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9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0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1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media/image4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25"/>
  </p:notesMasterIdLst>
  <p:handoutMasterIdLst>
    <p:handoutMasterId r:id="rId26"/>
  </p:handoutMasterIdLst>
  <p:sldIdLst>
    <p:sldId id="256" r:id="rId3"/>
    <p:sldId id="422" r:id="rId4"/>
    <p:sldId id="450" r:id="rId5"/>
    <p:sldId id="451" r:id="rId6"/>
    <p:sldId id="452" r:id="rId7"/>
    <p:sldId id="419" r:id="rId8"/>
    <p:sldId id="427" r:id="rId9"/>
    <p:sldId id="453" r:id="rId10"/>
    <p:sldId id="414" r:id="rId11"/>
    <p:sldId id="436" r:id="rId12"/>
    <p:sldId id="432" r:id="rId13"/>
    <p:sldId id="420" r:id="rId14"/>
    <p:sldId id="457" r:id="rId15"/>
    <p:sldId id="439" r:id="rId16"/>
    <p:sldId id="440" r:id="rId17"/>
    <p:sldId id="462" r:id="rId18"/>
    <p:sldId id="458" r:id="rId19"/>
    <p:sldId id="481" r:id="rId20"/>
    <p:sldId id="459" r:id="rId21"/>
    <p:sldId id="482" r:id="rId22"/>
    <p:sldId id="483" r:id="rId23"/>
    <p:sldId id="34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mesh Bhai" initials="UB" lastIdx="2" clrIdx="0">
    <p:extLst>
      <p:ext uri="{19B8F6BF-5375-455C-9EA6-DF929625EA0E}">
        <p15:presenceInfo xmlns:p15="http://schemas.microsoft.com/office/powerpoint/2012/main" userId="Umesh Bha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BC6F"/>
    <a:srgbClr val="00B050"/>
    <a:srgbClr val="009290"/>
    <a:srgbClr val="008080"/>
    <a:srgbClr val="C1A26D"/>
    <a:srgbClr val="C4AE78"/>
    <a:srgbClr val="EAEFF7"/>
    <a:srgbClr val="4AA147"/>
    <a:srgbClr val="969696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434" autoAdjust="0"/>
  </p:normalViewPr>
  <p:slideViewPr>
    <p:cSldViewPr snapToGrid="0">
      <p:cViewPr>
        <p:scale>
          <a:sx n="100" d="100"/>
          <a:sy n="100" d="100"/>
        </p:scale>
        <p:origin x="91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118872" cy="11887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dia\Desktop\Capillary\LC_JFM22_Akhil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ownloads\export%20(7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ownloads\export%20(7)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dia\Desktop\Capillary\LC_JFM22_Akhi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dia\Desktop\Capillary\LC_JFM22_Akhi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dia\Desktop\Capillary\LC_JFM22_Akhi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dia\Desktop\Capillary\LC_JFM22_Akhi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dia\Desktop\Capillary\LC_JFM22_Akhi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india\Desktop\Capillary\LC_JFM22_Akhil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ownloads\export%20(7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ndia\Downloads\export%20(7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lvl="0">
              <a:defRPr sz="1400" b="0" i="0">
                <a:solidFill>
                  <a:schemeClr val="tx1"/>
                </a:solidFill>
                <a:latin typeface="+mn-lt"/>
              </a:defRPr>
            </a:pPr>
            <a:r>
              <a:rPr lang="en-US" sz="1400" b="0" i="0">
                <a:solidFill>
                  <a:schemeClr val="tx1"/>
                </a:solidFill>
                <a:latin typeface="+mn-lt"/>
              </a:rPr>
              <a:t>Sales across the EBO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v>FOFO</c:v>
          </c:tx>
          <c:spPr>
            <a:solidFill>
              <a:srgbClr val="5B9BD5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EBO!$G$2:$G$6</c:f>
              <c:strCache>
                <c:ptCount val="5"/>
                <c:pt idx="0">
                  <c:v>Active Stores</c:v>
                </c:pt>
                <c:pt idx="1">
                  <c:v>Total Sales</c:v>
                </c:pt>
                <c:pt idx="2">
                  <c:v>Loyalty Sales</c:v>
                </c:pt>
                <c:pt idx="3">
                  <c:v>Repeat Sales</c:v>
                </c:pt>
                <c:pt idx="4">
                  <c:v>New customer sales</c:v>
                </c:pt>
              </c:strCache>
            </c:strRef>
          </c:cat>
          <c:val>
            <c:numRef>
              <c:f>EBO!$H$2:$H$6</c:f>
              <c:numCache>
                <c:formatCode>0%</c:formatCode>
                <c:ptCount val="5"/>
                <c:pt idx="0">
                  <c:v>4.0697674418604654E-2</c:v>
                </c:pt>
                <c:pt idx="1">
                  <c:v>6.7799313675000153E-2</c:v>
                </c:pt>
                <c:pt idx="2">
                  <c:v>6.8902439664622728E-2</c:v>
                </c:pt>
                <c:pt idx="3">
                  <c:v>7.7842708449654116E-2</c:v>
                </c:pt>
                <c:pt idx="4">
                  <c:v>5.6969346813082293E-2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F217-409D-959E-62A265D87674}"/>
            </c:ext>
          </c:extLst>
        </c:ser>
        <c:ser>
          <c:idx val="1"/>
          <c:order val="1"/>
          <c:tx>
            <c:v>COCO</c:v>
          </c:tx>
          <c:spPr>
            <a:solidFill>
              <a:srgbClr val="ED7D31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EBO!$G$2:$G$6</c:f>
              <c:strCache>
                <c:ptCount val="5"/>
                <c:pt idx="0">
                  <c:v>Active Stores</c:v>
                </c:pt>
                <c:pt idx="1">
                  <c:v>Total Sales</c:v>
                </c:pt>
                <c:pt idx="2">
                  <c:v>Loyalty Sales</c:v>
                </c:pt>
                <c:pt idx="3">
                  <c:v>Repeat Sales</c:v>
                </c:pt>
                <c:pt idx="4">
                  <c:v>New customer sales</c:v>
                </c:pt>
              </c:strCache>
            </c:strRef>
          </c:cat>
          <c:val>
            <c:numRef>
              <c:f>EBO!$I$2:$I$6</c:f>
              <c:numCache>
                <c:formatCode>0%</c:formatCode>
                <c:ptCount val="5"/>
                <c:pt idx="0">
                  <c:v>7.5581395348837205E-2</c:v>
                </c:pt>
                <c:pt idx="1">
                  <c:v>8.5156367241456477E-2</c:v>
                </c:pt>
                <c:pt idx="2">
                  <c:v>8.7796522049000292E-2</c:v>
                </c:pt>
                <c:pt idx="3">
                  <c:v>8.8069561323476889E-2</c:v>
                </c:pt>
                <c:pt idx="4">
                  <c:v>8.7432080767335371E-2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F217-409D-959E-62A265D87674}"/>
            </c:ext>
          </c:extLst>
        </c:ser>
        <c:ser>
          <c:idx val="2"/>
          <c:order val="2"/>
          <c:tx>
            <c:v>COFO</c:v>
          </c:tx>
          <c:spPr>
            <a:solidFill>
              <a:srgbClr val="A5A5A5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EBO!$G$2:$G$6</c:f>
              <c:strCache>
                <c:ptCount val="5"/>
                <c:pt idx="0">
                  <c:v>Active Stores</c:v>
                </c:pt>
                <c:pt idx="1">
                  <c:v>Total Sales</c:v>
                </c:pt>
                <c:pt idx="2">
                  <c:v>Loyalty Sales</c:v>
                </c:pt>
                <c:pt idx="3">
                  <c:v>Repeat Sales</c:v>
                </c:pt>
                <c:pt idx="4">
                  <c:v>New customer sales</c:v>
                </c:pt>
              </c:strCache>
            </c:strRef>
          </c:cat>
          <c:val>
            <c:numRef>
              <c:f>EBO!$J$2:$J$6</c:f>
              <c:numCache>
                <c:formatCode>0%</c:formatCode>
                <c:ptCount val="5"/>
                <c:pt idx="0">
                  <c:v>0.88372093023255816</c:v>
                </c:pt>
                <c:pt idx="1">
                  <c:v>0.84704431908354338</c:v>
                </c:pt>
                <c:pt idx="2">
                  <c:v>0.84330103828637704</c:v>
                </c:pt>
                <c:pt idx="3">
                  <c:v>0.83408773022686911</c:v>
                </c:pt>
                <c:pt idx="4">
                  <c:v>0.85559857241958237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2-F217-409D-959E-62A265D876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260784"/>
        <c:axId val="-201245552"/>
      </c:barChart>
      <c:catAx>
        <c:axId val="-201260784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 lvl="0">
              <a:defRPr sz="900" b="0" i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-201245552"/>
        <c:crosses val="autoZero"/>
        <c:auto val="1"/>
        <c:lblAlgn val="ctr"/>
        <c:lblOffset val="100"/>
        <c:noMultiLvlLbl val="1"/>
      </c:catAx>
      <c:valAx>
        <c:axId val="-201245552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 lvl="0">
                  <a:defRPr b="0">
                    <a:solidFill>
                      <a:srgbClr val="000000"/>
                    </a:solidFill>
                    <a:latin typeface="+mn-lt"/>
                  </a:defRPr>
                </a:pPr>
                <a:endParaRPr lang="en-US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 lvl="0">
              <a:defRPr sz="900" b="0" i="0">
                <a:solidFill>
                  <a:srgbClr val="000000"/>
                </a:solidFill>
                <a:latin typeface="+mn-lt"/>
              </a:defRPr>
            </a:pPr>
            <a:endParaRPr lang="en-US"/>
          </a:p>
        </c:txPr>
        <c:crossAx val="-201260784"/>
        <c:crosses val="max"/>
        <c:crossBetween val="between"/>
      </c:valAx>
    </c:plotArea>
    <c:legend>
      <c:legendPos val="b"/>
      <c:layout/>
      <c:overlay val="0"/>
      <c:txPr>
        <a:bodyPr/>
        <a:lstStyle/>
        <a:p>
          <a:pPr lvl="0">
            <a:defRPr sz="900" b="0" i="0">
              <a:solidFill>
                <a:srgbClr val="1A1A1A"/>
              </a:solidFill>
              <a:latin typeface="+mn-lt"/>
            </a:defRPr>
          </a:pPr>
          <a:endParaRPr lang="en-US"/>
        </a:p>
      </c:txPr>
    </c:legend>
    <c:plotVisOnly val="1"/>
    <c:dispBlanksAs val="zero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Repeat Customer Breakdown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103115007193626"/>
          <c:y val="0.14755640520896429"/>
          <c:w val="0.85983108124256136"/>
          <c:h val="0.643272700888350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'export (7)'!$B$42</c:f>
              <c:strCache>
                <c:ptCount val="1"/>
                <c:pt idx="0">
                  <c:v>Q1'22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'export (7)'!$A$43:$A$45</c:f>
              <c:strCache>
                <c:ptCount val="3"/>
                <c:pt idx="0">
                  <c:v>OT to Repeater</c:v>
                </c:pt>
                <c:pt idx="1">
                  <c:v>Repeater to Repeater</c:v>
                </c:pt>
                <c:pt idx="2">
                  <c:v>Enrol to Repeater</c:v>
                </c:pt>
              </c:strCache>
            </c:strRef>
          </c:cat>
          <c:val>
            <c:numRef>
              <c:f>'export (7)'!$B$43:$B$45</c:f>
              <c:numCache>
                <c:formatCode>_ * #,##0_ ;_ * \-#,##0_ ;_ * "-"??_ ;_ @_ </c:formatCode>
                <c:ptCount val="3"/>
                <c:pt idx="0">
                  <c:v>391</c:v>
                </c:pt>
                <c:pt idx="1">
                  <c:v>1369</c:v>
                </c:pt>
                <c:pt idx="2">
                  <c:v>1427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F3-41CB-B555-CB022D38D8F1}"/>
            </c:ext>
          </c:extLst>
        </c:ser>
        <c:ser>
          <c:idx val="1"/>
          <c:order val="1"/>
          <c:tx>
            <c:strRef>
              <c:f>'export (7)'!$C$42</c:f>
              <c:strCache>
                <c:ptCount val="1"/>
                <c:pt idx="0">
                  <c:v>Q1'21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'export (7)'!$A$43:$A$45</c:f>
              <c:strCache>
                <c:ptCount val="3"/>
                <c:pt idx="0">
                  <c:v>OT to Repeater</c:v>
                </c:pt>
                <c:pt idx="1">
                  <c:v>Repeater to Repeater</c:v>
                </c:pt>
                <c:pt idx="2">
                  <c:v>Enrol to Repeater</c:v>
                </c:pt>
              </c:strCache>
            </c:strRef>
          </c:cat>
          <c:val>
            <c:numRef>
              <c:f>'export (7)'!$C$43:$C$45</c:f>
              <c:numCache>
                <c:formatCode>_ * #,##0_ ;_ * \-#,##0_ ;_ * "-"??_ ;_ @_ </c:formatCode>
                <c:ptCount val="3"/>
                <c:pt idx="0">
                  <c:v>1252</c:v>
                </c:pt>
                <c:pt idx="1">
                  <c:v>4641</c:v>
                </c:pt>
                <c:pt idx="2">
                  <c:v>5617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F3-41CB-B555-CB022D38D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4118255"/>
        <c:axId val="594119919"/>
      </c:barChart>
      <c:catAx>
        <c:axId val="59411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119919"/>
        <c:crosses val="autoZero"/>
        <c:auto val="1"/>
        <c:lblAlgn val="ctr"/>
        <c:lblOffset val="100"/>
        <c:noMultiLvlLbl val="0"/>
      </c:catAx>
      <c:valAx>
        <c:axId val="594119919"/>
        <c:scaling>
          <c:orientation val="minMax"/>
        </c:scaling>
        <c:delete val="0"/>
        <c:axPos val="l"/>
        <c:majorGridlines>
          <c:spPr>
            <a:ln w="9525" cap="rnd" cmpd="sng" algn="ctr">
              <a:solidFill>
                <a:schemeClr val="accent3"/>
              </a:solidFill>
              <a:prstDash val="solid"/>
              <a:round/>
            </a:ln>
            <a:effectLst/>
          </c:spPr>
        </c:majorGridlines>
        <c:numFmt formatCode="_ * #,##0_ ;_ * \-#,##0_ ;_ * &quot;-&quot;??_ ;_ @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11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'export (7)'!$A$43</c:f>
              <c:strCache>
                <c:ptCount val="1"/>
                <c:pt idx="0">
                  <c:v>OT to Repeater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'export (7)'!$D$42:$E$42</c:f>
              <c:strCache>
                <c:ptCount val="2"/>
                <c:pt idx="0">
                  <c:v>Q1'22</c:v>
                </c:pt>
                <c:pt idx="1">
                  <c:v>Q1'21</c:v>
                </c:pt>
              </c:strCache>
            </c:strRef>
          </c:cat>
          <c:val>
            <c:numRef>
              <c:f>'export (7)'!$D$43:$E$43</c:f>
              <c:numCache>
                <c:formatCode>0.00%</c:formatCode>
                <c:ptCount val="2"/>
                <c:pt idx="0">
                  <c:v>0.12268591151553185</c:v>
                </c:pt>
                <c:pt idx="1">
                  <c:v>0.10877497827975674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41-4604-B63C-A64953E0DC31}"/>
            </c:ext>
          </c:extLst>
        </c:ser>
        <c:ser>
          <c:idx val="1"/>
          <c:order val="1"/>
          <c:tx>
            <c:strRef>
              <c:f>'export (7)'!$A$44</c:f>
              <c:strCache>
                <c:ptCount val="1"/>
                <c:pt idx="0">
                  <c:v>Repeater to Repeater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'export (7)'!$D$42:$E$42</c:f>
              <c:strCache>
                <c:ptCount val="2"/>
                <c:pt idx="0">
                  <c:v>Q1'22</c:v>
                </c:pt>
                <c:pt idx="1">
                  <c:v>Q1'21</c:v>
                </c:pt>
              </c:strCache>
            </c:strRef>
          </c:cat>
          <c:val>
            <c:numRef>
              <c:f>'export (7)'!$D$44:$E$44</c:f>
              <c:numCache>
                <c:formatCode>0.00%</c:formatCode>
                <c:ptCount val="2"/>
                <c:pt idx="0">
                  <c:v>0.42955757765924069</c:v>
                </c:pt>
                <c:pt idx="1">
                  <c:v>0.40321459600347526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41-4604-B63C-A64953E0DC31}"/>
            </c:ext>
          </c:extLst>
        </c:ser>
        <c:ser>
          <c:idx val="2"/>
          <c:order val="2"/>
          <c:tx>
            <c:strRef>
              <c:f>'export (7)'!$A$45</c:f>
              <c:strCache>
                <c:ptCount val="1"/>
                <c:pt idx="0">
                  <c:v>Enrol to Repeater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'export (7)'!$D$42:$E$42</c:f>
              <c:strCache>
                <c:ptCount val="2"/>
                <c:pt idx="0">
                  <c:v>Q1'22</c:v>
                </c:pt>
                <c:pt idx="1">
                  <c:v>Q1'21</c:v>
                </c:pt>
              </c:strCache>
            </c:strRef>
          </c:cat>
          <c:val>
            <c:numRef>
              <c:f>'export (7)'!$D$45:$E$45</c:f>
              <c:numCache>
                <c:formatCode>0.00%</c:formatCode>
                <c:ptCount val="2"/>
                <c:pt idx="0">
                  <c:v>0.44775651082522749</c:v>
                </c:pt>
                <c:pt idx="1">
                  <c:v>0.488010425716768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41-4604-B63C-A64953E0DC3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69571711"/>
        <c:axId val="1969572543"/>
      </c:barChart>
      <c:catAx>
        <c:axId val="1969571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572543"/>
        <c:crosses val="autoZero"/>
        <c:auto val="1"/>
        <c:lblAlgn val="ctr"/>
        <c:lblOffset val="100"/>
        <c:noMultiLvlLbl val="0"/>
      </c:catAx>
      <c:valAx>
        <c:axId val="1969572543"/>
        <c:scaling>
          <c:orientation val="minMax"/>
        </c:scaling>
        <c:delete val="0"/>
        <c:axPos val="l"/>
        <c:majorGridlines>
          <c:spPr>
            <a:ln w="9525" cap="rnd" cmpd="sng" algn="ctr">
              <a:solidFill>
                <a:schemeClr val="accent3"/>
              </a:solidFill>
              <a:prstDash val="solid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571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/>
            </a:pPr>
            <a:r>
              <a:rPr lang="en-US" sz="1400" b="0" dirty="0"/>
              <a:t>ATV Pattern</a:t>
            </a:r>
          </a:p>
        </c:rich>
      </c:tx>
      <c:layout>
        <c:manualLayout>
          <c:xMode val="edge"/>
          <c:yMode val="edge"/>
          <c:x val="0.34013402755658123"/>
          <c:y val="2.7548209366391185E-2"/>
        </c:manualLayout>
      </c:layout>
      <c:overlay val="0"/>
    </c:title>
    <c:autoTitleDeleted val="0"/>
    <c:plotArea>
      <c:layout/>
      <c:lineChart>
        <c:grouping val="standard"/>
        <c:varyColors val="1"/>
        <c:ser>
          <c:idx val="0"/>
          <c:order val="0"/>
          <c:tx>
            <c:v>FOFO</c:v>
          </c:tx>
          <c:spPr>
            <a:ln w="28575" cmpd="sng">
              <a:solidFill>
                <a:schemeClr val="accent1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EBO!$G$11:$G$14</c:f>
              <c:strCache>
                <c:ptCount val="4"/>
                <c:pt idx="0">
                  <c:v>Total ATV</c:v>
                </c:pt>
                <c:pt idx="1">
                  <c:v>Loyalty ATV</c:v>
                </c:pt>
                <c:pt idx="2">
                  <c:v>Repeat ATV</c:v>
                </c:pt>
                <c:pt idx="3">
                  <c:v>New customer ATV</c:v>
                </c:pt>
              </c:strCache>
            </c:strRef>
          </c:cat>
          <c:val>
            <c:numRef>
              <c:f>EBO!$H$11:$H$14</c:f>
              <c:numCache>
                <c:formatCode>#,##0</c:formatCode>
                <c:ptCount val="4"/>
                <c:pt idx="0">
                  <c:v>6471.2979804069328</c:v>
                </c:pt>
                <c:pt idx="1">
                  <c:v>6462.491627196332</c:v>
                </c:pt>
                <c:pt idx="2">
                  <c:v>13762.365717884129</c:v>
                </c:pt>
                <c:pt idx="3">
                  <c:v>7801.4123697916657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C-45C7-8A64-6B7CB1F4C2E7}"/>
            </c:ext>
          </c:extLst>
        </c:ser>
        <c:ser>
          <c:idx val="1"/>
          <c:order val="1"/>
          <c:tx>
            <c:v>COCO</c:v>
          </c:tx>
          <c:spPr>
            <a:ln w="28575" cmpd="sng">
              <a:solidFill>
                <a:schemeClr val="accent2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EBO!$G$11:$G$14</c:f>
              <c:strCache>
                <c:ptCount val="4"/>
                <c:pt idx="0">
                  <c:v>Total ATV</c:v>
                </c:pt>
                <c:pt idx="1">
                  <c:v>Loyalty ATV</c:v>
                </c:pt>
                <c:pt idx="2">
                  <c:v>Repeat ATV</c:v>
                </c:pt>
                <c:pt idx="3">
                  <c:v>New customer ATV</c:v>
                </c:pt>
              </c:strCache>
            </c:strRef>
          </c:cat>
          <c:val>
            <c:numRef>
              <c:f>EBO!$I$11:$I$14</c:f>
              <c:numCache>
                <c:formatCode>#,##0</c:formatCode>
                <c:ptCount val="4"/>
                <c:pt idx="0">
                  <c:v>5945.8899503858884</c:v>
                </c:pt>
                <c:pt idx="1">
                  <c:v>5952.0134290447268</c:v>
                </c:pt>
                <c:pt idx="2">
                  <c:v>9658.5408750000006</c:v>
                </c:pt>
                <c:pt idx="3">
                  <c:v>7321.0671337579624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C-45C7-8A64-6B7CB1F4C2E7}"/>
            </c:ext>
          </c:extLst>
        </c:ser>
        <c:ser>
          <c:idx val="2"/>
          <c:order val="2"/>
          <c:tx>
            <c:v>COFO</c:v>
          </c:tx>
          <c:spPr>
            <a:ln w="28575" cmpd="sng">
              <a:solidFill>
                <a:schemeClr val="accent3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</c:ext>
            </c:extLst>
          </c:dLbls>
          <c:cat>
            <c:strRef>
              <c:f>EBO!$G$11:$G$14</c:f>
              <c:strCache>
                <c:ptCount val="4"/>
                <c:pt idx="0">
                  <c:v>Total ATV</c:v>
                </c:pt>
                <c:pt idx="1">
                  <c:v>Loyalty ATV</c:v>
                </c:pt>
                <c:pt idx="2">
                  <c:v>Repeat ATV</c:v>
                </c:pt>
                <c:pt idx="3">
                  <c:v>New customer ATV</c:v>
                </c:pt>
              </c:strCache>
            </c:strRef>
          </c:cat>
          <c:val>
            <c:numRef>
              <c:f>EBO!$J$11:$J$14</c:f>
              <c:numCache>
                <c:formatCode>#,##0</c:formatCode>
                <c:ptCount val="4"/>
                <c:pt idx="0">
                  <c:v>6386.453101375083</c:v>
                </c:pt>
                <c:pt idx="1">
                  <c:v>6367.0817458950878</c:v>
                </c:pt>
                <c:pt idx="2">
                  <c:v>8493.1563107500351</c:v>
                </c:pt>
                <c:pt idx="3">
                  <c:v>6562.3964148191344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C-45C7-8A64-6B7CB1F4C2E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-201249360"/>
        <c:axId val="-201247728"/>
      </c:lineChart>
      <c:catAx>
        <c:axId val="-201249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crossAx val="-201247728"/>
        <c:crosses val="autoZero"/>
        <c:auto val="1"/>
        <c:lblAlgn val="ctr"/>
        <c:lblOffset val="100"/>
        <c:noMultiLvlLbl val="1"/>
      </c:catAx>
      <c:valAx>
        <c:axId val="-201247728"/>
        <c:scaling>
          <c:orientation val="minMax"/>
          <c:max val="14000"/>
          <c:min val="5000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#,##0" sourceLinked="1"/>
        <c:majorTickMark val="none"/>
        <c:minorTickMark val="none"/>
        <c:tickLblPos val="nextTo"/>
        <c:spPr>
          <a:ln/>
        </c:spPr>
        <c:crossAx val="-201249360"/>
        <c:crosses val="autoZero"/>
        <c:crossBetween val="between"/>
      </c:valAx>
    </c:plotArea>
    <c:legend>
      <c:legendPos val="b"/>
      <c:layout/>
      <c:overlay val="0"/>
    </c:legend>
    <c:plotVisOnly val="1"/>
    <c:dispBlanksAs val="zero"/>
    <c:showDLblsOverMax val="1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40"/>
            </a:pPr>
            <a:r>
              <a:rPr lang="en-US" sz="1440"/>
              <a:t>Sales Across the Regions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v>East</c:v>
          </c:tx>
          <c:spPr>
            <a:solidFill>
              <a:srgbClr val="5B9BD5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'Region KPI'!$G$2:$G$6</c:f>
              <c:strCache>
                <c:ptCount val="5"/>
                <c:pt idx="0">
                  <c:v>Active Stores</c:v>
                </c:pt>
                <c:pt idx="1">
                  <c:v>Total Sales</c:v>
                </c:pt>
                <c:pt idx="2">
                  <c:v>Loyalty Sales</c:v>
                </c:pt>
                <c:pt idx="3">
                  <c:v>Repeat Sales</c:v>
                </c:pt>
                <c:pt idx="4">
                  <c:v>New customer sales</c:v>
                </c:pt>
              </c:strCache>
            </c:strRef>
          </c:cat>
          <c:val>
            <c:numRef>
              <c:f>'Region KPI'!$H$2:$H$6</c:f>
              <c:numCache>
                <c:formatCode>0%</c:formatCode>
                <c:ptCount val="5"/>
                <c:pt idx="0">
                  <c:v>0.12790697674418605</c:v>
                </c:pt>
                <c:pt idx="1">
                  <c:v>0.1283187942241748</c:v>
                </c:pt>
                <c:pt idx="2">
                  <c:v>0.25496987084179679</c:v>
                </c:pt>
                <c:pt idx="3">
                  <c:v>0.13365655046404656</c:v>
                </c:pt>
                <c:pt idx="4">
                  <c:v>0.12455873957173733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8C48-4D1F-B708-04050F7F8518}"/>
            </c:ext>
          </c:extLst>
        </c:ser>
        <c:ser>
          <c:idx val="1"/>
          <c:order val="1"/>
          <c:tx>
            <c:v>North</c:v>
          </c:tx>
          <c:spPr>
            <a:solidFill>
              <a:srgbClr val="ED7D31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'Region KPI'!$G$2:$G$6</c:f>
              <c:strCache>
                <c:ptCount val="5"/>
                <c:pt idx="0">
                  <c:v>Active Stores</c:v>
                </c:pt>
                <c:pt idx="1">
                  <c:v>Total Sales</c:v>
                </c:pt>
                <c:pt idx="2">
                  <c:v>Loyalty Sales</c:v>
                </c:pt>
                <c:pt idx="3">
                  <c:v>Repeat Sales</c:v>
                </c:pt>
                <c:pt idx="4">
                  <c:v>New customer sales</c:v>
                </c:pt>
              </c:strCache>
            </c:strRef>
          </c:cat>
          <c:val>
            <c:numRef>
              <c:f>'Region KPI'!$I$2:$I$6</c:f>
              <c:numCache>
                <c:formatCode>0%</c:formatCode>
                <c:ptCount val="5"/>
                <c:pt idx="0">
                  <c:v>5.8139534883720929E-2</c:v>
                </c:pt>
                <c:pt idx="1">
                  <c:v>7.2650306655250615E-2</c:v>
                </c:pt>
                <c:pt idx="2">
                  <c:v>0.25173798256481306</c:v>
                </c:pt>
                <c:pt idx="3">
                  <c:v>6.9670074842710816E-2</c:v>
                </c:pt>
                <c:pt idx="4">
                  <c:v>7.6358919742446713E-2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8C48-4D1F-B708-04050F7F8518}"/>
            </c:ext>
          </c:extLst>
        </c:ser>
        <c:ser>
          <c:idx val="2"/>
          <c:order val="2"/>
          <c:tx>
            <c:v>South</c:v>
          </c:tx>
          <c:spPr>
            <a:solidFill>
              <a:srgbClr val="A5A5A5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'Region KPI'!$G$2:$G$6</c:f>
              <c:strCache>
                <c:ptCount val="5"/>
                <c:pt idx="0">
                  <c:v>Active Stores</c:v>
                </c:pt>
                <c:pt idx="1">
                  <c:v>Total Sales</c:v>
                </c:pt>
                <c:pt idx="2">
                  <c:v>Loyalty Sales</c:v>
                </c:pt>
                <c:pt idx="3">
                  <c:v>Repeat Sales</c:v>
                </c:pt>
                <c:pt idx="4">
                  <c:v>New customer sales</c:v>
                </c:pt>
              </c:strCache>
            </c:strRef>
          </c:cat>
          <c:val>
            <c:numRef>
              <c:f>'Region KPI'!$J$2:$J$6</c:f>
              <c:numCache>
                <c:formatCode>0%</c:formatCode>
                <c:ptCount val="5"/>
                <c:pt idx="0">
                  <c:v>0.66279069767441856</c:v>
                </c:pt>
                <c:pt idx="1">
                  <c:v>0.69456035408753891</c:v>
                </c:pt>
                <c:pt idx="2">
                  <c:v>0.25351647180631492</c:v>
                </c:pt>
                <c:pt idx="3">
                  <c:v>0.70367881372758823</c:v>
                </c:pt>
                <c:pt idx="4">
                  <c:v>0.69125344449611781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2-8C48-4D1F-B708-04050F7F8518}"/>
            </c:ext>
          </c:extLst>
        </c:ser>
        <c:ser>
          <c:idx val="3"/>
          <c:order val="3"/>
          <c:tx>
            <c:v>West</c:v>
          </c:tx>
          <c:spPr>
            <a:solidFill>
              <a:srgbClr val="FFC000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'Region KPI'!$G$2:$G$6</c:f>
              <c:strCache>
                <c:ptCount val="5"/>
                <c:pt idx="0">
                  <c:v>Active Stores</c:v>
                </c:pt>
                <c:pt idx="1">
                  <c:v>Total Sales</c:v>
                </c:pt>
                <c:pt idx="2">
                  <c:v>Loyalty Sales</c:v>
                </c:pt>
                <c:pt idx="3">
                  <c:v>Repeat Sales</c:v>
                </c:pt>
                <c:pt idx="4">
                  <c:v>New customer sales</c:v>
                </c:pt>
              </c:strCache>
            </c:strRef>
          </c:cat>
          <c:val>
            <c:numRef>
              <c:f>'Region KPI'!$K$2:$K$6</c:f>
              <c:numCache>
                <c:formatCode>0%</c:formatCode>
                <c:ptCount val="5"/>
                <c:pt idx="0">
                  <c:v>0.15116279069767441</c:v>
                </c:pt>
                <c:pt idx="1">
                  <c:v>0.10447054503303564</c:v>
                </c:pt>
                <c:pt idx="2">
                  <c:v>0.2397756747870752</c:v>
                </c:pt>
                <c:pt idx="3">
                  <c:v>9.2994560965654477E-2</c:v>
                </c:pt>
                <c:pt idx="4">
                  <c:v>0.10782889618969828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3-8C48-4D1F-B708-04050F7F8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248272"/>
        <c:axId val="-201245008"/>
      </c:barChart>
      <c:catAx>
        <c:axId val="-201248272"/>
        <c:scaling>
          <c:orientation val="maxMin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1245008"/>
        <c:crosses val="autoZero"/>
        <c:auto val="1"/>
        <c:lblAlgn val="ctr"/>
        <c:lblOffset val="100"/>
        <c:noMultiLvlLbl val="1"/>
      </c:catAx>
      <c:valAx>
        <c:axId val="-201245008"/>
        <c:scaling>
          <c:orientation val="minMax"/>
        </c:scaling>
        <c:delete val="0"/>
        <c:axPos val="b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spPr>
          <a:ln/>
        </c:spPr>
        <c:crossAx val="-201248272"/>
        <c:crosses val="max"/>
        <c:crossBetween val="between"/>
      </c:valAx>
    </c:plotArea>
    <c:legend>
      <c:legendPos val="b"/>
      <c:layout/>
      <c:overlay val="0"/>
    </c:legend>
    <c:plotVisOnly val="1"/>
    <c:dispBlanksAs val="zero"/>
    <c:showDLblsOverMax val="1"/>
  </c:chart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ATV Patterns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87835855190988"/>
          <c:y val="0.19393462609013765"/>
          <c:w val="0.81599031404418454"/>
          <c:h val="0.38077492573780086"/>
        </c:manualLayout>
      </c:layout>
      <c:lineChart>
        <c:grouping val="standard"/>
        <c:varyColors val="1"/>
        <c:ser>
          <c:idx val="0"/>
          <c:order val="0"/>
          <c:tx>
            <c:v>Total ATV</c:v>
          </c:tx>
          <c:spPr>
            <a:ln w="28575" cmpd="sng">
              <a:solidFill>
                <a:schemeClr val="accent1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'Region KPI'!$H$10:$K$10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'Region KPI'!$H$11:$K$11</c:f>
              <c:numCache>
                <c:formatCode>#,##0</c:formatCode>
                <c:ptCount val="4"/>
                <c:pt idx="0">
                  <c:v>6121.5692655367229</c:v>
                </c:pt>
                <c:pt idx="1">
                  <c:v>6376.8785239085237</c:v>
                </c:pt>
                <c:pt idx="2">
                  <c:v>6428.8596945337622</c:v>
                </c:pt>
                <c:pt idx="3">
                  <c:v>6131.6794578313247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97-4DD7-8D03-806B44023A2B}"/>
            </c:ext>
          </c:extLst>
        </c:ser>
        <c:ser>
          <c:idx val="1"/>
          <c:order val="1"/>
          <c:tx>
            <c:v>Loyalty ATV</c:v>
          </c:tx>
          <c:spPr>
            <a:ln w="28575" cmpd="sng">
              <a:solidFill>
                <a:schemeClr val="accent2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'Region KPI'!$H$10:$K$10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'Region KPI'!$H$12:$K$12</c:f>
              <c:numCache>
                <c:formatCode>#,##0</c:formatCode>
                <c:ptCount val="4"/>
                <c:pt idx="0">
                  <c:v>6089.8654013761461</c:v>
                </c:pt>
                <c:pt idx="1">
                  <c:v>6266.9816185784666</c:v>
                </c:pt>
                <c:pt idx="2">
                  <c:v>6406.1417431261225</c:v>
                </c:pt>
                <c:pt idx="3">
                  <c:v>6223.134831632653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097-4DD7-8D03-806B44023A2B}"/>
            </c:ext>
          </c:extLst>
        </c:ser>
        <c:ser>
          <c:idx val="2"/>
          <c:order val="2"/>
          <c:tx>
            <c:v>Repeat ATV</c:v>
          </c:tx>
          <c:spPr>
            <a:ln w="28575" cmpd="sng">
              <a:solidFill>
                <a:schemeClr val="accent3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'Region KPI'!$H$10:$K$10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'Region KPI'!$H$13:$K$13</c:f>
              <c:numCache>
                <c:formatCode>#,##0</c:formatCode>
                <c:ptCount val="4"/>
                <c:pt idx="0">
                  <c:v>6111.4959934853414</c:v>
                </c:pt>
                <c:pt idx="1">
                  <c:v>6143.2596608040203</c:v>
                </c:pt>
                <c:pt idx="2">
                  <c:v>6590.6226981585269</c:v>
                </c:pt>
                <c:pt idx="3">
                  <c:v>6288.1929287090561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097-4DD7-8D03-806B44023A2B}"/>
            </c:ext>
          </c:extLst>
        </c:ser>
        <c:ser>
          <c:idx val="3"/>
          <c:order val="3"/>
          <c:tx>
            <c:v>New customer ATV</c:v>
          </c:tx>
          <c:spPr>
            <a:ln w="28575" cmpd="sng">
              <a:solidFill>
                <a:schemeClr val="accent4"/>
              </a:solidFill>
            </a:ln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/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'Region KPI'!$H$10:$K$10</c:f>
              <c:strCache>
                <c:ptCount val="4"/>
                <c:pt idx="0">
                  <c:v>East</c:v>
                </c:pt>
                <c:pt idx="1">
                  <c:v>North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'Region KPI'!$H$14:$K$14</c:f>
              <c:numCache>
                <c:formatCode>#,##0</c:formatCode>
                <c:ptCount val="4"/>
                <c:pt idx="0">
                  <c:v>6690.4407967313573</c:v>
                </c:pt>
                <c:pt idx="1">
                  <c:v>7561.8572316384189</c:v>
                </c:pt>
                <c:pt idx="2">
                  <c:v>6582.7009398768532</c:v>
                </c:pt>
                <c:pt idx="3">
                  <c:v>6782.5358971291862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097-4DD7-8D03-806B44023A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255344"/>
        <c:axId val="-201250992"/>
      </c:lineChart>
      <c:catAx>
        <c:axId val="-201255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1250992"/>
        <c:crosses val="autoZero"/>
        <c:auto val="1"/>
        <c:lblAlgn val="ctr"/>
        <c:lblOffset val="100"/>
        <c:noMultiLvlLbl val="1"/>
      </c:catAx>
      <c:valAx>
        <c:axId val="-201250992"/>
        <c:scaling>
          <c:orientation val="minMax"/>
          <c:min val="5500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#,##0" sourceLinked="1"/>
        <c:majorTickMark val="none"/>
        <c:minorTickMark val="none"/>
        <c:tickLblPos val="nextTo"/>
        <c:spPr>
          <a:ln/>
        </c:spPr>
        <c:crossAx val="-201255344"/>
        <c:crosses val="autoZero"/>
        <c:crossBetween val="between"/>
        <c:majorUnit val="500"/>
      </c:valAx>
    </c:plotArea>
    <c:legend>
      <c:legendPos val="b"/>
      <c:layout/>
      <c:overlay val="0"/>
    </c:legend>
    <c:plotVisOnly val="1"/>
    <c:dispBlanksAs val="zero"/>
    <c:showDLblsOverMax val="1"/>
  </c:chart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Active rate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mpd="sng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 cmpd="sng">
                <a:solidFill>
                  <a:schemeClr val="accent1"/>
                </a:solidFill>
              </a:ln>
            </c:spPr>
          </c:marker>
          <c:trendline>
            <c:name>Linear (Active rate)</c:name>
            <c:spPr>
              <a:ln w="19050">
                <a:solidFill>
                  <a:srgbClr val="000000">
                    <a:alpha val="0"/>
                  </a:srgbClr>
                </a:solidFill>
              </a:ln>
            </c:spPr>
            <c:trendlineType val="linear"/>
            <c:dispRSqr val="0"/>
            <c:dispEq val="0"/>
          </c:trendline>
          <c:cat>
            <c:numRef>
              <c:f>'Active Rate'!$A$2:$A$43</c:f>
              <c:numCache>
                <c:formatCode>mmm\-yy</c:formatCode>
                <c:ptCount val="42"/>
                <c:pt idx="0">
                  <c:v>43466</c:v>
                </c:pt>
                <c:pt idx="1">
                  <c:v>43497</c:v>
                </c:pt>
                <c:pt idx="2">
                  <c:v>43525</c:v>
                </c:pt>
                <c:pt idx="3">
                  <c:v>43556</c:v>
                </c:pt>
                <c:pt idx="4">
                  <c:v>43586</c:v>
                </c:pt>
                <c:pt idx="5">
                  <c:v>43617</c:v>
                </c:pt>
                <c:pt idx="6">
                  <c:v>43647</c:v>
                </c:pt>
                <c:pt idx="7">
                  <c:v>43678</c:v>
                </c:pt>
                <c:pt idx="8">
                  <c:v>43709</c:v>
                </c:pt>
                <c:pt idx="9">
                  <c:v>43739</c:v>
                </c:pt>
                <c:pt idx="10">
                  <c:v>43770</c:v>
                </c:pt>
                <c:pt idx="11">
                  <c:v>43800</c:v>
                </c:pt>
                <c:pt idx="12">
                  <c:v>43831</c:v>
                </c:pt>
                <c:pt idx="13">
                  <c:v>43862</c:v>
                </c:pt>
                <c:pt idx="14">
                  <c:v>43891</c:v>
                </c:pt>
                <c:pt idx="15">
                  <c:v>43922</c:v>
                </c:pt>
                <c:pt idx="16">
                  <c:v>43952</c:v>
                </c:pt>
                <c:pt idx="17">
                  <c:v>43983</c:v>
                </c:pt>
                <c:pt idx="18">
                  <c:v>44013</c:v>
                </c:pt>
                <c:pt idx="19">
                  <c:v>44044</c:v>
                </c:pt>
                <c:pt idx="20">
                  <c:v>44075</c:v>
                </c:pt>
                <c:pt idx="21">
                  <c:v>44105</c:v>
                </c:pt>
                <c:pt idx="22">
                  <c:v>44136</c:v>
                </c:pt>
                <c:pt idx="23">
                  <c:v>44166</c:v>
                </c:pt>
                <c:pt idx="24">
                  <c:v>44197</c:v>
                </c:pt>
                <c:pt idx="25">
                  <c:v>44228</c:v>
                </c:pt>
                <c:pt idx="26">
                  <c:v>44256</c:v>
                </c:pt>
                <c:pt idx="27">
                  <c:v>44287</c:v>
                </c:pt>
                <c:pt idx="28">
                  <c:v>44317</c:v>
                </c:pt>
                <c:pt idx="29">
                  <c:v>44348</c:v>
                </c:pt>
                <c:pt idx="30">
                  <c:v>44378</c:v>
                </c:pt>
                <c:pt idx="31">
                  <c:v>44409</c:v>
                </c:pt>
                <c:pt idx="32">
                  <c:v>44440</c:v>
                </c:pt>
                <c:pt idx="33">
                  <c:v>44470</c:v>
                </c:pt>
                <c:pt idx="34">
                  <c:v>44501</c:v>
                </c:pt>
                <c:pt idx="35">
                  <c:v>44531</c:v>
                </c:pt>
                <c:pt idx="36">
                  <c:v>44562</c:v>
                </c:pt>
                <c:pt idx="37">
                  <c:v>44593</c:v>
                </c:pt>
                <c:pt idx="38">
                  <c:v>44621</c:v>
                </c:pt>
                <c:pt idx="39">
                  <c:v>44652</c:v>
                </c:pt>
                <c:pt idx="40">
                  <c:v>44682</c:v>
                </c:pt>
                <c:pt idx="41">
                  <c:v>44713</c:v>
                </c:pt>
              </c:numCache>
            </c:numRef>
          </c:cat>
          <c:val>
            <c:numRef>
              <c:f>'Active Rate'!$D$2:$D$43</c:f>
              <c:numCache>
                <c:formatCode>0%</c:formatCode>
                <c:ptCount val="42"/>
                <c:pt idx="0">
                  <c:v>0.11847108942924173</c:v>
                </c:pt>
                <c:pt idx="1">
                  <c:v>9.4163359097555882E-2</c:v>
                </c:pt>
                <c:pt idx="2">
                  <c:v>0.1051962827933861</c:v>
                </c:pt>
                <c:pt idx="3">
                  <c:v>0.12873149790323382</c:v>
                </c:pt>
                <c:pt idx="4">
                  <c:v>0.13424148709487527</c:v>
                </c:pt>
                <c:pt idx="5">
                  <c:v>9.9935269843838492E-2</c:v>
                </c:pt>
                <c:pt idx="6">
                  <c:v>8.871301595032266E-2</c:v>
                </c:pt>
                <c:pt idx="7">
                  <c:v>0.10360308975946809</c:v>
                </c:pt>
                <c:pt idx="8">
                  <c:v>9.9941899002463155E-2</c:v>
                </c:pt>
                <c:pt idx="9">
                  <c:v>0.13087900093100902</c:v>
                </c:pt>
                <c:pt idx="10">
                  <c:v>0.10331735560723269</c:v>
                </c:pt>
                <c:pt idx="11">
                  <c:v>0.1141977940207576</c:v>
                </c:pt>
                <c:pt idx="12">
                  <c:v>0.12874787604483354</c:v>
                </c:pt>
                <c:pt idx="13">
                  <c:v>0.10886278088285617</c:v>
                </c:pt>
                <c:pt idx="14">
                  <c:v>6.5262014006278679E-2</c:v>
                </c:pt>
                <c:pt idx="15">
                  <c:v>1.5390653256277461E-5</c:v>
                </c:pt>
                <c:pt idx="16">
                  <c:v>1.9795296718503455E-2</c:v>
                </c:pt>
                <c:pt idx="17">
                  <c:v>6.0969206820003133E-2</c:v>
                </c:pt>
                <c:pt idx="18">
                  <c:v>6.466043494849294E-2</c:v>
                </c:pt>
                <c:pt idx="19">
                  <c:v>8.4846400501714533E-2</c:v>
                </c:pt>
                <c:pt idx="20">
                  <c:v>8.314114635126843E-2</c:v>
                </c:pt>
                <c:pt idx="21">
                  <c:v>0.14918506139803484</c:v>
                </c:pt>
                <c:pt idx="22">
                  <c:v>0.16951889960853103</c:v>
                </c:pt>
                <c:pt idx="23">
                  <c:v>0.15969386686768433</c:v>
                </c:pt>
                <c:pt idx="24">
                  <c:v>0.14747352369811795</c:v>
                </c:pt>
                <c:pt idx="25">
                  <c:v>0.13000095849707657</c:v>
                </c:pt>
                <c:pt idx="26">
                  <c:v>0.15428922758308256</c:v>
                </c:pt>
                <c:pt idx="27">
                  <c:v>0.12768681661095688</c:v>
                </c:pt>
                <c:pt idx="28">
                  <c:v>2.2873246821339625E-2</c:v>
                </c:pt>
                <c:pt idx="29">
                  <c:v>6.0119070047854099E-2</c:v>
                </c:pt>
                <c:pt idx="30">
                  <c:v>0.11461893832681568</c:v>
                </c:pt>
                <c:pt idx="31">
                  <c:v>0.14701647590580999</c:v>
                </c:pt>
                <c:pt idx="32">
                  <c:v>0.13279664104654995</c:v>
                </c:pt>
                <c:pt idx="33">
                  <c:v>0.21240989542793326</c:v>
                </c:pt>
                <c:pt idx="34">
                  <c:v>0.17628511448199247</c:v>
                </c:pt>
                <c:pt idx="35">
                  <c:v>0.18457171048906934</c:v>
                </c:pt>
                <c:pt idx="36">
                  <c:v>0.14808374818378867</c:v>
                </c:pt>
                <c:pt idx="37">
                  <c:v>0.14047819352606791</c:v>
                </c:pt>
                <c:pt idx="38">
                  <c:v>0.17037949003848327</c:v>
                </c:pt>
                <c:pt idx="39">
                  <c:v>0.17326020178007548</c:v>
                </c:pt>
                <c:pt idx="40">
                  <c:v>0.15878755266231806</c:v>
                </c:pt>
                <c:pt idx="41">
                  <c:v>0.15203418051584933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44-4D30-A441-3234C9F33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1253168"/>
        <c:axId val="-201253712"/>
      </c:lineChart>
      <c:dateAx>
        <c:axId val="-201253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mmm\-yy" sourceLinked="1"/>
        <c:majorTickMark val="out"/>
        <c:minorTickMark val="none"/>
        <c:tickLblPos val="nextTo"/>
        <c:crossAx val="-201253712"/>
        <c:crosses val="autoZero"/>
        <c:auto val="1"/>
        <c:lblOffset val="100"/>
        <c:baseTimeUnit val="months"/>
      </c:dateAx>
      <c:valAx>
        <c:axId val="-201253712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0%" sourceLinked="1"/>
        <c:majorTickMark val="none"/>
        <c:minorTickMark val="none"/>
        <c:tickLblPos val="nextTo"/>
        <c:spPr>
          <a:ln/>
        </c:spPr>
        <c:crossAx val="-201253168"/>
        <c:crosses val="autoZero"/>
        <c:crossBetween val="between"/>
      </c:valAx>
    </c:plotArea>
    <c:plotVisOnly val="1"/>
    <c:dispBlanksAs val="zero"/>
    <c:showDLblsOverMax val="1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Sales across Product Category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982106914713025"/>
          <c:y val="0.2115624160841281"/>
          <c:w val="0.81532583527854641"/>
          <c:h val="0.50531500394133899"/>
        </c:manualLayout>
      </c:layout>
      <c:barChart>
        <c:barDir val="col"/>
        <c:grouping val="clustered"/>
        <c:varyColors val="1"/>
        <c:ser>
          <c:idx val="0"/>
          <c:order val="0"/>
          <c:tx>
            <c:v>Saless in Cr</c:v>
          </c:tx>
          <c:spPr>
            <a:solidFill>
              <a:srgbClr val="5B9BD5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Product!$A$15:$A$20</c:f>
              <c:strCache>
                <c:ptCount val="6"/>
                <c:pt idx="0">
                  <c:v>Fabric</c:v>
                </c:pt>
                <c:pt idx="1">
                  <c:v>null</c:v>
                </c:pt>
                <c:pt idx="2">
                  <c:v>Garments</c:v>
                </c:pt>
                <c:pt idx="3">
                  <c:v>Tailoring</c:v>
                </c:pt>
                <c:pt idx="4">
                  <c:v>Womens</c:v>
                </c:pt>
                <c:pt idx="5">
                  <c:v>Accessories</c:v>
                </c:pt>
              </c:strCache>
            </c:strRef>
          </c:cat>
          <c:val>
            <c:numRef>
              <c:f>Product!$B$15:$B$20</c:f>
              <c:numCache>
                <c:formatCode>0.0%</c:formatCode>
                <c:ptCount val="6"/>
                <c:pt idx="0">
                  <c:v>0.82605725612361869</c:v>
                </c:pt>
                <c:pt idx="1">
                  <c:v>1.6692256896059241E-3</c:v>
                </c:pt>
                <c:pt idx="2">
                  <c:v>0.12874402651771705</c:v>
                </c:pt>
                <c:pt idx="3">
                  <c:v>2.9587994126045694E-2</c:v>
                </c:pt>
                <c:pt idx="4">
                  <c:v>3.014397671652787E-3</c:v>
                </c:pt>
                <c:pt idx="5">
                  <c:v>1.0927099871359886E-2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0-5F5A-40E3-A0E8-0F54530B1EF4}"/>
            </c:ext>
          </c:extLst>
        </c:ser>
        <c:ser>
          <c:idx val="1"/>
          <c:order val="1"/>
          <c:tx>
            <c:v>Repeate Sales in Cr</c:v>
          </c:tx>
          <c:spPr>
            <a:solidFill>
              <a:srgbClr val="ED7D31"/>
            </a:solidFill>
            <a:ln cmpd="sng">
              <a:solidFill>
                <a:srgbClr val="000000"/>
              </a:solidFill>
            </a:ln>
          </c:spPr>
          <c:invertIfNegative val="1"/>
          <c:cat>
            <c:strRef>
              <c:f>Product!$A$15:$A$20</c:f>
              <c:strCache>
                <c:ptCount val="6"/>
                <c:pt idx="0">
                  <c:v>Fabric</c:v>
                </c:pt>
                <c:pt idx="1">
                  <c:v>null</c:v>
                </c:pt>
                <c:pt idx="2">
                  <c:v>Garments</c:v>
                </c:pt>
                <c:pt idx="3">
                  <c:v>Tailoring</c:v>
                </c:pt>
                <c:pt idx="4">
                  <c:v>Womens</c:v>
                </c:pt>
                <c:pt idx="5">
                  <c:v>Accessories</c:v>
                </c:pt>
              </c:strCache>
            </c:strRef>
          </c:cat>
          <c:val>
            <c:numRef>
              <c:f>Product!$C$15:$C$20</c:f>
              <c:numCache>
                <c:formatCode>0.0%</c:formatCode>
                <c:ptCount val="6"/>
                <c:pt idx="0">
                  <c:v>0.82682439546872599</c:v>
                </c:pt>
                <c:pt idx="1">
                  <c:v>1.6203041927672465E-3</c:v>
                </c:pt>
                <c:pt idx="2">
                  <c:v>0.10785437497987772</c:v>
                </c:pt>
                <c:pt idx="3">
                  <c:v>4.7961863805176516E-2</c:v>
                </c:pt>
                <c:pt idx="4">
                  <c:v>3.2493305641703159E-3</c:v>
                </c:pt>
                <c:pt idx="5">
                  <c:v>1.2489730989282166E-2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  <a:ln cmpd="sng">
                    <a:solidFill>
                      <a:srgbClr val="000000"/>
                    </a:solidFill>
                  </a:ln>
                </c14:spPr>
              </c14:invertSolidFillFmt>
            </c:ext>
            <c:ext xmlns:c16="http://schemas.microsoft.com/office/drawing/2014/chart" uri="{C3380CC4-5D6E-409C-BE32-E72D297353CC}">
              <c16:uniqueId val="{00000001-5F5A-40E3-A0E8-0F54530B1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1250448"/>
        <c:axId val="-201243376"/>
      </c:barChart>
      <c:catAx>
        <c:axId val="-201250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1243376"/>
        <c:crosses val="autoZero"/>
        <c:auto val="1"/>
        <c:lblAlgn val="ctr"/>
        <c:lblOffset val="100"/>
        <c:noMultiLvlLbl val="1"/>
      </c:catAx>
      <c:valAx>
        <c:axId val="-201243376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accent3"/>
              </a:solidFill>
              <a:prstDash val="solid"/>
              <a:miter lim="800000"/>
            </a:ln>
            <a:effectLst/>
          </c:spPr>
        </c:majorGridlines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0.0%" sourceLinked="1"/>
        <c:majorTickMark val="none"/>
        <c:minorTickMark val="none"/>
        <c:tickLblPos val="nextTo"/>
        <c:spPr>
          <a:ln/>
        </c:spPr>
        <c:crossAx val="-201250448"/>
        <c:crosses val="autoZero"/>
        <c:crossBetween val="between"/>
      </c:valAx>
    </c:plotArea>
    <c:legend>
      <c:legendPos val="b"/>
      <c:layout/>
      <c:overlay val="0"/>
    </c:legend>
    <c:plotVisOnly val="1"/>
    <c:dispBlanksAs val="zero"/>
    <c:showDLblsOverMax val="1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IN"/>
              <a:t>Total ATV across Product Category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mpd="sng">
              <a:solidFill>
                <a:schemeClr val="accent1"/>
              </a:solidFill>
            </a:ln>
          </c:spPr>
          <c:marker>
            <c:symbol val="none"/>
          </c:marker>
          <c:cat>
            <c:strRef>
              <c:f>Product!$E$15:$E$20</c:f>
              <c:strCache>
                <c:ptCount val="6"/>
                <c:pt idx="0">
                  <c:v>Fabric</c:v>
                </c:pt>
                <c:pt idx="1">
                  <c:v>null</c:v>
                </c:pt>
                <c:pt idx="2">
                  <c:v>Garments</c:v>
                </c:pt>
                <c:pt idx="3">
                  <c:v>Tailoring</c:v>
                </c:pt>
                <c:pt idx="4">
                  <c:v>Womens</c:v>
                </c:pt>
                <c:pt idx="5">
                  <c:v>Accessories</c:v>
                </c:pt>
              </c:strCache>
            </c:strRef>
          </c:cat>
          <c:val>
            <c:numRef>
              <c:f>Product!$F$15:$F$20</c:f>
              <c:numCache>
                <c:formatCode>_(* #,##0_);_(* \(#,##0\);_(* "-"??_);_(@_)</c:formatCode>
                <c:ptCount val="6"/>
                <c:pt idx="0">
                  <c:v>7298.5553263300098</c:v>
                </c:pt>
                <c:pt idx="1">
                  <c:v>2244.81501319261</c:v>
                </c:pt>
                <c:pt idx="2">
                  <c:v>3797.63473812141</c:v>
                </c:pt>
                <c:pt idx="3">
                  <c:v>2777.7962700313101</c:v>
                </c:pt>
                <c:pt idx="4">
                  <c:v>8984.8150877192893</c:v>
                </c:pt>
                <c:pt idx="5">
                  <c:v>1588.0854063301899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54-4102-81FC-BF042B924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1259696"/>
        <c:axId val="-201242832"/>
      </c:lineChart>
      <c:catAx>
        <c:axId val="-201259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-201242832"/>
        <c:crosses val="autoZero"/>
        <c:auto val="1"/>
        <c:lblAlgn val="ctr"/>
        <c:lblOffset val="100"/>
        <c:noMultiLvlLbl val="1"/>
      </c:catAx>
      <c:valAx>
        <c:axId val="-201242832"/>
        <c:scaling>
          <c:orientation val="minMax"/>
        </c:scaling>
        <c:delete val="0"/>
        <c:axPos val="l"/>
        <c:majorGridlines>
          <c:spPr>
            <a:ln>
              <a:solidFill>
                <a:srgbClr val="B7B7B7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endParaRPr lang="en-US"/>
              </a:p>
            </c:rich>
          </c:tx>
          <c:layout/>
          <c:overlay val="0"/>
        </c:title>
        <c:numFmt formatCode="_(* #,##0_);_(* \(#,##0\);_(* &quot;-&quot;??_);_(@_)" sourceLinked="1"/>
        <c:majorTickMark val="none"/>
        <c:minorTickMark val="none"/>
        <c:tickLblPos val="nextTo"/>
        <c:spPr>
          <a:ln/>
        </c:spPr>
        <c:crossAx val="-201259696"/>
        <c:crosses val="autoZero"/>
        <c:crossBetween val="between"/>
      </c:valAx>
    </c:plotArea>
    <c:plotVisOnly val="1"/>
    <c:dispBlanksAs val="zero"/>
    <c:showDLblsOverMax val="1"/>
  </c:chart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Repeaters Trend</a:t>
            </a:r>
            <a:endParaRPr lang="en-IN"/>
          </a:p>
        </c:rich>
      </c:tx>
      <c:layout>
        <c:manualLayout>
          <c:xMode val="edge"/>
          <c:yMode val="edge"/>
          <c:x val="0.42216666666666669"/>
          <c:y val="6.0185185185185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(7)'!$B$21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'export (7)'!$A$22:$A$24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'export (7)'!$B$22:$B$24</c:f>
              <c:numCache>
                <c:formatCode>General</c:formatCode>
                <c:ptCount val="3"/>
                <c:pt idx="0">
                  <c:v>11523</c:v>
                </c:pt>
                <c:pt idx="1">
                  <c:v>10116</c:v>
                </c:pt>
                <c:pt idx="2">
                  <c:v>8828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D3-4F5D-A3FE-7ABA00D445A9}"/>
            </c:ext>
          </c:extLst>
        </c:ser>
        <c:ser>
          <c:idx val="1"/>
          <c:order val="1"/>
          <c:tx>
            <c:strRef>
              <c:f>'export (7)'!$C$21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'export (7)'!$A$22:$A$24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'export (7)'!$C$22:$C$24</c:f>
              <c:numCache>
                <c:formatCode>General</c:formatCode>
                <c:ptCount val="3"/>
                <c:pt idx="0">
                  <c:v>6015</c:v>
                </c:pt>
                <c:pt idx="1">
                  <c:v>1227</c:v>
                </c:pt>
                <c:pt idx="2">
                  <c:v>3282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D3-4F5D-A3FE-7ABA00D445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64265967"/>
        <c:axId val="1964266383"/>
      </c:barChart>
      <c:catAx>
        <c:axId val="1964265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266383"/>
        <c:crosses val="autoZero"/>
        <c:auto val="1"/>
        <c:lblAlgn val="ctr"/>
        <c:lblOffset val="100"/>
        <c:noMultiLvlLbl val="0"/>
      </c:catAx>
      <c:valAx>
        <c:axId val="1964266383"/>
        <c:scaling>
          <c:orientation val="minMax"/>
        </c:scaling>
        <c:delete val="0"/>
        <c:axPos val="l"/>
        <c:majorGridlines>
          <c:spPr>
            <a:ln w="9525" cap="rnd" cmpd="sng" algn="ctr">
              <a:solidFill>
                <a:schemeClr val="accent3"/>
              </a:solidFill>
              <a:prstDash val="solid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42659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Repeat Sales Trend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(7)'!$F$21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'export (7)'!$E$22:$E$24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'export (7)'!$F$22:$F$24</c:f>
              <c:numCache>
                <c:formatCode>0.0</c:formatCode>
                <c:ptCount val="3"/>
                <c:pt idx="0">
                  <c:v>10.4</c:v>
                </c:pt>
                <c:pt idx="1">
                  <c:v>9.3000000000000007</c:v>
                </c:pt>
                <c:pt idx="2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95-45E0-8BD1-803089B2DEDC}"/>
            </c:ext>
          </c:extLst>
        </c:ser>
        <c:ser>
          <c:idx val="1"/>
          <c:order val="1"/>
          <c:tx>
            <c:strRef>
              <c:f>'export (7)'!$G$21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'export (7)'!$E$22:$E$24</c:f>
              <c:strCache>
                <c:ptCount val="3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</c:strCache>
            </c:strRef>
          </c:cat>
          <c:val>
            <c:numRef>
              <c:f>'export (7)'!$G$22:$G$24</c:f>
              <c:numCache>
                <c:formatCode>0.0</c:formatCode>
                <c:ptCount val="3"/>
                <c:pt idx="0">
                  <c:v>4.9000000000000004</c:v>
                </c:pt>
                <c:pt idx="1">
                  <c:v>1.04</c:v>
                </c:pt>
                <c:pt idx="2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95-45E0-8BD1-803089B2DE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60648287"/>
        <c:axId val="1960646207"/>
      </c:barChart>
      <c:catAx>
        <c:axId val="1960648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646207"/>
        <c:crosses val="autoZero"/>
        <c:auto val="1"/>
        <c:lblAlgn val="ctr"/>
        <c:lblOffset val="100"/>
        <c:noMultiLvlLbl val="0"/>
      </c:catAx>
      <c:valAx>
        <c:axId val="1960646207"/>
        <c:scaling>
          <c:orientation val="minMax"/>
        </c:scaling>
        <c:delete val="0"/>
        <c:axPos val="l"/>
        <c:majorGridlines>
          <c:spPr>
            <a:ln w="9525" cap="rnd" cmpd="sng" algn="ctr">
              <a:solidFill>
                <a:schemeClr val="accent3"/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 smtClean="0"/>
                  <a:t>Sales in Cr.</a:t>
                </a:r>
                <a:endParaRPr lang="en-IN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6482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14DB04-788B-421A-8E79-63B7F2A70A25}" type="doc">
      <dgm:prSet loTypeId="urn:microsoft.com/office/officeart/2005/8/layout/pyramid3" loCatId="pyramid" qsTypeId="urn:microsoft.com/office/officeart/2005/8/quickstyle/simple1" qsCatId="simple" csTypeId="urn:microsoft.com/office/officeart/2005/8/colors/colorful1#5" csCatId="colorful" phldr="1"/>
      <dgm:spPr/>
      <dgm:t>
        <a:bodyPr/>
        <a:lstStyle/>
        <a:p>
          <a:endParaRPr lang="en-IN"/>
        </a:p>
      </dgm:t>
    </dgm:pt>
    <dgm:pt modelId="{D11C9C93-585D-480A-8AF9-76F5E15270AE}">
      <dgm:prSet phldrT="[Text]" custT="1"/>
      <dgm:spPr/>
      <dgm:t>
        <a:bodyPr/>
        <a:lstStyle/>
        <a:p>
          <a:r>
            <a:rPr lang="en-US" sz="1800" dirty="0"/>
            <a:t>Total Customer Base: </a:t>
          </a:r>
          <a:endParaRPr lang="en-US" sz="1800" dirty="0" smtClean="0"/>
        </a:p>
        <a:p>
          <a:r>
            <a:rPr lang="en-US" sz="1800" b="1" dirty="0" smtClean="0"/>
            <a:t>4,49,424</a:t>
          </a:r>
          <a:r>
            <a:rPr lang="en-US" sz="1800" b="1" i="0" u="none" dirty="0" smtClean="0"/>
            <a:t> </a:t>
          </a:r>
          <a:endParaRPr lang="en-US" sz="1800" b="1" dirty="0"/>
        </a:p>
      </dgm:t>
    </dgm:pt>
    <dgm:pt modelId="{F8E4FBD9-F256-4153-9BC6-2C2FEDC66163}" type="parTrans" cxnId="{2841E20D-AB74-4CC7-B1AF-047E63D22FB4}">
      <dgm:prSet/>
      <dgm:spPr/>
      <dgm:t>
        <a:bodyPr/>
        <a:lstStyle/>
        <a:p>
          <a:endParaRPr lang="en-IN" sz="1400"/>
        </a:p>
      </dgm:t>
    </dgm:pt>
    <dgm:pt modelId="{DDE92DCC-E7F6-443F-9FF9-93BC3A417D94}" type="sibTrans" cxnId="{2841E20D-AB74-4CC7-B1AF-047E63D22FB4}">
      <dgm:prSet/>
      <dgm:spPr/>
      <dgm:t>
        <a:bodyPr/>
        <a:lstStyle/>
        <a:p>
          <a:endParaRPr lang="en-IN" sz="1400"/>
        </a:p>
      </dgm:t>
    </dgm:pt>
    <dgm:pt modelId="{02BE115B-61E8-4811-B008-D15313622FD2}">
      <dgm:prSet phldrT="[Text]" custT="1"/>
      <dgm:spPr/>
      <dgm:t>
        <a:bodyPr/>
        <a:lstStyle/>
        <a:p>
          <a:r>
            <a:rPr lang="en-US" sz="1400" dirty="0"/>
            <a:t>Customers with available points: </a:t>
          </a:r>
          <a:r>
            <a:rPr lang="en-US" sz="1400" b="1" i="0" u="none" dirty="0" smtClean="0"/>
            <a:t>2,43,627  </a:t>
          </a:r>
          <a:endParaRPr lang="en-IN" sz="1400" b="1" dirty="0"/>
        </a:p>
      </dgm:t>
    </dgm:pt>
    <dgm:pt modelId="{9A19FE96-4EB7-41EE-83FD-DECB801F248F}" type="parTrans" cxnId="{8AF9E9B5-11DB-43BA-96EA-4602266B2C3A}">
      <dgm:prSet/>
      <dgm:spPr/>
      <dgm:t>
        <a:bodyPr/>
        <a:lstStyle/>
        <a:p>
          <a:endParaRPr lang="en-IN" sz="1400"/>
        </a:p>
      </dgm:t>
    </dgm:pt>
    <dgm:pt modelId="{4884380E-ECA5-4E65-BE49-10DC5672721F}" type="sibTrans" cxnId="{8AF9E9B5-11DB-43BA-96EA-4602266B2C3A}">
      <dgm:prSet/>
      <dgm:spPr/>
      <dgm:t>
        <a:bodyPr/>
        <a:lstStyle/>
        <a:p>
          <a:endParaRPr lang="en-IN" sz="1400"/>
        </a:p>
      </dgm:t>
    </dgm:pt>
    <dgm:pt modelId="{B4C7D5CC-C428-4CD7-9265-ADF55C73E9A1}">
      <dgm:prSet phldrT="[Text]" custT="1"/>
      <dgm:spPr/>
      <dgm:t>
        <a:bodyPr/>
        <a:lstStyle/>
        <a:p>
          <a:r>
            <a:rPr lang="en-US" sz="1200" dirty="0"/>
            <a:t>Redeeming Customers:  </a:t>
          </a:r>
          <a:endParaRPr lang="en-US" sz="1200" dirty="0" smtClean="0"/>
        </a:p>
        <a:p>
          <a:r>
            <a:rPr lang="en-US" sz="1200" b="0" i="0" u="none" dirty="0" smtClean="0"/>
            <a:t>30,136 </a:t>
          </a:r>
          <a:endParaRPr lang="en-IN" sz="1200" dirty="0"/>
        </a:p>
      </dgm:t>
    </dgm:pt>
    <dgm:pt modelId="{06411495-3E34-4A43-93FA-E4E489F197CC}" type="parTrans" cxnId="{E886EA23-EFE0-439A-9371-CB0F65B3B4FD}">
      <dgm:prSet/>
      <dgm:spPr/>
      <dgm:t>
        <a:bodyPr/>
        <a:lstStyle/>
        <a:p>
          <a:endParaRPr lang="en-IN" sz="1400"/>
        </a:p>
      </dgm:t>
    </dgm:pt>
    <dgm:pt modelId="{452B7B91-1AC6-41F0-89BA-E8F14D75FE63}" type="sibTrans" cxnId="{E886EA23-EFE0-439A-9371-CB0F65B3B4FD}">
      <dgm:prSet/>
      <dgm:spPr/>
      <dgm:t>
        <a:bodyPr/>
        <a:lstStyle/>
        <a:p>
          <a:endParaRPr lang="en-IN" sz="1400"/>
        </a:p>
      </dgm:t>
    </dgm:pt>
    <dgm:pt modelId="{E81E0B62-A608-44CC-8432-2AD78B019D61}">
      <dgm:prSet custT="1"/>
      <dgm:spPr/>
      <dgm:t>
        <a:bodyPr/>
        <a:lstStyle/>
        <a:p>
          <a:r>
            <a:rPr lang="en-US" sz="1400" dirty="0"/>
            <a:t>Customers eligible for redemption (&gt;100 Points) : </a:t>
          </a:r>
          <a:r>
            <a:rPr lang="en-US" sz="1400" b="1" i="0" u="none" dirty="0" smtClean="0"/>
            <a:t>1,60,694 </a:t>
          </a:r>
          <a:endParaRPr lang="en-US" sz="1400" b="1" dirty="0"/>
        </a:p>
      </dgm:t>
    </dgm:pt>
    <dgm:pt modelId="{DE96697E-CCDD-41D8-AFE8-3C196744C3D3}" type="parTrans" cxnId="{7512213B-796B-4081-B8C7-ABDFB16DAF1B}">
      <dgm:prSet/>
      <dgm:spPr/>
      <dgm:t>
        <a:bodyPr/>
        <a:lstStyle/>
        <a:p>
          <a:endParaRPr lang="en-US" sz="1400"/>
        </a:p>
      </dgm:t>
    </dgm:pt>
    <dgm:pt modelId="{F86E301B-3BC0-4A20-BB3D-B1D6B2DDDE2D}" type="sibTrans" cxnId="{7512213B-796B-4081-B8C7-ABDFB16DAF1B}">
      <dgm:prSet/>
      <dgm:spPr/>
      <dgm:t>
        <a:bodyPr/>
        <a:lstStyle/>
        <a:p>
          <a:endParaRPr lang="en-US" sz="1400"/>
        </a:p>
      </dgm:t>
    </dgm:pt>
    <dgm:pt modelId="{041E75DB-79CE-4C40-8C8A-408794EFEF85}" type="pres">
      <dgm:prSet presAssocID="{6414DB04-788B-421A-8E79-63B7F2A70A2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CE0850B-77B3-484D-848C-206F5CEA1238}" type="pres">
      <dgm:prSet presAssocID="{D11C9C93-585D-480A-8AF9-76F5E15270AE}" presName="Name8" presStyleCnt="0"/>
      <dgm:spPr/>
    </dgm:pt>
    <dgm:pt modelId="{2317F1EA-4484-4CDF-99BB-D0CDEDCD85CC}" type="pres">
      <dgm:prSet presAssocID="{D11C9C93-585D-480A-8AF9-76F5E15270AE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53108D-E1D8-48B6-8569-A9F78A5A2791}" type="pres">
      <dgm:prSet presAssocID="{D11C9C93-585D-480A-8AF9-76F5E15270A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C696E1-338C-452C-B55B-875508CAAFC7}" type="pres">
      <dgm:prSet presAssocID="{02BE115B-61E8-4811-B008-D15313622FD2}" presName="Name8" presStyleCnt="0"/>
      <dgm:spPr/>
    </dgm:pt>
    <dgm:pt modelId="{54AA48E2-D875-4532-8887-F9C2A6AB5F52}" type="pres">
      <dgm:prSet presAssocID="{02BE115B-61E8-4811-B008-D15313622FD2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1BCED-A1A1-4E56-8CE8-8B916EC3C75B}" type="pres">
      <dgm:prSet presAssocID="{02BE115B-61E8-4811-B008-D15313622FD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E4A780-279E-49FD-97F6-9E3D2ACA208C}" type="pres">
      <dgm:prSet presAssocID="{E81E0B62-A608-44CC-8432-2AD78B019D61}" presName="Name8" presStyleCnt="0"/>
      <dgm:spPr/>
    </dgm:pt>
    <dgm:pt modelId="{89369F3B-FD8F-4282-970A-901213CD06FE}" type="pres">
      <dgm:prSet presAssocID="{E81E0B62-A608-44CC-8432-2AD78B019D61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213F9A-C73E-49EA-A4E9-1D8A16AD0CBC}" type="pres">
      <dgm:prSet presAssocID="{E81E0B62-A608-44CC-8432-2AD78B019D6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41B096-FD92-4B88-B3A7-6FBCDE3C099E}" type="pres">
      <dgm:prSet presAssocID="{B4C7D5CC-C428-4CD7-9265-ADF55C73E9A1}" presName="Name8" presStyleCnt="0"/>
      <dgm:spPr/>
    </dgm:pt>
    <dgm:pt modelId="{53BC2123-D4FC-43F7-BA6E-56FFF9A8BBF3}" type="pres">
      <dgm:prSet presAssocID="{B4C7D5CC-C428-4CD7-9265-ADF55C73E9A1}" presName="level" presStyleLbl="node1" presStyleIdx="3" presStyleCnt="4" custLinFactNeighborY="135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A8FA0-F341-4F10-A9D0-483663045F82}" type="pres">
      <dgm:prSet presAssocID="{B4C7D5CC-C428-4CD7-9265-ADF55C73E9A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6EA23-EFE0-439A-9371-CB0F65B3B4FD}" srcId="{6414DB04-788B-421A-8E79-63B7F2A70A25}" destId="{B4C7D5CC-C428-4CD7-9265-ADF55C73E9A1}" srcOrd="3" destOrd="0" parTransId="{06411495-3E34-4A43-93FA-E4E489F197CC}" sibTransId="{452B7B91-1AC6-41F0-89BA-E8F14D75FE63}"/>
    <dgm:cxn modelId="{A4CA4054-33E4-4C44-9DD7-2F7048CF248D}" type="presOf" srcId="{B4C7D5CC-C428-4CD7-9265-ADF55C73E9A1}" destId="{3DAA8FA0-F341-4F10-A9D0-483663045F82}" srcOrd="1" destOrd="0" presId="urn:microsoft.com/office/officeart/2005/8/layout/pyramid3"/>
    <dgm:cxn modelId="{F9F0583B-4CDD-4AF3-84D1-54C7B4D38047}" type="presOf" srcId="{E81E0B62-A608-44CC-8432-2AD78B019D61}" destId="{71213F9A-C73E-49EA-A4E9-1D8A16AD0CBC}" srcOrd="1" destOrd="0" presId="urn:microsoft.com/office/officeart/2005/8/layout/pyramid3"/>
    <dgm:cxn modelId="{95976925-E1CF-451D-9B81-0E7A0166C056}" type="presOf" srcId="{D11C9C93-585D-480A-8AF9-76F5E15270AE}" destId="{3553108D-E1D8-48B6-8569-A9F78A5A2791}" srcOrd="1" destOrd="0" presId="urn:microsoft.com/office/officeart/2005/8/layout/pyramid3"/>
    <dgm:cxn modelId="{2841E20D-AB74-4CC7-B1AF-047E63D22FB4}" srcId="{6414DB04-788B-421A-8E79-63B7F2A70A25}" destId="{D11C9C93-585D-480A-8AF9-76F5E15270AE}" srcOrd="0" destOrd="0" parTransId="{F8E4FBD9-F256-4153-9BC6-2C2FEDC66163}" sibTransId="{DDE92DCC-E7F6-443F-9FF9-93BC3A417D94}"/>
    <dgm:cxn modelId="{C1A8521B-2192-4785-B8AE-04B217928974}" type="presOf" srcId="{02BE115B-61E8-4811-B008-D15313622FD2}" destId="{3C31BCED-A1A1-4E56-8CE8-8B916EC3C75B}" srcOrd="1" destOrd="0" presId="urn:microsoft.com/office/officeart/2005/8/layout/pyramid3"/>
    <dgm:cxn modelId="{F50C1CEB-1A53-4CFD-9439-3C56F53156F3}" type="presOf" srcId="{E81E0B62-A608-44CC-8432-2AD78B019D61}" destId="{89369F3B-FD8F-4282-970A-901213CD06FE}" srcOrd="0" destOrd="0" presId="urn:microsoft.com/office/officeart/2005/8/layout/pyramid3"/>
    <dgm:cxn modelId="{7512213B-796B-4081-B8C7-ABDFB16DAF1B}" srcId="{6414DB04-788B-421A-8E79-63B7F2A70A25}" destId="{E81E0B62-A608-44CC-8432-2AD78B019D61}" srcOrd="2" destOrd="0" parTransId="{DE96697E-CCDD-41D8-AFE8-3C196744C3D3}" sibTransId="{F86E301B-3BC0-4A20-BB3D-B1D6B2DDDE2D}"/>
    <dgm:cxn modelId="{9495DAC6-F104-4B3F-8A98-B7D4698DBEC2}" type="presOf" srcId="{6414DB04-788B-421A-8E79-63B7F2A70A25}" destId="{041E75DB-79CE-4C40-8C8A-408794EFEF85}" srcOrd="0" destOrd="0" presId="urn:microsoft.com/office/officeart/2005/8/layout/pyramid3"/>
    <dgm:cxn modelId="{73D5F6D0-C6EE-41F0-8BE8-17B5B3155666}" type="presOf" srcId="{02BE115B-61E8-4811-B008-D15313622FD2}" destId="{54AA48E2-D875-4532-8887-F9C2A6AB5F52}" srcOrd="0" destOrd="0" presId="urn:microsoft.com/office/officeart/2005/8/layout/pyramid3"/>
    <dgm:cxn modelId="{8AF9E9B5-11DB-43BA-96EA-4602266B2C3A}" srcId="{6414DB04-788B-421A-8E79-63B7F2A70A25}" destId="{02BE115B-61E8-4811-B008-D15313622FD2}" srcOrd="1" destOrd="0" parTransId="{9A19FE96-4EB7-41EE-83FD-DECB801F248F}" sibTransId="{4884380E-ECA5-4E65-BE49-10DC5672721F}"/>
    <dgm:cxn modelId="{43C9171F-A62E-4E7C-8695-3544D8662083}" type="presOf" srcId="{B4C7D5CC-C428-4CD7-9265-ADF55C73E9A1}" destId="{53BC2123-D4FC-43F7-BA6E-56FFF9A8BBF3}" srcOrd="0" destOrd="0" presId="urn:microsoft.com/office/officeart/2005/8/layout/pyramid3"/>
    <dgm:cxn modelId="{BD79FCEF-9E64-4149-A5D0-9553FB9298CA}" type="presOf" srcId="{D11C9C93-585D-480A-8AF9-76F5E15270AE}" destId="{2317F1EA-4484-4CDF-99BB-D0CDEDCD85CC}" srcOrd="0" destOrd="0" presId="urn:microsoft.com/office/officeart/2005/8/layout/pyramid3"/>
    <dgm:cxn modelId="{2026F831-6371-4E1E-AFCF-C3DBA4F23AD1}" type="presParOf" srcId="{041E75DB-79CE-4C40-8C8A-408794EFEF85}" destId="{ACE0850B-77B3-484D-848C-206F5CEA1238}" srcOrd="0" destOrd="0" presId="urn:microsoft.com/office/officeart/2005/8/layout/pyramid3"/>
    <dgm:cxn modelId="{C3BCA53A-9D7B-4B11-AD1F-6BAC847DE72A}" type="presParOf" srcId="{ACE0850B-77B3-484D-848C-206F5CEA1238}" destId="{2317F1EA-4484-4CDF-99BB-D0CDEDCD85CC}" srcOrd="0" destOrd="0" presId="urn:microsoft.com/office/officeart/2005/8/layout/pyramid3"/>
    <dgm:cxn modelId="{48E43EBE-91CA-4003-AB51-B9ABE6C9C64C}" type="presParOf" srcId="{ACE0850B-77B3-484D-848C-206F5CEA1238}" destId="{3553108D-E1D8-48B6-8569-A9F78A5A2791}" srcOrd="1" destOrd="0" presId="urn:microsoft.com/office/officeart/2005/8/layout/pyramid3"/>
    <dgm:cxn modelId="{8E62B3E2-1507-4C29-B99B-EAE741DDF2D3}" type="presParOf" srcId="{041E75DB-79CE-4C40-8C8A-408794EFEF85}" destId="{F4C696E1-338C-452C-B55B-875508CAAFC7}" srcOrd="1" destOrd="0" presId="urn:microsoft.com/office/officeart/2005/8/layout/pyramid3"/>
    <dgm:cxn modelId="{0981483C-23EC-4435-B5A9-36C2370E66DD}" type="presParOf" srcId="{F4C696E1-338C-452C-B55B-875508CAAFC7}" destId="{54AA48E2-D875-4532-8887-F9C2A6AB5F52}" srcOrd="0" destOrd="0" presId="urn:microsoft.com/office/officeart/2005/8/layout/pyramid3"/>
    <dgm:cxn modelId="{E731084C-A7AD-466B-B436-7489CCE54929}" type="presParOf" srcId="{F4C696E1-338C-452C-B55B-875508CAAFC7}" destId="{3C31BCED-A1A1-4E56-8CE8-8B916EC3C75B}" srcOrd="1" destOrd="0" presId="urn:microsoft.com/office/officeart/2005/8/layout/pyramid3"/>
    <dgm:cxn modelId="{F515A6D6-3F2F-435F-99A6-DEA51A86305A}" type="presParOf" srcId="{041E75DB-79CE-4C40-8C8A-408794EFEF85}" destId="{4CE4A780-279E-49FD-97F6-9E3D2ACA208C}" srcOrd="2" destOrd="0" presId="urn:microsoft.com/office/officeart/2005/8/layout/pyramid3"/>
    <dgm:cxn modelId="{F15D2BF8-C4A8-4AA4-8A5F-64A5B4BF4179}" type="presParOf" srcId="{4CE4A780-279E-49FD-97F6-9E3D2ACA208C}" destId="{89369F3B-FD8F-4282-970A-901213CD06FE}" srcOrd="0" destOrd="0" presId="urn:microsoft.com/office/officeart/2005/8/layout/pyramid3"/>
    <dgm:cxn modelId="{64D749CE-0889-41EF-89D1-D6D0F5EAFA1E}" type="presParOf" srcId="{4CE4A780-279E-49FD-97F6-9E3D2ACA208C}" destId="{71213F9A-C73E-49EA-A4E9-1D8A16AD0CBC}" srcOrd="1" destOrd="0" presId="urn:microsoft.com/office/officeart/2005/8/layout/pyramid3"/>
    <dgm:cxn modelId="{6F7935E6-19BE-4A31-A68E-615D50BDCA79}" type="presParOf" srcId="{041E75DB-79CE-4C40-8C8A-408794EFEF85}" destId="{7741B096-FD92-4B88-B3A7-6FBCDE3C099E}" srcOrd="3" destOrd="0" presId="urn:microsoft.com/office/officeart/2005/8/layout/pyramid3"/>
    <dgm:cxn modelId="{766B5BE4-54AD-446B-8753-26DB4B57D965}" type="presParOf" srcId="{7741B096-FD92-4B88-B3A7-6FBCDE3C099E}" destId="{53BC2123-D4FC-43F7-BA6E-56FFF9A8BBF3}" srcOrd="0" destOrd="0" presId="urn:microsoft.com/office/officeart/2005/8/layout/pyramid3"/>
    <dgm:cxn modelId="{CA14C57B-0ADB-4CE6-AE12-B0C358CF48BB}" type="presParOf" srcId="{7741B096-FD92-4B88-B3A7-6FBCDE3C099E}" destId="{3DAA8FA0-F341-4F10-A9D0-483663045F82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7F1EA-4484-4CDF-99BB-D0CDEDCD85CC}">
      <dsp:nvSpPr>
        <dsp:cNvPr id="0" name=""/>
        <dsp:cNvSpPr/>
      </dsp:nvSpPr>
      <dsp:spPr>
        <a:xfrm rot="10800000">
          <a:off x="0" y="0"/>
          <a:ext cx="4423324" cy="989033"/>
        </a:xfrm>
        <a:prstGeom prst="trapezoid">
          <a:avLst>
            <a:gd name="adj" fmla="val 5590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Total Customer Base: </a:t>
          </a:r>
          <a:endParaRPr lang="en-US" sz="1800" kern="1200" dirty="0" smtClean="0"/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4,49,424</a:t>
          </a:r>
          <a:r>
            <a:rPr lang="en-US" sz="1800" b="1" i="0" u="none" kern="1200" dirty="0" smtClean="0"/>
            <a:t> </a:t>
          </a:r>
          <a:endParaRPr lang="en-US" sz="1800" b="1" kern="1200" dirty="0"/>
        </a:p>
      </dsp:txBody>
      <dsp:txXfrm rot="-10800000">
        <a:off x="774081" y="0"/>
        <a:ext cx="2875160" cy="989033"/>
      </dsp:txXfrm>
    </dsp:sp>
    <dsp:sp modelId="{54AA48E2-D875-4532-8887-F9C2A6AB5F52}">
      <dsp:nvSpPr>
        <dsp:cNvPr id="0" name=""/>
        <dsp:cNvSpPr/>
      </dsp:nvSpPr>
      <dsp:spPr>
        <a:xfrm rot="10800000">
          <a:off x="552915" y="989033"/>
          <a:ext cx="3317493" cy="989033"/>
        </a:xfrm>
        <a:prstGeom prst="trapezoid">
          <a:avLst>
            <a:gd name="adj" fmla="val 55905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Customers with available points: </a:t>
          </a:r>
          <a:r>
            <a:rPr lang="en-US" sz="1400" b="1" i="0" u="none" kern="1200" dirty="0" smtClean="0"/>
            <a:t>2,43,627  </a:t>
          </a:r>
          <a:endParaRPr lang="en-IN" sz="1400" b="1" kern="1200" dirty="0"/>
        </a:p>
      </dsp:txBody>
      <dsp:txXfrm rot="-10800000">
        <a:off x="1133476" y="989033"/>
        <a:ext cx="2156370" cy="989033"/>
      </dsp:txXfrm>
    </dsp:sp>
    <dsp:sp modelId="{89369F3B-FD8F-4282-970A-901213CD06FE}">
      <dsp:nvSpPr>
        <dsp:cNvPr id="0" name=""/>
        <dsp:cNvSpPr/>
      </dsp:nvSpPr>
      <dsp:spPr>
        <a:xfrm rot="10800000">
          <a:off x="1105830" y="1978067"/>
          <a:ext cx="2211662" cy="989033"/>
        </a:xfrm>
        <a:prstGeom prst="trapezoid">
          <a:avLst>
            <a:gd name="adj" fmla="val 55905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/>
            <a:t>Customers eligible for redemption (&gt;100 Points) : </a:t>
          </a:r>
          <a:r>
            <a:rPr lang="en-US" sz="1400" b="1" i="0" u="none" kern="1200" dirty="0" smtClean="0"/>
            <a:t>1,60,694 </a:t>
          </a:r>
          <a:endParaRPr lang="en-US" sz="1400" b="1" kern="1200" dirty="0"/>
        </a:p>
      </dsp:txBody>
      <dsp:txXfrm rot="-10800000">
        <a:off x="1492871" y="1978067"/>
        <a:ext cx="1437580" cy="989033"/>
      </dsp:txXfrm>
    </dsp:sp>
    <dsp:sp modelId="{53BC2123-D4FC-43F7-BA6E-56FFF9A8BBF3}">
      <dsp:nvSpPr>
        <dsp:cNvPr id="0" name=""/>
        <dsp:cNvSpPr/>
      </dsp:nvSpPr>
      <dsp:spPr>
        <a:xfrm rot="10800000">
          <a:off x="1658746" y="2967100"/>
          <a:ext cx="1105831" cy="989033"/>
        </a:xfrm>
        <a:prstGeom prst="trapezoid">
          <a:avLst>
            <a:gd name="adj" fmla="val 55905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Redeeming Customers:  </a:t>
          </a:r>
          <a:endParaRPr lang="en-US" sz="1200" kern="1200" dirty="0" smtClean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i="0" u="none" kern="1200" dirty="0" smtClean="0"/>
            <a:t>30,136 </a:t>
          </a:r>
          <a:endParaRPr lang="en-IN" sz="1200" kern="1200" dirty="0"/>
        </a:p>
      </dsp:txBody>
      <dsp:txXfrm rot="-10800000">
        <a:off x="1658746" y="2967100"/>
        <a:ext cx="1105831" cy="989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99E98-97D6-4C20-9C6C-F2892C6E0CE3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Private &amp;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0FC61-7A3F-4847-BD57-8AD31F922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794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E698B-BFC9-4707-AC45-C6046710932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Private &amp;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A4733-3467-454F-A50A-3B2EB2DCE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807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DB1C0C-33BE-44B1-A45A-AD38FFD76A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/>
          <a:stretch/>
        </p:blipFill>
        <p:spPr>
          <a:xfrm>
            <a:off x="0" y="1331242"/>
            <a:ext cx="12192000" cy="5158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D0AD9-531A-4746-B1C6-9907438656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56"/>
          <a:stretch/>
        </p:blipFill>
        <p:spPr>
          <a:xfrm>
            <a:off x="0" y="0"/>
            <a:ext cx="12192000" cy="1333500"/>
          </a:xfrm>
          <a:prstGeom prst="rect">
            <a:avLst/>
          </a:prstGeom>
        </p:spPr>
      </p:pic>
      <p:grpSp>
        <p:nvGrpSpPr>
          <p:cNvPr id="8" name="Shape 38">
            <a:extLst>
              <a:ext uri="{FF2B5EF4-FFF2-40B4-BE49-F238E27FC236}">
                <a16:creationId xmlns:a16="http://schemas.microsoft.com/office/drawing/2014/main" id="{6E12D848-5C88-45DD-B6F0-D035915940DA}"/>
              </a:ext>
            </a:extLst>
          </p:cNvPr>
          <p:cNvGrpSpPr/>
          <p:nvPr userDrawn="1"/>
        </p:nvGrpSpPr>
        <p:grpSpPr>
          <a:xfrm>
            <a:off x="9144000" y="2271984"/>
            <a:ext cx="1784350" cy="1371554"/>
            <a:chOff x="1692461" y="1492251"/>
            <a:chExt cx="2057028" cy="1581150"/>
          </a:xfrm>
        </p:grpSpPr>
        <p:sp>
          <p:nvSpPr>
            <p:cNvPr id="9" name="Shape 39">
              <a:extLst>
                <a:ext uri="{FF2B5EF4-FFF2-40B4-BE49-F238E27FC236}">
                  <a16:creationId xmlns:a16="http://schemas.microsoft.com/office/drawing/2014/main" id="{4928FBE8-78AF-4052-A835-40147F8E46A5}"/>
                </a:ext>
              </a:extLst>
            </p:cNvPr>
            <p:cNvSpPr/>
            <p:nvPr/>
          </p:nvSpPr>
          <p:spPr>
            <a:xfrm>
              <a:off x="2570024" y="1951501"/>
              <a:ext cx="303182" cy="1432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800" y="97021"/>
                  </a:moveTo>
                  <a:cubicBezTo>
                    <a:pt x="78000" y="97021"/>
                    <a:pt x="90000" y="102127"/>
                    <a:pt x="102000" y="112340"/>
                  </a:cubicBezTo>
                  <a:cubicBezTo>
                    <a:pt x="103200" y="71489"/>
                    <a:pt x="109200" y="35744"/>
                    <a:pt x="120000" y="5106"/>
                  </a:cubicBezTo>
                  <a:cubicBezTo>
                    <a:pt x="112800" y="0"/>
                    <a:pt x="105600" y="0"/>
                    <a:pt x="97200" y="0"/>
                  </a:cubicBezTo>
                  <a:cubicBezTo>
                    <a:pt x="22800" y="0"/>
                    <a:pt x="22800" y="0"/>
                    <a:pt x="22800" y="0"/>
                  </a:cubicBezTo>
                  <a:cubicBezTo>
                    <a:pt x="15600" y="0"/>
                    <a:pt x="8400" y="0"/>
                    <a:pt x="0" y="5106"/>
                  </a:cubicBezTo>
                  <a:cubicBezTo>
                    <a:pt x="12000" y="38297"/>
                    <a:pt x="18000" y="76595"/>
                    <a:pt x="18000" y="120000"/>
                  </a:cubicBezTo>
                  <a:cubicBezTo>
                    <a:pt x="32400" y="104680"/>
                    <a:pt x="48000" y="97021"/>
                    <a:pt x="64800" y="97021"/>
                  </a:cubicBezTo>
                  <a:close/>
                  <a:moveTo>
                    <a:pt x="64800" y="97021"/>
                  </a:moveTo>
                  <a:cubicBezTo>
                    <a:pt x="64800" y="97021"/>
                    <a:pt x="64800" y="97021"/>
                    <a:pt x="64800" y="97021"/>
                  </a:cubicBezTo>
                </a:path>
              </a:pathLst>
            </a:custGeom>
            <a:solidFill>
              <a:srgbClr val="00929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40">
              <a:extLst>
                <a:ext uri="{FF2B5EF4-FFF2-40B4-BE49-F238E27FC236}">
                  <a16:creationId xmlns:a16="http://schemas.microsoft.com/office/drawing/2014/main" id="{A5AF674D-8C07-4DE9-AB4E-4120ECD6C543}"/>
                </a:ext>
              </a:extLst>
            </p:cNvPr>
            <p:cNvSpPr/>
            <p:nvPr/>
          </p:nvSpPr>
          <p:spPr>
            <a:xfrm>
              <a:off x="2503503" y="1492251"/>
              <a:ext cx="438782" cy="44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99"/>
                  </a:moveTo>
                  <a:cubicBezTo>
                    <a:pt x="120000" y="92876"/>
                    <a:pt x="92689" y="119999"/>
                    <a:pt x="59586" y="119999"/>
                  </a:cubicBezTo>
                  <a:cubicBezTo>
                    <a:pt x="26482" y="119999"/>
                    <a:pt x="0" y="92876"/>
                    <a:pt x="0" y="59999"/>
                  </a:cubicBezTo>
                  <a:cubicBezTo>
                    <a:pt x="0" y="27123"/>
                    <a:pt x="26482" y="0"/>
                    <a:pt x="59586" y="0"/>
                  </a:cubicBezTo>
                  <a:cubicBezTo>
                    <a:pt x="92689" y="0"/>
                    <a:pt x="120000" y="27123"/>
                    <a:pt x="120000" y="59999"/>
                  </a:cubicBezTo>
                  <a:close/>
                  <a:moveTo>
                    <a:pt x="120000" y="59999"/>
                  </a:moveTo>
                  <a:cubicBezTo>
                    <a:pt x="120000" y="59999"/>
                    <a:pt x="120000" y="59999"/>
                    <a:pt x="120000" y="59999"/>
                  </a:cubicBezTo>
                </a:path>
              </a:pathLst>
            </a:custGeom>
            <a:solidFill>
              <a:srgbClr val="00929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41">
              <a:extLst>
                <a:ext uri="{FF2B5EF4-FFF2-40B4-BE49-F238E27FC236}">
                  <a16:creationId xmlns:a16="http://schemas.microsoft.com/office/drawing/2014/main" id="{182B8B5D-4CBB-4F45-A21D-980CACC02D8B}"/>
                </a:ext>
              </a:extLst>
            </p:cNvPr>
            <p:cNvSpPr/>
            <p:nvPr/>
          </p:nvSpPr>
          <p:spPr>
            <a:xfrm>
              <a:off x="2864251" y="1905448"/>
              <a:ext cx="406800" cy="4080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3134" y="120000"/>
                    <a:pt x="120000" y="93134"/>
                    <a:pt x="120000" y="60000"/>
                  </a:cubicBezTo>
                  <a:cubicBezTo>
                    <a:pt x="120000" y="26865"/>
                    <a:pt x="93134" y="0"/>
                    <a:pt x="60000" y="0"/>
                  </a:cubicBezTo>
                  <a:cubicBezTo>
                    <a:pt x="27761" y="0"/>
                    <a:pt x="895" y="25970"/>
                    <a:pt x="0" y="59104"/>
                  </a:cubicBezTo>
                  <a:cubicBezTo>
                    <a:pt x="19701" y="70746"/>
                    <a:pt x="32238" y="90447"/>
                    <a:pt x="34925" y="113731"/>
                  </a:cubicBezTo>
                  <a:cubicBezTo>
                    <a:pt x="42985" y="117313"/>
                    <a:pt x="51044" y="120000"/>
                    <a:pt x="60000" y="120000"/>
                  </a:cubicBezTo>
                  <a:close/>
                  <a:moveTo>
                    <a:pt x="60000" y="120000"/>
                  </a:moveTo>
                  <a:cubicBezTo>
                    <a:pt x="60000" y="120000"/>
                    <a:pt x="60000" y="120000"/>
                    <a:pt x="60000" y="120000"/>
                  </a:cubicBezTo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42">
              <a:extLst>
                <a:ext uri="{FF2B5EF4-FFF2-40B4-BE49-F238E27FC236}">
                  <a16:creationId xmlns:a16="http://schemas.microsoft.com/office/drawing/2014/main" id="{D48E482B-19CD-428E-9534-E585BD9438A4}"/>
                </a:ext>
              </a:extLst>
            </p:cNvPr>
            <p:cNvSpPr/>
            <p:nvPr/>
          </p:nvSpPr>
          <p:spPr>
            <a:xfrm>
              <a:off x="2172178" y="1905448"/>
              <a:ext cx="406800" cy="4080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865" y="0"/>
                    <a:pt x="0" y="26865"/>
                    <a:pt x="0" y="60000"/>
                  </a:cubicBezTo>
                  <a:cubicBezTo>
                    <a:pt x="0" y="93134"/>
                    <a:pt x="26865" y="120000"/>
                    <a:pt x="60000" y="120000"/>
                  </a:cubicBezTo>
                  <a:cubicBezTo>
                    <a:pt x="71641" y="120000"/>
                    <a:pt x="82388" y="116417"/>
                    <a:pt x="92238" y="110149"/>
                  </a:cubicBezTo>
                  <a:cubicBezTo>
                    <a:pt x="94925" y="91343"/>
                    <a:pt x="104776" y="74328"/>
                    <a:pt x="120000" y="63582"/>
                  </a:cubicBezTo>
                  <a:cubicBezTo>
                    <a:pt x="120000" y="61791"/>
                    <a:pt x="120000" y="60895"/>
                    <a:pt x="120000" y="60000"/>
                  </a:cubicBezTo>
                  <a:cubicBezTo>
                    <a:pt x="120000" y="26865"/>
                    <a:pt x="93134" y="0"/>
                    <a:pt x="60000" y="0"/>
                  </a:cubicBezTo>
                  <a:close/>
                  <a:moveTo>
                    <a:pt x="60000" y="0"/>
                  </a:moveTo>
                  <a:cubicBezTo>
                    <a:pt x="60000" y="0"/>
                    <a:pt x="60000" y="0"/>
                    <a:pt x="60000" y="0"/>
                  </a:cubicBezTo>
                </a:path>
              </a:pathLst>
            </a:custGeom>
            <a:solidFill>
              <a:srgbClr val="D7DF2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43">
              <a:extLst>
                <a:ext uri="{FF2B5EF4-FFF2-40B4-BE49-F238E27FC236}">
                  <a16:creationId xmlns:a16="http://schemas.microsoft.com/office/drawing/2014/main" id="{3FC46A51-95BF-41C5-A060-424AF37B8812}"/>
                </a:ext>
              </a:extLst>
            </p:cNvPr>
            <p:cNvSpPr/>
            <p:nvPr/>
          </p:nvSpPr>
          <p:spPr>
            <a:xfrm>
              <a:off x="3200692" y="1699489"/>
              <a:ext cx="406800" cy="4068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104"/>
                  </a:moveTo>
                  <a:cubicBezTo>
                    <a:pt x="18805" y="71641"/>
                    <a:pt x="32238" y="91343"/>
                    <a:pt x="34029" y="114626"/>
                  </a:cubicBezTo>
                  <a:cubicBezTo>
                    <a:pt x="42089" y="118208"/>
                    <a:pt x="51044" y="120000"/>
                    <a:pt x="60000" y="120000"/>
                  </a:cubicBezTo>
                  <a:cubicBezTo>
                    <a:pt x="93134" y="120000"/>
                    <a:pt x="120000" y="93134"/>
                    <a:pt x="120000" y="60000"/>
                  </a:cubicBezTo>
                  <a:cubicBezTo>
                    <a:pt x="120000" y="26865"/>
                    <a:pt x="93134" y="0"/>
                    <a:pt x="60000" y="0"/>
                  </a:cubicBezTo>
                  <a:cubicBezTo>
                    <a:pt x="26865" y="0"/>
                    <a:pt x="0" y="26865"/>
                    <a:pt x="0" y="59104"/>
                  </a:cubicBezTo>
                  <a:close/>
                  <a:moveTo>
                    <a:pt x="0" y="59104"/>
                  </a:moveTo>
                  <a:cubicBezTo>
                    <a:pt x="0" y="59104"/>
                    <a:pt x="0" y="59104"/>
                    <a:pt x="0" y="59104"/>
                  </a:cubicBezTo>
                </a:path>
              </a:pathLst>
            </a:custGeom>
            <a:solidFill>
              <a:srgbClr val="2BACE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44">
              <a:extLst>
                <a:ext uri="{FF2B5EF4-FFF2-40B4-BE49-F238E27FC236}">
                  <a16:creationId xmlns:a16="http://schemas.microsoft.com/office/drawing/2014/main" id="{BD9C664E-7EF9-4EFF-B90B-16B78E667959}"/>
                </a:ext>
              </a:extLst>
            </p:cNvPr>
            <p:cNvSpPr/>
            <p:nvPr/>
          </p:nvSpPr>
          <p:spPr>
            <a:xfrm>
              <a:off x="2530367" y="2115245"/>
              <a:ext cx="406800" cy="4080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3134"/>
                    <a:pt x="93134" y="120000"/>
                    <a:pt x="60000" y="120000"/>
                  </a:cubicBezTo>
                  <a:cubicBezTo>
                    <a:pt x="26865" y="120000"/>
                    <a:pt x="0" y="93134"/>
                    <a:pt x="0" y="60000"/>
                  </a:cubicBezTo>
                  <a:cubicBezTo>
                    <a:pt x="0" y="26865"/>
                    <a:pt x="26865" y="0"/>
                    <a:pt x="60000" y="0"/>
                  </a:cubicBezTo>
                  <a:cubicBezTo>
                    <a:pt x="93134" y="0"/>
                    <a:pt x="120000" y="26865"/>
                    <a:pt x="120000" y="60000"/>
                  </a:cubicBezTo>
                  <a:close/>
                  <a:moveTo>
                    <a:pt x="120000" y="60000"/>
                  </a:moveTo>
                  <a:cubicBezTo>
                    <a:pt x="120000" y="60000"/>
                    <a:pt x="120000" y="60000"/>
                    <a:pt x="120000" y="60000"/>
                  </a:cubicBezTo>
                </a:path>
              </a:pathLst>
            </a:custGeom>
            <a:solidFill>
              <a:srgbClr val="4AA1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45">
              <a:extLst>
                <a:ext uri="{FF2B5EF4-FFF2-40B4-BE49-F238E27FC236}">
                  <a16:creationId xmlns:a16="http://schemas.microsoft.com/office/drawing/2014/main" id="{C081643D-8433-4EAF-842A-2A8AEA990EF5}"/>
                </a:ext>
              </a:extLst>
            </p:cNvPr>
            <p:cNvSpPr/>
            <p:nvPr/>
          </p:nvSpPr>
          <p:spPr>
            <a:xfrm>
              <a:off x="2906465" y="2325041"/>
              <a:ext cx="509140" cy="538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71" y="0"/>
                  </a:moveTo>
                  <a:cubicBezTo>
                    <a:pt x="17857" y="0"/>
                    <a:pt x="17857" y="0"/>
                    <a:pt x="17857" y="0"/>
                  </a:cubicBezTo>
                  <a:cubicBezTo>
                    <a:pt x="17857" y="15593"/>
                    <a:pt x="10714" y="29152"/>
                    <a:pt x="0" y="39322"/>
                  </a:cubicBezTo>
                  <a:cubicBezTo>
                    <a:pt x="30000" y="47457"/>
                    <a:pt x="52142" y="73898"/>
                    <a:pt x="52142" y="105084"/>
                  </a:cubicBezTo>
                  <a:cubicBezTo>
                    <a:pt x="52142" y="119999"/>
                    <a:pt x="52142" y="119999"/>
                    <a:pt x="52142" y="119999"/>
                  </a:cubicBezTo>
                  <a:cubicBezTo>
                    <a:pt x="91428" y="118644"/>
                    <a:pt x="114285" y="107796"/>
                    <a:pt x="116428" y="107118"/>
                  </a:cubicBezTo>
                  <a:cubicBezTo>
                    <a:pt x="119285" y="105762"/>
                    <a:pt x="119285" y="105762"/>
                    <a:pt x="119285" y="105762"/>
                  </a:cubicBezTo>
                  <a:cubicBezTo>
                    <a:pt x="120000" y="105762"/>
                    <a:pt x="120000" y="105762"/>
                    <a:pt x="120000" y="105762"/>
                  </a:cubicBezTo>
                  <a:cubicBezTo>
                    <a:pt x="120000" y="58305"/>
                    <a:pt x="120000" y="58305"/>
                    <a:pt x="120000" y="58305"/>
                  </a:cubicBezTo>
                  <a:cubicBezTo>
                    <a:pt x="120000" y="26440"/>
                    <a:pt x="92142" y="0"/>
                    <a:pt x="58571" y="0"/>
                  </a:cubicBezTo>
                  <a:close/>
                  <a:moveTo>
                    <a:pt x="58571" y="0"/>
                  </a:moveTo>
                  <a:cubicBezTo>
                    <a:pt x="58571" y="0"/>
                    <a:pt x="58571" y="0"/>
                    <a:pt x="58571" y="0"/>
                  </a:cubicBezTo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46">
              <a:extLst>
                <a:ext uri="{FF2B5EF4-FFF2-40B4-BE49-F238E27FC236}">
                  <a16:creationId xmlns:a16="http://schemas.microsoft.com/office/drawing/2014/main" id="{358CCDDC-242E-410B-AC3A-12763C27BED8}"/>
                </a:ext>
              </a:extLst>
            </p:cNvPr>
            <p:cNvSpPr/>
            <p:nvPr/>
          </p:nvSpPr>
          <p:spPr>
            <a:xfrm>
              <a:off x="3240349" y="2121640"/>
              <a:ext cx="509140" cy="534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71" y="0"/>
                  </a:moveTo>
                  <a:cubicBezTo>
                    <a:pt x="18571" y="0"/>
                    <a:pt x="18571" y="0"/>
                    <a:pt x="18571" y="0"/>
                  </a:cubicBezTo>
                  <a:cubicBezTo>
                    <a:pt x="17857" y="15000"/>
                    <a:pt x="11428" y="29318"/>
                    <a:pt x="0" y="38863"/>
                  </a:cubicBezTo>
                  <a:cubicBezTo>
                    <a:pt x="30000" y="47727"/>
                    <a:pt x="52142" y="74318"/>
                    <a:pt x="52142" y="105681"/>
                  </a:cubicBezTo>
                  <a:cubicBezTo>
                    <a:pt x="52142" y="120000"/>
                    <a:pt x="52142" y="120000"/>
                    <a:pt x="52142" y="120000"/>
                  </a:cubicBezTo>
                  <a:cubicBezTo>
                    <a:pt x="92142" y="118636"/>
                    <a:pt x="115000" y="108409"/>
                    <a:pt x="116428" y="107045"/>
                  </a:cubicBezTo>
                  <a:cubicBezTo>
                    <a:pt x="119285" y="105681"/>
                    <a:pt x="119285" y="105681"/>
                    <a:pt x="119285" y="105681"/>
                  </a:cubicBezTo>
                  <a:cubicBezTo>
                    <a:pt x="120000" y="105681"/>
                    <a:pt x="120000" y="105681"/>
                    <a:pt x="120000" y="105681"/>
                  </a:cubicBezTo>
                  <a:cubicBezTo>
                    <a:pt x="120000" y="58636"/>
                    <a:pt x="120000" y="58636"/>
                    <a:pt x="120000" y="58636"/>
                  </a:cubicBezTo>
                  <a:cubicBezTo>
                    <a:pt x="120000" y="25909"/>
                    <a:pt x="92142" y="0"/>
                    <a:pt x="58571" y="0"/>
                  </a:cubicBezTo>
                  <a:close/>
                  <a:moveTo>
                    <a:pt x="58571" y="0"/>
                  </a:moveTo>
                  <a:cubicBezTo>
                    <a:pt x="58571" y="0"/>
                    <a:pt x="58571" y="0"/>
                    <a:pt x="58571" y="0"/>
                  </a:cubicBezTo>
                </a:path>
              </a:pathLst>
            </a:custGeom>
            <a:solidFill>
              <a:srgbClr val="2BACE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47">
              <a:extLst>
                <a:ext uri="{FF2B5EF4-FFF2-40B4-BE49-F238E27FC236}">
                  <a16:creationId xmlns:a16="http://schemas.microsoft.com/office/drawing/2014/main" id="{677C22BC-AA9B-421A-ADFA-394FDA3BD602}"/>
                </a:ext>
              </a:extLst>
            </p:cNvPr>
            <p:cNvSpPr/>
            <p:nvPr/>
          </p:nvSpPr>
          <p:spPr>
            <a:xfrm>
              <a:off x="2030182" y="2325041"/>
              <a:ext cx="527049" cy="534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45"/>
                  </a:moveTo>
                  <a:cubicBezTo>
                    <a:pt x="109655" y="29318"/>
                    <a:pt x="102758" y="15681"/>
                    <a:pt x="102758" y="681"/>
                  </a:cubicBezTo>
                  <a:cubicBezTo>
                    <a:pt x="101379" y="0"/>
                    <a:pt x="100000" y="0"/>
                    <a:pt x="97931" y="0"/>
                  </a:cubicBezTo>
                  <a:cubicBezTo>
                    <a:pt x="59310" y="0"/>
                    <a:pt x="59310" y="0"/>
                    <a:pt x="59310" y="0"/>
                  </a:cubicBezTo>
                  <a:cubicBezTo>
                    <a:pt x="26206" y="0"/>
                    <a:pt x="0" y="26590"/>
                    <a:pt x="0" y="58636"/>
                  </a:cubicBezTo>
                  <a:cubicBezTo>
                    <a:pt x="0" y="106363"/>
                    <a:pt x="0" y="106363"/>
                    <a:pt x="0" y="106363"/>
                  </a:cubicBezTo>
                  <a:cubicBezTo>
                    <a:pt x="0" y="107045"/>
                    <a:pt x="0" y="107045"/>
                    <a:pt x="0" y="107045"/>
                  </a:cubicBezTo>
                  <a:cubicBezTo>
                    <a:pt x="3448" y="107727"/>
                    <a:pt x="3448" y="107727"/>
                    <a:pt x="3448" y="107727"/>
                  </a:cubicBezTo>
                  <a:cubicBezTo>
                    <a:pt x="28275" y="115227"/>
                    <a:pt x="50344" y="119318"/>
                    <a:pt x="69655" y="120000"/>
                  </a:cubicBezTo>
                  <a:cubicBezTo>
                    <a:pt x="69655" y="105681"/>
                    <a:pt x="69655" y="105681"/>
                    <a:pt x="69655" y="105681"/>
                  </a:cubicBezTo>
                  <a:cubicBezTo>
                    <a:pt x="69655" y="74318"/>
                    <a:pt x="91034" y="47727"/>
                    <a:pt x="120000" y="39545"/>
                  </a:cubicBezTo>
                  <a:close/>
                  <a:moveTo>
                    <a:pt x="120000" y="39545"/>
                  </a:moveTo>
                  <a:cubicBezTo>
                    <a:pt x="120000" y="39545"/>
                    <a:pt x="120000" y="39545"/>
                    <a:pt x="120000" y="39545"/>
                  </a:cubicBezTo>
                </a:path>
              </a:pathLst>
            </a:custGeom>
            <a:solidFill>
              <a:srgbClr val="D7DF2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48">
              <a:extLst>
                <a:ext uri="{FF2B5EF4-FFF2-40B4-BE49-F238E27FC236}">
                  <a16:creationId xmlns:a16="http://schemas.microsoft.com/office/drawing/2014/main" id="{D138535A-3D1E-40A6-99E4-BA6235E8E9B7}"/>
                </a:ext>
              </a:extLst>
            </p:cNvPr>
            <p:cNvSpPr/>
            <p:nvPr/>
          </p:nvSpPr>
          <p:spPr>
            <a:xfrm>
              <a:off x="2384533" y="2534838"/>
              <a:ext cx="694631" cy="538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934" y="0"/>
                  </a:moveTo>
                  <a:cubicBezTo>
                    <a:pt x="45065" y="0"/>
                    <a:pt x="45065" y="0"/>
                    <a:pt x="45065" y="0"/>
                  </a:cubicBezTo>
                  <a:cubicBezTo>
                    <a:pt x="20436" y="0"/>
                    <a:pt x="0" y="26440"/>
                    <a:pt x="0" y="58305"/>
                  </a:cubicBezTo>
                  <a:cubicBezTo>
                    <a:pt x="0" y="105762"/>
                    <a:pt x="0" y="105762"/>
                    <a:pt x="0" y="105762"/>
                  </a:cubicBezTo>
                  <a:cubicBezTo>
                    <a:pt x="524" y="106440"/>
                    <a:pt x="524" y="106440"/>
                    <a:pt x="524" y="106440"/>
                  </a:cubicBezTo>
                  <a:cubicBezTo>
                    <a:pt x="2620" y="107118"/>
                    <a:pt x="2620" y="107118"/>
                    <a:pt x="2620" y="107118"/>
                  </a:cubicBezTo>
                  <a:cubicBezTo>
                    <a:pt x="26724" y="116610"/>
                    <a:pt x="47161" y="119999"/>
                    <a:pt x="63930" y="119999"/>
                  </a:cubicBezTo>
                  <a:cubicBezTo>
                    <a:pt x="96943" y="119999"/>
                    <a:pt x="116331" y="107796"/>
                    <a:pt x="117379" y="107118"/>
                  </a:cubicBezTo>
                  <a:cubicBezTo>
                    <a:pt x="119475" y="105762"/>
                    <a:pt x="119475" y="105762"/>
                    <a:pt x="119475" y="105762"/>
                  </a:cubicBezTo>
                  <a:cubicBezTo>
                    <a:pt x="119999" y="105762"/>
                    <a:pt x="119999" y="105762"/>
                    <a:pt x="119999" y="105762"/>
                  </a:cubicBezTo>
                  <a:cubicBezTo>
                    <a:pt x="119999" y="58305"/>
                    <a:pt x="119999" y="58305"/>
                    <a:pt x="119999" y="58305"/>
                  </a:cubicBezTo>
                  <a:cubicBezTo>
                    <a:pt x="119999" y="26440"/>
                    <a:pt x="99563" y="0"/>
                    <a:pt x="74934" y="0"/>
                  </a:cubicBezTo>
                  <a:close/>
                  <a:moveTo>
                    <a:pt x="74934" y="0"/>
                  </a:moveTo>
                  <a:cubicBezTo>
                    <a:pt x="74934" y="0"/>
                    <a:pt x="74934" y="0"/>
                    <a:pt x="74934" y="0"/>
                  </a:cubicBezTo>
                </a:path>
              </a:pathLst>
            </a:custGeom>
            <a:solidFill>
              <a:srgbClr val="4AA1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49">
              <a:extLst>
                <a:ext uri="{FF2B5EF4-FFF2-40B4-BE49-F238E27FC236}">
                  <a16:creationId xmlns:a16="http://schemas.microsoft.com/office/drawing/2014/main" id="{138F8BEC-0274-48B4-B8AF-2B9681DDF3EB}"/>
                </a:ext>
              </a:extLst>
            </p:cNvPr>
            <p:cNvSpPr/>
            <p:nvPr/>
          </p:nvSpPr>
          <p:spPr>
            <a:xfrm>
              <a:off x="1835737" y="1708444"/>
              <a:ext cx="406800" cy="4042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68955" y="120000"/>
                    <a:pt x="77014" y="118195"/>
                    <a:pt x="85074" y="114586"/>
                  </a:cubicBezTo>
                  <a:cubicBezTo>
                    <a:pt x="87761" y="91127"/>
                    <a:pt x="100298" y="71278"/>
                    <a:pt x="120000" y="59548"/>
                  </a:cubicBezTo>
                  <a:cubicBezTo>
                    <a:pt x="119104" y="26165"/>
                    <a:pt x="92238" y="0"/>
                    <a:pt x="60000" y="0"/>
                  </a:cubicBezTo>
                  <a:cubicBezTo>
                    <a:pt x="26865" y="0"/>
                    <a:pt x="0" y="27067"/>
                    <a:pt x="0" y="60451"/>
                  </a:cubicBezTo>
                  <a:cubicBezTo>
                    <a:pt x="0" y="93834"/>
                    <a:pt x="26865" y="120000"/>
                    <a:pt x="60000" y="120000"/>
                  </a:cubicBezTo>
                  <a:close/>
                  <a:moveTo>
                    <a:pt x="60000" y="120000"/>
                  </a:moveTo>
                  <a:cubicBezTo>
                    <a:pt x="60000" y="120000"/>
                    <a:pt x="60000" y="120000"/>
                    <a:pt x="60000" y="120000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50">
              <a:extLst>
                <a:ext uri="{FF2B5EF4-FFF2-40B4-BE49-F238E27FC236}">
                  <a16:creationId xmlns:a16="http://schemas.microsoft.com/office/drawing/2014/main" id="{62B7C27B-4C56-4B8C-AD0A-CB32651A6DD5}"/>
                </a:ext>
              </a:extLst>
            </p:cNvPr>
            <p:cNvSpPr/>
            <p:nvPr/>
          </p:nvSpPr>
          <p:spPr>
            <a:xfrm>
              <a:off x="1692461" y="2128037"/>
              <a:ext cx="506582" cy="534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45"/>
                  </a:moveTo>
                  <a:cubicBezTo>
                    <a:pt x="109221" y="29318"/>
                    <a:pt x="102035" y="15681"/>
                    <a:pt x="102035" y="0"/>
                  </a:cubicBezTo>
                  <a:cubicBezTo>
                    <a:pt x="61077" y="0"/>
                    <a:pt x="61077" y="0"/>
                    <a:pt x="61077" y="0"/>
                  </a:cubicBezTo>
                  <a:cubicBezTo>
                    <a:pt x="27305" y="0"/>
                    <a:pt x="0" y="26590"/>
                    <a:pt x="0" y="58636"/>
                  </a:cubicBezTo>
                  <a:cubicBezTo>
                    <a:pt x="0" y="105681"/>
                    <a:pt x="0" y="105681"/>
                    <a:pt x="0" y="105681"/>
                  </a:cubicBezTo>
                  <a:cubicBezTo>
                    <a:pt x="0" y="105681"/>
                    <a:pt x="0" y="105681"/>
                    <a:pt x="0" y="105681"/>
                  </a:cubicBezTo>
                  <a:cubicBezTo>
                    <a:pt x="2874" y="107727"/>
                    <a:pt x="2874" y="107727"/>
                    <a:pt x="2874" y="107727"/>
                  </a:cubicBezTo>
                  <a:cubicBezTo>
                    <a:pt x="5029" y="108409"/>
                    <a:pt x="28023" y="118636"/>
                    <a:pt x="67544" y="120000"/>
                  </a:cubicBezTo>
                  <a:cubicBezTo>
                    <a:pt x="67544" y="105681"/>
                    <a:pt x="67544" y="105681"/>
                    <a:pt x="67544" y="105681"/>
                  </a:cubicBezTo>
                  <a:cubicBezTo>
                    <a:pt x="67544" y="74318"/>
                    <a:pt x="89820" y="47727"/>
                    <a:pt x="120000" y="39545"/>
                  </a:cubicBezTo>
                  <a:close/>
                  <a:moveTo>
                    <a:pt x="120000" y="39545"/>
                  </a:moveTo>
                  <a:cubicBezTo>
                    <a:pt x="120000" y="39545"/>
                    <a:pt x="120000" y="39545"/>
                    <a:pt x="120000" y="39545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51">
              <a:extLst>
                <a:ext uri="{FF2B5EF4-FFF2-40B4-BE49-F238E27FC236}">
                  <a16:creationId xmlns:a16="http://schemas.microsoft.com/office/drawing/2014/main" id="{AD2F4FD0-43AC-4521-8A5E-98D9D7EC2722}"/>
                </a:ext>
              </a:extLst>
            </p:cNvPr>
            <p:cNvSpPr/>
            <p:nvPr/>
          </p:nvSpPr>
          <p:spPr>
            <a:xfrm>
              <a:off x="2156827" y="1547259"/>
              <a:ext cx="355630" cy="3466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116842"/>
                  </a:moveTo>
                  <a:cubicBezTo>
                    <a:pt x="48205" y="113684"/>
                    <a:pt x="60512" y="109473"/>
                    <a:pt x="72820" y="109473"/>
                  </a:cubicBezTo>
                  <a:cubicBezTo>
                    <a:pt x="87179" y="109473"/>
                    <a:pt x="100512" y="112631"/>
                    <a:pt x="112820" y="119999"/>
                  </a:cubicBezTo>
                  <a:cubicBezTo>
                    <a:pt x="114871" y="117894"/>
                    <a:pt x="117948" y="114736"/>
                    <a:pt x="120000" y="111578"/>
                  </a:cubicBezTo>
                  <a:cubicBezTo>
                    <a:pt x="108717" y="95789"/>
                    <a:pt x="102564" y="76842"/>
                    <a:pt x="102564" y="56842"/>
                  </a:cubicBezTo>
                  <a:cubicBezTo>
                    <a:pt x="102564" y="43157"/>
                    <a:pt x="104615" y="30526"/>
                    <a:pt x="110769" y="18947"/>
                  </a:cubicBezTo>
                  <a:cubicBezTo>
                    <a:pt x="98461" y="7368"/>
                    <a:pt x="82051" y="0"/>
                    <a:pt x="65641" y="0"/>
                  </a:cubicBezTo>
                  <a:cubicBezTo>
                    <a:pt x="33846" y="0"/>
                    <a:pt x="7179" y="22105"/>
                    <a:pt x="0" y="52631"/>
                  </a:cubicBezTo>
                  <a:cubicBezTo>
                    <a:pt x="22564" y="66315"/>
                    <a:pt x="37948" y="90526"/>
                    <a:pt x="40000" y="116842"/>
                  </a:cubicBezTo>
                  <a:close/>
                  <a:moveTo>
                    <a:pt x="40000" y="116842"/>
                  </a:moveTo>
                  <a:cubicBezTo>
                    <a:pt x="40000" y="116842"/>
                    <a:pt x="40000" y="116842"/>
                    <a:pt x="40000" y="116842"/>
                  </a:cubicBezTo>
                </a:path>
              </a:pathLst>
            </a:custGeom>
            <a:solidFill>
              <a:srgbClr val="4AA1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Shape 52">
              <a:extLst>
                <a:ext uri="{FF2B5EF4-FFF2-40B4-BE49-F238E27FC236}">
                  <a16:creationId xmlns:a16="http://schemas.microsoft.com/office/drawing/2014/main" id="{78AF9815-E311-4305-969C-560216710CE5}"/>
                </a:ext>
              </a:extLst>
            </p:cNvPr>
            <p:cNvSpPr/>
            <p:nvPr/>
          </p:nvSpPr>
          <p:spPr>
            <a:xfrm>
              <a:off x="2933330" y="1547259"/>
              <a:ext cx="362027" cy="3402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9285"/>
                  </a:moveTo>
                  <a:cubicBezTo>
                    <a:pt x="2016" y="113571"/>
                    <a:pt x="5042" y="116785"/>
                    <a:pt x="8067" y="119999"/>
                  </a:cubicBezTo>
                  <a:cubicBezTo>
                    <a:pt x="19159" y="114642"/>
                    <a:pt x="31260" y="111428"/>
                    <a:pt x="43361" y="111428"/>
                  </a:cubicBezTo>
                  <a:cubicBezTo>
                    <a:pt x="55462" y="111428"/>
                    <a:pt x="67563" y="114642"/>
                    <a:pt x="74621" y="117857"/>
                  </a:cubicBezTo>
                  <a:cubicBezTo>
                    <a:pt x="77647" y="87857"/>
                    <a:pt x="93781" y="61071"/>
                    <a:pt x="120000" y="48214"/>
                  </a:cubicBezTo>
                  <a:cubicBezTo>
                    <a:pt x="109915" y="19285"/>
                    <a:pt x="84705" y="0"/>
                    <a:pt x="56470" y="0"/>
                  </a:cubicBezTo>
                  <a:cubicBezTo>
                    <a:pt x="38319" y="0"/>
                    <a:pt x="21176" y="8571"/>
                    <a:pt x="8067" y="22499"/>
                  </a:cubicBezTo>
                  <a:cubicBezTo>
                    <a:pt x="12100" y="34285"/>
                    <a:pt x="15126" y="46071"/>
                    <a:pt x="15126" y="57857"/>
                  </a:cubicBezTo>
                  <a:cubicBezTo>
                    <a:pt x="15126" y="76071"/>
                    <a:pt x="10084" y="94285"/>
                    <a:pt x="0" y="109285"/>
                  </a:cubicBezTo>
                  <a:close/>
                  <a:moveTo>
                    <a:pt x="0" y="109285"/>
                  </a:moveTo>
                  <a:cubicBezTo>
                    <a:pt x="0" y="109285"/>
                    <a:pt x="0" y="109285"/>
                    <a:pt x="0" y="109285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A241A298-1C52-4F75-B8F8-1BD4BC19B0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30"/>
          <a:stretch/>
        </p:blipFill>
        <p:spPr>
          <a:xfrm>
            <a:off x="0" y="6489700"/>
            <a:ext cx="12192000" cy="368300"/>
          </a:xfrm>
          <a:prstGeom prst="rect">
            <a:avLst/>
          </a:prstGeom>
        </p:spPr>
      </p:pic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CEB76F96-8F09-4D23-96A6-63C6A9422135}"/>
              </a:ext>
            </a:extLst>
          </p:cNvPr>
          <p:cNvSpPr txBox="1">
            <a:spLocks/>
          </p:cNvSpPr>
          <p:nvPr userDrawn="1"/>
        </p:nvSpPr>
        <p:spPr>
          <a:xfrm>
            <a:off x="838200" y="483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998B63-9413-4189-A5DB-7FB0346B2ABC}" type="datetime3">
              <a:rPr lang="en-US" sz="1600" b="0" smtClean="0"/>
              <a:pPr/>
              <a:t>20 July 2022</a:t>
            </a:fld>
            <a:endParaRPr lang="en-US" sz="1800" b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8A16056-9A4C-4C34-B405-1C83C909359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33500"/>
            <a:ext cx="12192000" cy="5156200"/>
          </a:xfrm>
        </p:spPr>
        <p:txBody>
          <a:bodyPr>
            <a:normAutofit/>
          </a:bodyPr>
          <a:lstStyle>
            <a:lvl1pPr>
              <a:defRPr sz="1600" b="0"/>
            </a:lvl1pPr>
          </a:lstStyle>
          <a:p>
            <a:r>
              <a:rPr lang="en-US" dirty="0"/>
              <a:t>Click to Insert Background Image</a:t>
            </a:r>
          </a:p>
        </p:txBody>
      </p:sp>
      <p:sp>
        <p:nvSpPr>
          <p:cNvPr id="25" name="Shape 55">
            <a:extLst>
              <a:ext uri="{FF2B5EF4-FFF2-40B4-BE49-F238E27FC236}">
                <a16:creationId xmlns:a16="http://schemas.microsoft.com/office/drawing/2014/main" id="{B6AC300A-4057-4310-9CAB-7947CE84CE4D}"/>
              </a:ext>
            </a:extLst>
          </p:cNvPr>
          <p:cNvSpPr/>
          <p:nvPr userDrawn="1"/>
        </p:nvSpPr>
        <p:spPr>
          <a:xfrm>
            <a:off x="1" y="1948320"/>
            <a:ext cx="80830" cy="3924300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05EBA0BA-472E-4E76-B3E7-B50CB8456B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562" y="3310582"/>
            <a:ext cx="5190945" cy="120203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561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1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79BF91-C529-45A1-8C06-7286A0896CF2}"/>
              </a:ext>
            </a:extLst>
          </p:cNvPr>
          <p:cNvSpPr/>
          <p:nvPr userDrawn="1"/>
        </p:nvSpPr>
        <p:spPr>
          <a:xfrm>
            <a:off x="0" y="4170788"/>
            <a:ext cx="12188825" cy="98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hape 19"/>
          <p:cNvPicPr preferRelativeResize="0"/>
          <p:nvPr userDrawn="1"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0"/>
          <p:cNvSpPr/>
          <p:nvPr userDrawn="1"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1"/>
          <p:cNvSpPr/>
          <p:nvPr userDrawn="1"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2"/>
          <p:cNvSpPr/>
          <p:nvPr userDrawn="1"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3"/>
          <p:cNvSpPr/>
          <p:nvPr userDrawn="1"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24"/>
          <p:cNvSpPr/>
          <p:nvPr userDrawn="1"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25"/>
          <p:cNvSpPr/>
          <p:nvPr userDrawn="1"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6"/>
          <p:cNvSpPr txBox="1"/>
          <p:nvPr userDrawn="1"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50" b="0" i="0">
              <a:solidFill>
                <a:srgbClr val="F2F2F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B0BA48-B43E-44F1-B9F4-98A194099E08}"/>
              </a:ext>
            </a:extLst>
          </p:cNvPr>
          <p:cNvGrpSpPr/>
          <p:nvPr userDrawn="1"/>
        </p:nvGrpSpPr>
        <p:grpSpPr>
          <a:xfrm>
            <a:off x="-6349" y="1201363"/>
            <a:ext cx="12195174" cy="2963231"/>
            <a:chOff x="-6349" y="1201363"/>
            <a:chExt cx="11396548" cy="335490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EED7A6-BA89-48FC-862B-A4EF1FFDB6C5}"/>
                </a:ext>
              </a:extLst>
            </p:cNvPr>
            <p:cNvSpPr/>
            <p:nvPr userDrawn="1"/>
          </p:nvSpPr>
          <p:spPr>
            <a:xfrm>
              <a:off x="-6349" y="1201738"/>
              <a:ext cx="2849137" cy="16772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F7CCBC0-B80A-4C32-A915-0F701CB0B8A9}"/>
                </a:ext>
              </a:extLst>
            </p:cNvPr>
            <p:cNvSpPr/>
            <p:nvPr userDrawn="1"/>
          </p:nvSpPr>
          <p:spPr>
            <a:xfrm>
              <a:off x="2842788" y="2879002"/>
              <a:ext cx="2849137" cy="16772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F1CB85-31AD-4CAE-B95A-7FE08D86677D}"/>
                </a:ext>
              </a:extLst>
            </p:cNvPr>
            <p:cNvSpPr/>
            <p:nvPr userDrawn="1"/>
          </p:nvSpPr>
          <p:spPr>
            <a:xfrm>
              <a:off x="5691925" y="1201363"/>
              <a:ext cx="2849137" cy="16772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0412E92-09B0-420F-80F2-623667A1F345}"/>
                </a:ext>
              </a:extLst>
            </p:cNvPr>
            <p:cNvSpPr/>
            <p:nvPr userDrawn="1"/>
          </p:nvSpPr>
          <p:spPr>
            <a:xfrm>
              <a:off x="8541062" y="2854500"/>
              <a:ext cx="2849137" cy="16772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94D5D44-5CE1-4DAB-A075-006D4B5D3F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350" y="1201738"/>
            <a:ext cx="3049588" cy="14605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A74F36F-D385-4144-9F21-880061F9F6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3238" y="2662238"/>
            <a:ext cx="3048000" cy="1501775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9ED9F7E-297F-4AD6-BE75-36830C402A3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1238" y="1201738"/>
            <a:ext cx="3049587" cy="1450975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8B0D561-F1D3-47E4-94B6-393A518716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40825" y="2676525"/>
            <a:ext cx="3048000" cy="1473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Title 3">
            <a:extLst>
              <a:ext uri="{FF2B5EF4-FFF2-40B4-BE49-F238E27FC236}">
                <a16:creationId xmlns:a16="http://schemas.microsoft.com/office/drawing/2014/main" id="{CF46B80C-9FAE-47D5-88BA-4CF214AD05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628" y="-297"/>
            <a:ext cx="7502495" cy="120203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561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59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9"/>
          <p:cNvPicPr preferRelativeResize="0"/>
          <p:nvPr userDrawn="1"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0"/>
          <p:cNvSpPr/>
          <p:nvPr userDrawn="1"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1"/>
          <p:cNvSpPr/>
          <p:nvPr userDrawn="1"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2"/>
          <p:cNvSpPr/>
          <p:nvPr userDrawn="1"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3"/>
          <p:cNvSpPr/>
          <p:nvPr userDrawn="1"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24"/>
          <p:cNvSpPr/>
          <p:nvPr userDrawn="1"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25"/>
          <p:cNvSpPr/>
          <p:nvPr userDrawn="1"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6"/>
          <p:cNvSpPr txBox="1"/>
          <p:nvPr userDrawn="1"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50" b="0" i="0">
              <a:solidFill>
                <a:srgbClr val="F2F2F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" name="Title 3">
            <a:extLst>
              <a:ext uri="{FF2B5EF4-FFF2-40B4-BE49-F238E27FC236}">
                <a16:creationId xmlns:a16="http://schemas.microsoft.com/office/drawing/2014/main" id="{6D383A12-C35D-41B6-B9F7-C17E9F0648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628" y="-297"/>
            <a:ext cx="7502495" cy="120203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561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00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Linen Club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E57-CFA6-4944-BFA8-E02B3066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8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Linen Club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E57-CFA6-4944-BFA8-E02B3066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7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Linen Club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E57-CFA6-4944-BFA8-E02B3066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1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Linen Club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E57-CFA6-4944-BFA8-E02B3066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2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Linen Club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E57-CFA6-4944-BFA8-E02B3066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2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Linen Club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E57-CFA6-4944-BFA8-E02B3066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59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Linen Club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E57-CFA6-4944-BFA8-E02B3066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Linen Club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E57-CFA6-4944-BFA8-E02B3066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FB000CB0-96B6-4444-8C77-BA94929156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46370" y="1202113"/>
            <a:ext cx="8642455" cy="5136775"/>
          </a:xfrm>
          <a:custGeom>
            <a:avLst/>
            <a:gdLst>
              <a:gd name="connsiteX0" fmla="*/ 1870842 w 8642455"/>
              <a:gd name="connsiteY0" fmla="*/ 0 h 5025650"/>
              <a:gd name="connsiteX1" fmla="*/ 8642455 w 8642455"/>
              <a:gd name="connsiteY1" fmla="*/ 0 h 5025650"/>
              <a:gd name="connsiteX2" fmla="*/ 8642455 w 8642455"/>
              <a:gd name="connsiteY2" fmla="*/ 5025650 h 5025650"/>
              <a:gd name="connsiteX3" fmla="*/ 0 w 8642455"/>
              <a:gd name="connsiteY3" fmla="*/ 5025650 h 502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2455" h="5025650">
                <a:moveTo>
                  <a:pt x="1870842" y="0"/>
                </a:moveTo>
                <a:lnTo>
                  <a:pt x="8642455" y="0"/>
                </a:lnTo>
                <a:lnTo>
                  <a:pt x="8642455" y="5025650"/>
                </a:lnTo>
                <a:lnTo>
                  <a:pt x="0" y="502565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723DA-793A-40BE-9170-63E92AE7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Linen Club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6DDE-1B19-438B-940B-4C8A96A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E57-CFA6-4944-BFA8-E02B3066A20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5734B03A-17B0-438B-9DD3-C2C1242A8DAA}"/>
              </a:ext>
            </a:extLst>
          </p:cNvPr>
          <p:cNvSpPr>
            <a:spLocks/>
          </p:cNvSpPr>
          <p:nvPr userDrawn="1"/>
        </p:nvSpPr>
        <p:spPr bwMode="auto">
          <a:xfrm>
            <a:off x="4114799" y="6236200"/>
            <a:ext cx="8077200" cy="103188"/>
          </a:xfrm>
          <a:custGeom>
            <a:avLst/>
            <a:gdLst>
              <a:gd name="T0" fmla="*/ 5088 w 5088"/>
              <a:gd name="T1" fmla="*/ 65 h 65"/>
              <a:gd name="T2" fmla="*/ 0 w 5088"/>
              <a:gd name="T3" fmla="*/ 65 h 65"/>
              <a:gd name="T4" fmla="*/ 50 w 5088"/>
              <a:gd name="T5" fmla="*/ 0 h 65"/>
              <a:gd name="T6" fmla="*/ 5088 w 5088"/>
              <a:gd name="T7" fmla="*/ 0 h 65"/>
              <a:gd name="T8" fmla="*/ 5088 w 5088"/>
              <a:gd name="T9" fmla="*/ 6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88" h="65">
                <a:moveTo>
                  <a:pt x="5088" y="65"/>
                </a:moveTo>
                <a:lnTo>
                  <a:pt x="0" y="65"/>
                </a:lnTo>
                <a:lnTo>
                  <a:pt x="50" y="0"/>
                </a:lnTo>
                <a:lnTo>
                  <a:pt x="5088" y="0"/>
                </a:lnTo>
                <a:lnTo>
                  <a:pt x="5088" y="65"/>
                </a:lnTo>
                <a:close/>
              </a:path>
            </a:pathLst>
          </a:custGeom>
          <a:solidFill>
            <a:srgbClr val="00AEEF">
              <a:alpha val="58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0">
            <a:extLst>
              <a:ext uri="{FF2B5EF4-FFF2-40B4-BE49-F238E27FC236}">
                <a16:creationId xmlns:a16="http://schemas.microsoft.com/office/drawing/2014/main" id="{EB271FC4-6425-419C-9B92-B6D353BE08F0}"/>
              </a:ext>
            </a:extLst>
          </p:cNvPr>
          <p:cNvSpPr>
            <a:spLocks/>
          </p:cNvSpPr>
          <p:nvPr userDrawn="1"/>
        </p:nvSpPr>
        <p:spPr bwMode="auto">
          <a:xfrm>
            <a:off x="5824537" y="6110788"/>
            <a:ext cx="6367463" cy="101600"/>
          </a:xfrm>
          <a:custGeom>
            <a:avLst/>
            <a:gdLst>
              <a:gd name="T0" fmla="*/ 4011 w 4011"/>
              <a:gd name="T1" fmla="*/ 64 h 64"/>
              <a:gd name="T2" fmla="*/ 0 w 4011"/>
              <a:gd name="T3" fmla="*/ 64 h 64"/>
              <a:gd name="T4" fmla="*/ 49 w 4011"/>
              <a:gd name="T5" fmla="*/ 0 h 64"/>
              <a:gd name="T6" fmla="*/ 4011 w 4011"/>
              <a:gd name="T7" fmla="*/ 0 h 64"/>
              <a:gd name="T8" fmla="*/ 4011 w 4011"/>
              <a:gd name="T9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1" h="64">
                <a:moveTo>
                  <a:pt x="4011" y="64"/>
                </a:moveTo>
                <a:lnTo>
                  <a:pt x="0" y="64"/>
                </a:lnTo>
                <a:lnTo>
                  <a:pt x="49" y="0"/>
                </a:lnTo>
                <a:lnTo>
                  <a:pt x="4011" y="0"/>
                </a:lnTo>
                <a:lnTo>
                  <a:pt x="4011" y="64"/>
                </a:lnTo>
                <a:close/>
              </a:path>
            </a:pathLst>
          </a:custGeom>
          <a:solidFill>
            <a:srgbClr val="FFCB05">
              <a:alpha val="72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ABC043C9-7DFC-4B5A-B9F6-A43517340006}"/>
              </a:ext>
            </a:extLst>
          </p:cNvPr>
          <p:cNvSpPr>
            <a:spLocks/>
          </p:cNvSpPr>
          <p:nvPr userDrawn="1"/>
        </p:nvSpPr>
        <p:spPr bwMode="auto">
          <a:xfrm>
            <a:off x="-6349" y="6340377"/>
            <a:ext cx="3540273" cy="304447"/>
          </a:xfrm>
          <a:custGeom>
            <a:avLst/>
            <a:gdLst>
              <a:gd name="connsiteX0" fmla="*/ 0 w 3540273"/>
              <a:gd name="connsiteY0" fmla="*/ 0 h 304447"/>
              <a:gd name="connsiteX1" fmla="*/ 204787 w 3540273"/>
              <a:gd name="connsiteY1" fmla="*/ 0 h 304447"/>
              <a:gd name="connsiteX2" fmla="*/ 3335486 w 3540273"/>
              <a:gd name="connsiteY2" fmla="*/ 0 h 304447"/>
              <a:gd name="connsiteX3" fmla="*/ 3540273 w 3540273"/>
              <a:gd name="connsiteY3" fmla="*/ 0 h 304447"/>
              <a:gd name="connsiteX4" fmla="*/ 3449237 w 3540273"/>
              <a:gd name="connsiteY4" fmla="*/ 304447 h 304447"/>
              <a:gd name="connsiteX5" fmla="*/ 3244450 w 3540273"/>
              <a:gd name="connsiteY5" fmla="*/ 304447 h 304447"/>
              <a:gd name="connsiteX6" fmla="*/ 204787 w 3540273"/>
              <a:gd name="connsiteY6" fmla="*/ 304447 h 304447"/>
              <a:gd name="connsiteX7" fmla="*/ 0 w 3540273"/>
              <a:gd name="connsiteY7" fmla="*/ 304447 h 30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0273" h="304447">
                <a:moveTo>
                  <a:pt x="0" y="0"/>
                </a:moveTo>
                <a:lnTo>
                  <a:pt x="204787" y="0"/>
                </a:lnTo>
                <a:lnTo>
                  <a:pt x="3335486" y="0"/>
                </a:lnTo>
                <a:lnTo>
                  <a:pt x="3540273" y="0"/>
                </a:lnTo>
                <a:lnTo>
                  <a:pt x="3449237" y="304447"/>
                </a:lnTo>
                <a:lnTo>
                  <a:pt x="3244450" y="304447"/>
                </a:lnTo>
                <a:lnTo>
                  <a:pt x="204787" y="304447"/>
                </a:lnTo>
                <a:lnTo>
                  <a:pt x="0" y="304447"/>
                </a:lnTo>
                <a:close/>
              </a:path>
            </a:pathLst>
          </a:custGeom>
          <a:solidFill>
            <a:srgbClr val="3D5A7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20" name="Shape 19">
            <a:extLst>
              <a:ext uri="{FF2B5EF4-FFF2-40B4-BE49-F238E27FC236}">
                <a16:creationId xmlns:a16="http://schemas.microsoft.com/office/drawing/2014/main" id="{0FD2F570-F0F3-44B9-9CDB-750899ABD55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0">
            <a:extLst>
              <a:ext uri="{FF2B5EF4-FFF2-40B4-BE49-F238E27FC236}">
                <a16:creationId xmlns:a16="http://schemas.microsoft.com/office/drawing/2014/main" id="{2D41269A-710D-4551-A18E-BB282F6CCD86}"/>
              </a:ext>
            </a:extLst>
          </p:cNvPr>
          <p:cNvSpPr/>
          <p:nvPr userDrawn="1"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21">
            <a:extLst>
              <a:ext uri="{FF2B5EF4-FFF2-40B4-BE49-F238E27FC236}">
                <a16:creationId xmlns:a16="http://schemas.microsoft.com/office/drawing/2014/main" id="{A533A7C1-89EF-486E-8F7F-183905A5B32C}"/>
              </a:ext>
            </a:extLst>
          </p:cNvPr>
          <p:cNvSpPr/>
          <p:nvPr userDrawn="1"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22">
            <a:extLst>
              <a:ext uri="{FF2B5EF4-FFF2-40B4-BE49-F238E27FC236}">
                <a16:creationId xmlns:a16="http://schemas.microsoft.com/office/drawing/2014/main" id="{D248317C-FA7D-4A79-9211-8D1F96E3831D}"/>
              </a:ext>
            </a:extLst>
          </p:cNvPr>
          <p:cNvSpPr/>
          <p:nvPr userDrawn="1"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3">
            <a:extLst>
              <a:ext uri="{FF2B5EF4-FFF2-40B4-BE49-F238E27FC236}">
                <a16:creationId xmlns:a16="http://schemas.microsoft.com/office/drawing/2014/main" id="{DD5CC691-EFED-43E0-B907-E9950322CAE2}"/>
              </a:ext>
            </a:extLst>
          </p:cNvPr>
          <p:cNvSpPr/>
          <p:nvPr userDrawn="1"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Shape 24">
            <a:extLst>
              <a:ext uri="{FF2B5EF4-FFF2-40B4-BE49-F238E27FC236}">
                <a16:creationId xmlns:a16="http://schemas.microsoft.com/office/drawing/2014/main" id="{36B2B17E-34CC-4784-B285-B79A2E18F76B}"/>
              </a:ext>
            </a:extLst>
          </p:cNvPr>
          <p:cNvSpPr/>
          <p:nvPr userDrawn="1"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25">
            <a:extLst>
              <a:ext uri="{FF2B5EF4-FFF2-40B4-BE49-F238E27FC236}">
                <a16:creationId xmlns:a16="http://schemas.microsoft.com/office/drawing/2014/main" id="{A1F2AE55-E2FD-4823-B7A7-1C03C91C82B1}"/>
              </a:ext>
            </a:extLst>
          </p:cNvPr>
          <p:cNvSpPr/>
          <p:nvPr userDrawn="1"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Shape 26">
            <a:extLst>
              <a:ext uri="{FF2B5EF4-FFF2-40B4-BE49-F238E27FC236}">
                <a16:creationId xmlns:a16="http://schemas.microsoft.com/office/drawing/2014/main" id="{E49FDF01-3D17-4806-AE39-656D6C088796}"/>
              </a:ext>
            </a:extLst>
          </p:cNvPr>
          <p:cNvSpPr txBox="1"/>
          <p:nvPr userDrawn="1"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50" b="0" i="0">
              <a:solidFill>
                <a:srgbClr val="F2F2F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" name="Shape 55">
            <a:extLst>
              <a:ext uri="{FF2B5EF4-FFF2-40B4-BE49-F238E27FC236}">
                <a16:creationId xmlns:a16="http://schemas.microsoft.com/office/drawing/2014/main" id="{045A9143-3092-4FDE-AE64-B794A353CBA5}"/>
              </a:ext>
            </a:extLst>
          </p:cNvPr>
          <p:cNvSpPr/>
          <p:nvPr userDrawn="1"/>
        </p:nvSpPr>
        <p:spPr>
          <a:xfrm>
            <a:off x="1" y="1948320"/>
            <a:ext cx="80830" cy="3924300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85377826-C626-45F8-BB88-985D856D72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904" y="3118139"/>
            <a:ext cx="7502495" cy="120203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561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203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Linen Club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E57-CFA6-4944-BFA8-E02B3066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63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Linen Club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0AE57-CFA6-4944-BFA8-E02B3066A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8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63522-2FC0-42B6-BA20-94A9203D832D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8CE7E-AF8E-4DA3-BD21-53DF9DCA4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529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.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2">
            <a:extLst>
              <a:ext uri="{FF2B5EF4-FFF2-40B4-BE49-F238E27FC236}">
                <a16:creationId xmlns:a16="http://schemas.microsoft.com/office/drawing/2014/main" id="{E489D59E-6080-4A64-8A35-1553C6579A7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333499"/>
            <a:ext cx="12192000" cy="5156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Insert Background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47CBB-90B3-4AD2-8737-9A3B651B27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56"/>
          <a:stretch/>
        </p:blipFill>
        <p:spPr>
          <a:xfrm>
            <a:off x="0" y="0"/>
            <a:ext cx="12192000" cy="1333500"/>
          </a:xfrm>
          <a:prstGeom prst="rect">
            <a:avLst/>
          </a:prstGeom>
        </p:spPr>
      </p:pic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3A2D3F0-3B95-47C7-9F04-8D91B695FA13}"/>
              </a:ext>
            </a:extLst>
          </p:cNvPr>
          <p:cNvSpPr txBox="1">
            <a:spLocks/>
          </p:cNvSpPr>
          <p:nvPr/>
        </p:nvSpPr>
        <p:spPr>
          <a:xfrm>
            <a:off x="838200" y="483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998B63-9413-4189-A5DB-7FB0346B2ABC}" type="datetime3">
              <a:rPr lang="en-US" sz="1600" smtClean="0">
                <a:solidFill>
                  <a:prstClr val="white">
                    <a:lumMod val="50000"/>
                  </a:prstClr>
                </a:solidFill>
              </a:rPr>
              <a:pPr/>
              <a:t>20 July 2022</a:t>
            </a:fld>
            <a:endParaRPr lang="en-US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AC1964F8-159E-4776-8101-B42C9CA719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9232" y="3281784"/>
            <a:ext cx="3684588" cy="11636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Insert 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3470103337"/>
      </p:ext>
    </p:extLst>
  </p:cSld>
  <p:clrMapOvr>
    <a:masterClrMapping/>
  </p:clrMapOvr>
  <p:transition spd="slow" advClick="0" advTm="3000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.basic_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>
            <a:extLst>
              <a:ext uri="{FF2B5EF4-FFF2-40B4-BE49-F238E27FC236}">
                <a16:creationId xmlns:a16="http://schemas.microsoft.com/office/drawing/2014/main" id="{7512E18A-FA3E-4707-8DD8-2A25CC2D70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">
            <a:extLst>
              <a:ext uri="{FF2B5EF4-FFF2-40B4-BE49-F238E27FC236}">
                <a16:creationId xmlns:a16="http://schemas.microsoft.com/office/drawing/2014/main" id="{320621D5-4C70-46F0-8128-BE119A480DF6}"/>
              </a:ext>
            </a:extLst>
          </p:cNvPr>
          <p:cNvSpPr/>
          <p:nvPr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344F38A2-1B66-4D2F-864D-9E1FB43C14F1}"/>
              </a:ext>
            </a:extLst>
          </p:cNvPr>
          <p:cNvSpPr/>
          <p:nvPr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2">
            <a:extLst>
              <a:ext uri="{FF2B5EF4-FFF2-40B4-BE49-F238E27FC236}">
                <a16:creationId xmlns:a16="http://schemas.microsoft.com/office/drawing/2014/main" id="{E4A94D62-A84D-407F-B0B6-4908CBF46807}"/>
              </a:ext>
            </a:extLst>
          </p:cNvPr>
          <p:cNvSpPr/>
          <p:nvPr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23">
            <a:extLst>
              <a:ext uri="{FF2B5EF4-FFF2-40B4-BE49-F238E27FC236}">
                <a16:creationId xmlns:a16="http://schemas.microsoft.com/office/drawing/2014/main" id="{64E8EE56-F39A-425D-AE71-1664A5458725}"/>
              </a:ext>
            </a:extLst>
          </p:cNvPr>
          <p:cNvSpPr/>
          <p:nvPr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Shape 24">
            <a:extLst>
              <a:ext uri="{FF2B5EF4-FFF2-40B4-BE49-F238E27FC236}">
                <a16:creationId xmlns:a16="http://schemas.microsoft.com/office/drawing/2014/main" id="{C51B965A-C31A-4BA7-A08D-B36C1494983D}"/>
              </a:ext>
            </a:extLst>
          </p:cNvPr>
          <p:cNvSpPr/>
          <p:nvPr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C8F03A-B481-41DB-B374-36345183732D}"/>
              </a:ext>
            </a:extLst>
          </p:cNvPr>
          <p:cNvSpPr/>
          <p:nvPr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Shape 26">
            <a:extLst>
              <a:ext uri="{FF2B5EF4-FFF2-40B4-BE49-F238E27FC236}">
                <a16:creationId xmlns:a16="http://schemas.microsoft.com/office/drawing/2014/main" id="{53AB447B-2FC7-4B62-87DD-178AAF62DDA5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6" name="Shape 1314">
            <a:extLst>
              <a:ext uri="{FF2B5EF4-FFF2-40B4-BE49-F238E27FC236}">
                <a16:creationId xmlns:a16="http://schemas.microsoft.com/office/drawing/2014/main" id="{E5BF64F0-DEBD-492F-BA8D-BA0FFBE288CE}"/>
              </a:ext>
            </a:extLst>
          </p:cNvPr>
          <p:cNvSpPr/>
          <p:nvPr/>
        </p:nvSpPr>
        <p:spPr>
          <a:xfrm>
            <a:off x="1" y="396127"/>
            <a:ext cx="104774" cy="45192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D21D7A9-A952-44A0-B990-24986E147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894" y="396127"/>
            <a:ext cx="3487738" cy="610417"/>
          </a:xfrm>
        </p:spPr>
        <p:txBody>
          <a:bodyPr>
            <a:normAutofit/>
          </a:bodyPr>
          <a:lstStyle>
            <a:lvl1pPr marL="0" marR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  <a:defRPr sz="2600" b="1">
                <a:solidFill>
                  <a:srgbClr val="002060"/>
                </a:solidFill>
              </a:defRPr>
            </a:lvl1pPr>
          </a:lstStyle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US" sz="2400" dirty="0">
                <a:solidFill>
                  <a:srgbClr val="002561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Insert title text here</a:t>
            </a:r>
            <a:endParaRPr lang="en-US" sz="2800" b="1" dirty="0">
              <a:solidFill>
                <a:srgbClr val="002561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4912122"/>
      </p:ext>
    </p:extLst>
  </p:cSld>
  <p:clrMapOvr>
    <a:masterClrMapping/>
  </p:clrMapOvr>
  <p:transition spd="slow" advClick="0" advTm="3000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.Blank_title_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2">
            <a:extLst>
              <a:ext uri="{FF2B5EF4-FFF2-40B4-BE49-F238E27FC236}">
                <a16:creationId xmlns:a16="http://schemas.microsoft.com/office/drawing/2014/main" id="{027590D1-A435-450C-8AD9-F6405372C96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02113"/>
            <a:ext cx="12192000" cy="52875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="0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Insert Background Image</a:t>
            </a:r>
          </a:p>
        </p:txBody>
      </p:sp>
      <p:pic>
        <p:nvPicPr>
          <p:cNvPr id="29" name="Shape 19">
            <a:extLst>
              <a:ext uri="{FF2B5EF4-FFF2-40B4-BE49-F238E27FC236}">
                <a16:creationId xmlns:a16="http://schemas.microsoft.com/office/drawing/2014/main" id="{BCA02741-DBEF-40D3-ACB1-23103A6C7C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E0FC6B-4688-488B-A8EE-FF77F5AB8D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30"/>
          <a:stretch/>
        </p:blipFill>
        <p:spPr>
          <a:xfrm>
            <a:off x="0" y="6489700"/>
            <a:ext cx="12192000" cy="368300"/>
          </a:xfrm>
          <a:prstGeom prst="rect">
            <a:avLst/>
          </a:prstGeom>
        </p:spPr>
      </p:pic>
      <p:sp>
        <p:nvSpPr>
          <p:cNvPr id="28" name="Shape 55">
            <a:extLst>
              <a:ext uri="{FF2B5EF4-FFF2-40B4-BE49-F238E27FC236}">
                <a16:creationId xmlns:a16="http://schemas.microsoft.com/office/drawing/2014/main" id="{F7C72C9F-4919-4FEF-9ABB-42D63017BE75}"/>
              </a:ext>
            </a:extLst>
          </p:cNvPr>
          <p:cNvSpPr/>
          <p:nvPr/>
        </p:nvSpPr>
        <p:spPr>
          <a:xfrm>
            <a:off x="1" y="1948320"/>
            <a:ext cx="80830" cy="3924300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37B8DFB-639F-4EBF-BB2A-62ADAE4C71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9232" y="3281784"/>
            <a:ext cx="3684588" cy="11636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Insert title text here</a:t>
            </a:r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0680DE76-9152-4D76-8DB3-9EBB43E1E387}"/>
              </a:ext>
            </a:extLst>
          </p:cNvPr>
          <p:cNvSpPr txBox="1">
            <a:spLocks/>
          </p:cNvSpPr>
          <p:nvPr/>
        </p:nvSpPr>
        <p:spPr>
          <a:xfrm>
            <a:off x="838200" y="4830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9998B63-9413-4189-A5DB-7FB0346B2ABC}" type="datetime3">
              <a:rPr lang="en-US" sz="1600" smtClean="0">
                <a:solidFill>
                  <a:prstClr val="white">
                    <a:lumMod val="50000"/>
                  </a:prstClr>
                </a:solidFill>
              </a:rPr>
              <a:pPr/>
              <a:t>20 July 2022</a:t>
            </a:fld>
            <a:endParaRPr lang="en-US" sz="18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7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3000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3.Slide_with_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>
            <a:extLst>
              <a:ext uri="{FF2B5EF4-FFF2-40B4-BE49-F238E27FC236}">
                <a16:creationId xmlns:a16="http://schemas.microsoft.com/office/drawing/2014/main" id="{7512E18A-FA3E-4707-8DD8-2A25CC2D70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">
            <a:extLst>
              <a:ext uri="{FF2B5EF4-FFF2-40B4-BE49-F238E27FC236}">
                <a16:creationId xmlns:a16="http://schemas.microsoft.com/office/drawing/2014/main" id="{320621D5-4C70-46F0-8128-BE119A480DF6}"/>
              </a:ext>
            </a:extLst>
          </p:cNvPr>
          <p:cNvSpPr/>
          <p:nvPr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344F38A2-1B66-4D2F-864D-9E1FB43C14F1}"/>
              </a:ext>
            </a:extLst>
          </p:cNvPr>
          <p:cNvSpPr/>
          <p:nvPr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2">
            <a:extLst>
              <a:ext uri="{FF2B5EF4-FFF2-40B4-BE49-F238E27FC236}">
                <a16:creationId xmlns:a16="http://schemas.microsoft.com/office/drawing/2014/main" id="{E4A94D62-A84D-407F-B0B6-4908CBF46807}"/>
              </a:ext>
            </a:extLst>
          </p:cNvPr>
          <p:cNvSpPr/>
          <p:nvPr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23">
            <a:extLst>
              <a:ext uri="{FF2B5EF4-FFF2-40B4-BE49-F238E27FC236}">
                <a16:creationId xmlns:a16="http://schemas.microsoft.com/office/drawing/2014/main" id="{64E8EE56-F39A-425D-AE71-1664A5458725}"/>
              </a:ext>
            </a:extLst>
          </p:cNvPr>
          <p:cNvSpPr/>
          <p:nvPr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Shape 24">
            <a:extLst>
              <a:ext uri="{FF2B5EF4-FFF2-40B4-BE49-F238E27FC236}">
                <a16:creationId xmlns:a16="http://schemas.microsoft.com/office/drawing/2014/main" id="{C51B965A-C31A-4BA7-A08D-B36C1494983D}"/>
              </a:ext>
            </a:extLst>
          </p:cNvPr>
          <p:cNvSpPr/>
          <p:nvPr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C8F03A-B481-41DB-B374-36345183732D}"/>
              </a:ext>
            </a:extLst>
          </p:cNvPr>
          <p:cNvSpPr/>
          <p:nvPr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Shape 26">
            <a:extLst>
              <a:ext uri="{FF2B5EF4-FFF2-40B4-BE49-F238E27FC236}">
                <a16:creationId xmlns:a16="http://schemas.microsoft.com/office/drawing/2014/main" id="{53AB447B-2FC7-4B62-87DD-178AAF62DDA5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6" name="Shape 1314">
            <a:extLst>
              <a:ext uri="{FF2B5EF4-FFF2-40B4-BE49-F238E27FC236}">
                <a16:creationId xmlns:a16="http://schemas.microsoft.com/office/drawing/2014/main" id="{E5BF64F0-DEBD-492F-BA8D-BA0FFBE288CE}"/>
              </a:ext>
            </a:extLst>
          </p:cNvPr>
          <p:cNvSpPr/>
          <p:nvPr/>
        </p:nvSpPr>
        <p:spPr>
          <a:xfrm>
            <a:off x="1" y="396127"/>
            <a:ext cx="104774" cy="45192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D21D7A9-A952-44A0-B990-24986E147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894" y="396127"/>
            <a:ext cx="3487738" cy="610417"/>
          </a:xfrm>
        </p:spPr>
        <p:txBody>
          <a:bodyPr>
            <a:normAutofit/>
          </a:bodyPr>
          <a:lstStyle>
            <a:lvl1pPr marL="0" marR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  <a:defRPr sz="2600" b="1">
                <a:solidFill>
                  <a:srgbClr val="002060"/>
                </a:solidFill>
              </a:defRPr>
            </a:lvl1pPr>
          </a:lstStyle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US" sz="2400" dirty="0">
                <a:solidFill>
                  <a:srgbClr val="002561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Insert title text here</a:t>
            </a:r>
            <a:endParaRPr lang="en-US" sz="2800" b="1" dirty="0">
              <a:solidFill>
                <a:srgbClr val="002561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C92EC0D-868C-417C-89FB-57E8D48A477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4875" y="1809750"/>
            <a:ext cx="2628900" cy="255428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C75C73-7E47-4925-89EA-95787096B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4875" y="4590924"/>
            <a:ext cx="3282564" cy="520700"/>
          </a:xfrm>
        </p:spPr>
        <p:txBody>
          <a:bodyPr/>
          <a:lstStyle>
            <a:lvl1pPr marL="0" indent="0">
              <a:buNone/>
              <a:defRPr b="1">
                <a:solidFill>
                  <a:srgbClr val="009290"/>
                </a:solidFill>
              </a:defRPr>
            </a:lvl1pPr>
          </a:lstStyle>
          <a:p>
            <a:pPr lvl="0"/>
            <a:r>
              <a:rPr lang="en-US" dirty="0"/>
              <a:t>Sub Heading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C7C726A-06C4-4B7D-9CF4-2B2A49A5CD0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4875" y="5247521"/>
            <a:ext cx="3282564" cy="1175573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Cras </a:t>
            </a:r>
            <a:r>
              <a:rPr lang="en-US" dirty="0" err="1"/>
              <a:t>lutus</a:t>
            </a:r>
            <a:r>
              <a:rPr lang="en-US" dirty="0"/>
              <a:t> </a:t>
            </a:r>
            <a:r>
              <a:rPr lang="en-US" dirty="0" err="1"/>
              <a:t>vehivula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non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et.</a:t>
            </a:r>
          </a:p>
        </p:txBody>
      </p:sp>
      <p:sp>
        <p:nvSpPr>
          <p:cNvPr id="18" name="Chart Placeholder 2">
            <a:extLst>
              <a:ext uri="{FF2B5EF4-FFF2-40B4-BE49-F238E27FC236}">
                <a16:creationId xmlns:a16="http://schemas.microsoft.com/office/drawing/2014/main" id="{A2E44366-57D2-4C68-9C01-03A61C6DED8A}"/>
              </a:ext>
            </a:extLst>
          </p:cNvPr>
          <p:cNvSpPr>
            <a:spLocks noGrp="1"/>
          </p:cNvSpPr>
          <p:nvPr>
            <p:ph type="chart" sz="quarter" idx="43"/>
          </p:nvPr>
        </p:nvSpPr>
        <p:spPr>
          <a:xfrm>
            <a:off x="5459412" y="1575411"/>
            <a:ext cx="5861050" cy="451802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599783"/>
      </p:ext>
    </p:extLst>
  </p:cSld>
  <p:clrMapOvr>
    <a:masterClrMapping/>
  </p:clrMapOvr>
  <p:transition spd="slow" advClick="0" advTm="3000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.Slide_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>
            <a:extLst>
              <a:ext uri="{FF2B5EF4-FFF2-40B4-BE49-F238E27FC236}">
                <a16:creationId xmlns:a16="http://schemas.microsoft.com/office/drawing/2014/main" id="{7512E18A-FA3E-4707-8DD8-2A25CC2D70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">
            <a:extLst>
              <a:ext uri="{FF2B5EF4-FFF2-40B4-BE49-F238E27FC236}">
                <a16:creationId xmlns:a16="http://schemas.microsoft.com/office/drawing/2014/main" id="{320621D5-4C70-46F0-8128-BE119A480DF6}"/>
              </a:ext>
            </a:extLst>
          </p:cNvPr>
          <p:cNvSpPr/>
          <p:nvPr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344F38A2-1B66-4D2F-864D-9E1FB43C14F1}"/>
              </a:ext>
            </a:extLst>
          </p:cNvPr>
          <p:cNvSpPr/>
          <p:nvPr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2">
            <a:extLst>
              <a:ext uri="{FF2B5EF4-FFF2-40B4-BE49-F238E27FC236}">
                <a16:creationId xmlns:a16="http://schemas.microsoft.com/office/drawing/2014/main" id="{E4A94D62-A84D-407F-B0B6-4908CBF46807}"/>
              </a:ext>
            </a:extLst>
          </p:cNvPr>
          <p:cNvSpPr/>
          <p:nvPr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23">
            <a:extLst>
              <a:ext uri="{FF2B5EF4-FFF2-40B4-BE49-F238E27FC236}">
                <a16:creationId xmlns:a16="http://schemas.microsoft.com/office/drawing/2014/main" id="{64E8EE56-F39A-425D-AE71-1664A5458725}"/>
              </a:ext>
            </a:extLst>
          </p:cNvPr>
          <p:cNvSpPr/>
          <p:nvPr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Shape 24">
            <a:extLst>
              <a:ext uri="{FF2B5EF4-FFF2-40B4-BE49-F238E27FC236}">
                <a16:creationId xmlns:a16="http://schemas.microsoft.com/office/drawing/2014/main" id="{C51B965A-C31A-4BA7-A08D-B36C1494983D}"/>
              </a:ext>
            </a:extLst>
          </p:cNvPr>
          <p:cNvSpPr/>
          <p:nvPr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C8F03A-B481-41DB-B374-36345183732D}"/>
              </a:ext>
            </a:extLst>
          </p:cNvPr>
          <p:cNvSpPr/>
          <p:nvPr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Shape 26">
            <a:extLst>
              <a:ext uri="{FF2B5EF4-FFF2-40B4-BE49-F238E27FC236}">
                <a16:creationId xmlns:a16="http://schemas.microsoft.com/office/drawing/2014/main" id="{53AB447B-2FC7-4B62-87DD-178AAF62DDA5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6" name="Shape 1314">
            <a:extLst>
              <a:ext uri="{FF2B5EF4-FFF2-40B4-BE49-F238E27FC236}">
                <a16:creationId xmlns:a16="http://schemas.microsoft.com/office/drawing/2014/main" id="{E5BF64F0-DEBD-492F-BA8D-BA0FFBE288CE}"/>
              </a:ext>
            </a:extLst>
          </p:cNvPr>
          <p:cNvSpPr/>
          <p:nvPr/>
        </p:nvSpPr>
        <p:spPr>
          <a:xfrm>
            <a:off x="1" y="396127"/>
            <a:ext cx="104774" cy="45192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D21D7A9-A952-44A0-B990-24986E147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894" y="396127"/>
            <a:ext cx="3487738" cy="610417"/>
          </a:xfrm>
        </p:spPr>
        <p:txBody>
          <a:bodyPr>
            <a:normAutofit/>
          </a:bodyPr>
          <a:lstStyle>
            <a:lvl1pPr marL="0" marR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  <a:defRPr sz="2600" b="1">
                <a:solidFill>
                  <a:srgbClr val="002060"/>
                </a:solidFill>
              </a:defRPr>
            </a:lvl1pPr>
          </a:lstStyle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US" sz="2400" dirty="0">
                <a:solidFill>
                  <a:srgbClr val="002561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Insert title text here</a:t>
            </a:r>
            <a:endParaRPr lang="en-US" sz="2800" b="1" dirty="0">
              <a:solidFill>
                <a:srgbClr val="002561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C92EC0D-868C-417C-89FB-57E8D48A477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67798" y="1732837"/>
            <a:ext cx="3144852" cy="43944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C75C73-7E47-4925-89EA-95787096BF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6024" y="2399202"/>
            <a:ext cx="3282564" cy="520700"/>
          </a:xfrm>
        </p:spPr>
        <p:txBody>
          <a:bodyPr>
            <a:noAutofit/>
          </a:bodyPr>
          <a:lstStyle>
            <a:lvl1pPr marL="0" indent="0" algn="r">
              <a:buNone/>
              <a:defRPr sz="2000" b="1">
                <a:solidFill>
                  <a:srgbClr val="009290"/>
                </a:solidFill>
              </a:defRPr>
            </a:lvl1pPr>
          </a:lstStyle>
          <a:p>
            <a:pPr lvl="0"/>
            <a:r>
              <a:rPr lang="en-US" dirty="0"/>
              <a:t>Sub Heading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C7C726A-06C4-4B7D-9CF4-2B2A49A5CD0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56024" y="2973088"/>
            <a:ext cx="3282564" cy="1019416"/>
          </a:xfrm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Cras </a:t>
            </a:r>
            <a:r>
              <a:rPr lang="en-US" dirty="0" err="1"/>
              <a:t>lutus</a:t>
            </a:r>
            <a:r>
              <a:rPr lang="en-US" dirty="0"/>
              <a:t> </a:t>
            </a:r>
            <a:r>
              <a:rPr lang="en-US" dirty="0" err="1"/>
              <a:t>vehivula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non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et.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11680-79BE-45DB-A92D-078B97FE9D5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298825" y="1733550"/>
            <a:ext cx="639763" cy="6000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B1217FD5-1613-45D3-9333-FF6660BBAE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6024" y="4879734"/>
            <a:ext cx="3282564" cy="520700"/>
          </a:xfrm>
        </p:spPr>
        <p:txBody>
          <a:bodyPr>
            <a:noAutofit/>
          </a:bodyPr>
          <a:lstStyle>
            <a:lvl1pPr marL="0" indent="0" algn="r">
              <a:buNone/>
              <a:defRPr sz="2000" b="1">
                <a:solidFill>
                  <a:srgbClr val="009290"/>
                </a:solidFill>
              </a:defRPr>
            </a:lvl1pPr>
          </a:lstStyle>
          <a:p>
            <a:pPr lvl="0"/>
            <a:r>
              <a:rPr lang="en-US" dirty="0"/>
              <a:t>Sub Heading</a:t>
            </a: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6A9D23A9-319A-471D-BFA6-45299F33C9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6024" y="5453620"/>
            <a:ext cx="3282564" cy="1019416"/>
          </a:xfrm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Cras </a:t>
            </a:r>
            <a:r>
              <a:rPr lang="en-US" dirty="0" err="1"/>
              <a:t>lutus</a:t>
            </a:r>
            <a:r>
              <a:rPr lang="en-US" dirty="0"/>
              <a:t> </a:t>
            </a:r>
            <a:r>
              <a:rPr lang="en-US" dirty="0" err="1"/>
              <a:t>vehivula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non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et.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E9BF72A-B391-476C-AE88-630B707C62C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298825" y="4222628"/>
            <a:ext cx="639763" cy="6000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7DFA5F5-85AA-4E6C-88F2-B1D6A69F03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67943" y="2354990"/>
            <a:ext cx="3291110" cy="5207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009290"/>
                </a:solidFill>
              </a:defRPr>
            </a:lvl1pPr>
          </a:lstStyle>
          <a:p>
            <a:pPr lvl="0"/>
            <a:r>
              <a:rPr lang="en-US" dirty="0"/>
              <a:t>Sub Heading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24A4D1B0-589B-42DE-AD75-90E689E3234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367943" y="2919902"/>
            <a:ext cx="3282564" cy="1019416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Cras </a:t>
            </a:r>
            <a:r>
              <a:rPr lang="en-US" dirty="0" err="1"/>
              <a:t>lutus</a:t>
            </a:r>
            <a:r>
              <a:rPr lang="en-US" dirty="0"/>
              <a:t> </a:t>
            </a:r>
            <a:r>
              <a:rPr lang="en-US" dirty="0" err="1"/>
              <a:t>vehivula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non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et.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713AC1A-E9D9-44A9-BCD6-6703ABB2E924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376044" y="1715369"/>
            <a:ext cx="639763" cy="60007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440C9C7C-D466-4A6C-A764-0BE1AA618B8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387807" y="4878951"/>
            <a:ext cx="3262699" cy="520700"/>
          </a:xfrm>
        </p:spPr>
        <p:txBody>
          <a:bodyPr>
            <a:noAutofit/>
          </a:bodyPr>
          <a:lstStyle>
            <a:lvl1pPr marL="0" indent="0" algn="l">
              <a:buNone/>
              <a:defRPr sz="2000" b="1">
                <a:solidFill>
                  <a:srgbClr val="009290"/>
                </a:solidFill>
              </a:defRPr>
            </a:lvl1pPr>
          </a:lstStyle>
          <a:p>
            <a:pPr lvl="0"/>
            <a:r>
              <a:rPr lang="en-US" dirty="0"/>
              <a:t>Sub Heading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B15DC0BD-BD4A-4A14-A6CC-5E0C75E4340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76489" y="5451710"/>
            <a:ext cx="3282564" cy="1019416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Cras </a:t>
            </a:r>
            <a:r>
              <a:rPr lang="en-US" dirty="0" err="1"/>
              <a:t>lutus</a:t>
            </a:r>
            <a:r>
              <a:rPr lang="en-US" dirty="0"/>
              <a:t> </a:t>
            </a:r>
            <a:r>
              <a:rPr lang="en-US" dirty="0" err="1"/>
              <a:t>vehivula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non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et.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E1925CA-3511-43F8-A918-C144AD7B2B87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367943" y="4226818"/>
            <a:ext cx="639763" cy="60007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467544312"/>
      </p:ext>
    </p:extLst>
  </p:cSld>
  <p:clrMapOvr>
    <a:masterClrMapping/>
  </p:clrMapOvr>
  <p:transition spd="slow" advClick="0" advTm="3000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.Slide_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>
            <a:extLst>
              <a:ext uri="{FF2B5EF4-FFF2-40B4-BE49-F238E27FC236}">
                <a16:creationId xmlns:a16="http://schemas.microsoft.com/office/drawing/2014/main" id="{7512E18A-FA3E-4707-8DD8-2A25CC2D70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">
            <a:extLst>
              <a:ext uri="{FF2B5EF4-FFF2-40B4-BE49-F238E27FC236}">
                <a16:creationId xmlns:a16="http://schemas.microsoft.com/office/drawing/2014/main" id="{320621D5-4C70-46F0-8128-BE119A480DF6}"/>
              </a:ext>
            </a:extLst>
          </p:cNvPr>
          <p:cNvSpPr/>
          <p:nvPr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344F38A2-1B66-4D2F-864D-9E1FB43C14F1}"/>
              </a:ext>
            </a:extLst>
          </p:cNvPr>
          <p:cNvSpPr/>
          <p:nvPr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2">
            <a:extLst>
              <a:ext uri="{FF2B5EF4-FFF2-40B4-BE49-F238E27FC236}">
                <a16:creationId xmlns:a16="http://schemas.microsoft.com/office/drawing/2014/main" id="{E4A94D62-A84D-407F-B0B6-4908CBF46807}"/>
              </a:ext>
            </a:extLst>
          </p:cNvPr>
          <p:cNvSpPr/>
          <p:nvPr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23">
            <a:extLst>
              <a:ext uri="{FF2B5EF4-FFF2-40B4-BE49-F238E27FC236}">
                <a16:creationId xmlns:a16="http://schemas.microsoft.com/office/drawing/2014/main" id="{64E8EE56-F39A-425D-AE71-1664A5458725}"/>
              </a:ext>
            </a:extLst>
          </p:cNvPr>
          <p:cNvSpPr/>
          <p:nvPr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Shape 24">
            <a:extLst>
              <a:ext uri="{FF2B5EF4-FFF2-40B4-BE49-F238E27FC236}">
                <a16:creationId xmlns:a16="http://schemas.microsoft.com/office/drawing/2014/main" id="{C51B965A-C31A-4BA7-A08D-B36C1494983D}"/>
              </a:ext>
            </a:extLst>
          </p:cNvPr>
          <p:cNvSpPr/>
          <p:nvPr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C8F03A-B481-41DB-B374-36345183732D}"/>
              </a:ext>
            </a:extLst>
          </p:cNvPr>
          <p:cNvSpPr/>
          <p:nvPr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Shape 26">
            <a:extLst>
              <a:ext uri="{FF2B5EF4-FFF2-40B4-BE49-F238E27FC236}">
                <a16:creationId xmlns:a16="http://schemas.microsoft.com/office/drawing/2014/main" id="{53AB447B-2FC7-4B62-87DD-178AAF62DDA5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6" name="Shape 1314">
            <a:extLst>
              <a:ext uri="{FF2B5EF4-FFF2-40B4-BE49-F238E27FC236}">
                <a16:creationId xmlns:a16="http://schemas.microsoft.com/office/drawing/2014/main" id="{E5BF64F0-DEBD-492F-BA8D-BA0FFBE288CE}"/>
              </a:ext>
            </a:extLst>
          </p:cNvPr>
          <p:cNvSpPr/>
          <p:nvPr/>
        </p:nvSpPr>
        <p:spPr>
          <a:xfrm>
            <a:off x="1" y="396127"/>
            <a:ext cx="104774" cy="45192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D21D7A9-A952-44A0-B990-24986E147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894" y="396127"/>
            <a:ext cx="3487738" cy="610417"/>
          </a:xfrm>
        </p:spPr>
        <p:txBody>
          <a:bodyPr>
            <a:normAutofit/>
          </a:bodyPr>
          <a:lstStyle>
            <a:lvl1pPr marL="0" marR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  <a:defRPr sz="2600" b="1">
                <a:solidFill>
                  <a:srgbClr val="002060"/>
                </a:solidFill>
              </a:defRPr>
            </a:lvl1pPr>
          </a:lstStyle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US" sz="2400" dirty="0">
                <a:solidFill>
                  <a:srgbClr val="002561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Insert title text here</a:t>
            </a:r>
            <a:endParaRPr lang="en-US" sz="2800" b="1" dirty="0">
              <a:solidFill>
                <a:srgbClr val="002561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EC92EC0D-868C-417C-89FB-57E8D48A477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0893" y="1681995"/>
            <a:ext cx="4480029" cy="43944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B7DFA5F5-85AA-4E6C-88F2-B1D6A69F03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22232" y="1681995"/>
            <a:ext cx="2478314" cy="52070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rgbClr val="009290"/>
                </a:solidFill>
              </a:defRPr>
            </a:lvl1pPr>
          </a:lstStyle>
          <a:p>
            <a:pPr lvl="0"/>
            <a:r>
              <a:rPr lang="en-US" dirty="0"/>
              <a:t>Sub Heading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24A4D1B0-589B-42DE-AD75-90E689E3234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5140" y="2291382"/>
            <a:ext cx="4983996" cy="101941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Cras </a:t>
            </a:r>
            <a:r>
              <a:rPr lang="en-US" dirty="0" err="1"/>
              <a:t>lutus</a:t>
            </a:r>
            <a:r>
              <a:rPr lang="en-US" dirty="0"/>
              <a:t> </a:t>
            </a:r>
            <a:r>
              <a:rPr lang="en-US" dirty="0" err="1"/>
              <a:t>vehivula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non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et.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Cras </a:t>
            </a:r>
            <a:r>
              <a:rPr lang="en-US" dirty="0" err="1"/>
              <a:t>lutus</a:t>
            </a:r>
            <a:r>
              <a:rPr lang="en-US" dirty="0"/>
              <a:t> </a:t>
            </a:r>
            <a:r>
              <a:rPr lang="en-US" dirty="0" err="1"/>
              <a:t>vehivula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non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A2863-4B6B-458A-A467-E1EE2D1CECC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322888" y="3511550"/>
            <a:ext cx="1129187" cy="63316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 dirty="0"/>
              <a:t>4.6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D50CF0-67FA-4F6F-8702-7D08B51ECD8F}"/>
              </a:ext>
            </a:extLst>
          </p:cNvPr>
          <p:cNvCxnSpPr/>
          <p:nvPr/>
        </p:nvCxnSpPr>
        <p:spPr>
          <a:xfrm>
            <a:off x="6477371" y="3478420"/>
            <a:ext cx="0" cy="76057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45D333-E04D-4BB2-B45B-C7561392496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22888" y="4179175"/>
            <a:ext cx="1171575" cy="261937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rgbClr val="002561"/>
                </a:solidFill>
              </a:defRPr>
            </a:lvl1pPr>
          </a:lstStyle>
          <a:p>
            <a:pPr lvl="0"/>
            <a:r>
              <a:rPr lang="en-US" dirty="0"/>
              <a:t>Counter title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024B288-4CA2-40C9-86FC-1250F600E8D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28971" y="3511550"/>
            <a:ext cx="1129187" cy="63316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 dirty="0"/>
              <a:t>5.7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E75FB3-AADE-4C40-8278-BCF41F36D694}"/>
              </a:ext>
            </a:extLst>
          </p:cNvPr>
          <p:cNvCxnSpPr/>
          <p:nvPr/>
        </p:nvCxnSpPr>
        <p:spPr>
          <a:xfrm>
            <a:off x="7783454" y="3478420"/>
            <a:ext cx="0" cy="76057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F5B949CB-8132-4FA8-9BC6-73A0959208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28971" y="4179175"/>
            <a:ext cx="1171575" cy="261937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rgbClr val="002561"/>
                </a:solidFill>
              </a:defRPr>
            </a:lvl1pPr>
          </a:lstStyle>
          <a:p>
            <a:pPr lvl="0"/>
            <a:r>
              <a:rPr lang="en-US" dirty="0"/>
              <a:t>Counter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B0AC5E2-95EF-4C6D-8F1C-4FF9E7F1E9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35395" y="3513739"/>
            <a:ext cx="1129187" cy="63316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 dirty="0"/>
              <a:t>7.8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7E5EDC-47A8-48F7-8847-2F33D21EF4A4}"/>
              </a:ext>
            </a:extLst>
          </p:cNvPr>
          <p:cNvCxnSpPr/>
          <p:nvPr/>
        </p:nvCxnSpPr>
        <p:spPr>
          <a:xfrm>
            <a:off x="9089878" y="3480609"/>
            <a:ext cx="0" cy="76057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2E0CF59F-3F68-4B72-A844-7B836059526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35395" y="4181364"/>
            <a:ext cx="1171575" cy="261937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rgbClr val="002561"/>
                </a:solidFill>
              </a:defRPr>
            </a:lvl1pPr>
          </a:lstStyle>
          <a:p>
            <a:pPr lvl="0"/>
            <a:r>
              <a:rPr lang="en-US" dirty="0"/>
              <a:t>Counter title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89A9C47-31C4-4C47-8AFB-726EB94CBC8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80899" y="3511550"/>
            <a:ext cx="1129187" cy="63316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</a:lstStyle>
          <a:p>
            <a:pPr lvl="0"/>
            <a:r>
              <a:rPr lang="en-US" dirty="0"/>
              <a:t>5.1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A8CF26-EEDB-4738-A2B8-B8B662F08328}"/>
              </a:ext>
            </a:extLst>
          </p:cNvPr>
          <p:cNvCxnSpPr/>
          <p:nvPr/>
        </p:nvCxnSpPr>
        <p:spPr>
          <a:xfrm>
            <a:off x="10435382" y="3478420"/>
            <a:ext cx="0" cy="760576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3D81CFC2-1373-4315-9D88-0092CC46738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80899" y="4179175"/>
            <a:ext cx="1171575" cy="261937"/>
          </a:xfrm>
        </p:spPr>
        <p:txBody>
          <a:bodyPr>
            <a:noAutofit/>
          </a:bodyPr>
          <a:lstStyle>
            <a:lvl1pPr marL="0" indent="0">
              <a:buNone/>
              <a:defRPr sz="1100" b="1">
                <a:solidFill>
                  <a:srgbClr val="002561"/>
                </a:solidFill>
              </a:defRPr>
            </a:lvl1pPr>
          </a:lstStyle>
          <a:p>
            <a:pPr lvl="0"/>
            <a:r>
              <a:rPr lang="en-US" dirty="0"/>
              <a:t>Counter title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:a16="http://schemas.microsoft.com/office/drawing/2014/main" id="{0FC492E6-FB0E-48D9-909E-3A547C6B3F8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05140" y="4774125"/>
            <a:ext cx="4983996" cy="1019416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Cras </a:t>
            </a:r>
            <a:r>
              <a:rPr lang="en-US" dirty="0" err="1"/>
              <a:t>lutus</a:t>
            </a:r>
            <a:r>
              <a:rPr lang="en-US" dirty="0"/>
              <a:t> </a:t>
            </a:r>
            <a:r>
              <a:rPr lang="en-US" dirty="0" err="1"/>
              <a:t>vehivula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non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et.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Cras </a:t>
            </a:r>
            <a:r>
              <a:rPr lang="en-US" dirty="0" err="1"/>
              <a:t>lutus</a:t>
            </a:r>
            <a:r>
              <a:rPr lang="en-US" dirty="0"/>
              <a:t> </a:t>
            </a:r>
            <a:r>
              <a:rPr lang="en-US" dirty="0" err="1"/>
              <a:t>vehivula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, non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1047026518"/>
      </p:ext>
    </p:extLst>
  </p:cSld>
  <p:clrMapOvr>
    <a:masterClrMapping/>
  </p:clrMapOvr>
  <p:transition spd="slow" advClick="0" advTm="3000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.slid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>
            <a:extLst>
              <a:ext uri="{FF2B5EF4-FFF2-40B4-BE49-F238E27FC236}">
                <a16:creationId xmlns:a16="http://schemas.microsoft.com/office/drawing/2014/main" id="{7512E18A-FA3E-4707-8DD8-2A25CC2D70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">
            <a:extLst>
              <a:ext uri="{FF2B5EF4-FFF2-40B4-BE49-F238E27FC236}">
                <a16:creationId xmlns:a16="http://schemas.microsoft.com/office/drawing/2014/main" id="{320621D5-4C70-46F0-8128-BE119A480DF6}"/>
              </a:ext>
            </a:extLst>
          </p:cNvPr>
          <p:cNvSpPr/>
          <p:nvPr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344F38A2-1B66-4D2F-864D-9E1FB43C14F1}"/>
              </a:ext>
            </a:extLst>
          </p:cNvPr>
          <p:cNvSpPr/>
          <p:nvPr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2">
            <a:extLst>
              <a:ext uri="{FF2B5EF4-FFF2-40B4-BE49-F238E27FC236}">
                <a16:creationId xmlns:a16="http://schemas.microsoft.com/office/drawing/2014/main" id="{E4A94D62-A84D-407F-B0B6-4908CBF46807}"/>
              </a:ext>
            </a:extLst>
          </p:cNvPr>
          <p:cNvSpPr/>
          <p:nvPr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23">
            <a:extLst>
              <a:ext uri="{FF2B5EF4-FFF2-40B4-BE49-F238E27FC236}">
                <a16:creationId xmlns:a16="http://schemas.microsoft.com/office/drawing/2014/main" id="{64E8EE56-F39A-425D-AE71-1664A5458725}"/>
              </a:ext>
            </a:extLst>
          </p:cNvPr>
          <p:cNvSpPr/>
          <p:nvPr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Shape 24">
            <a:extLst>
              <a:ext uri="{FF2B5EF4-FFF2-40B4-BE49-F238E27FC236}">
                <a16:creationId xmlns:a16="http://schemas.microsoft.com/office/drawing/2014/main" id="{C51B965A-C31A-4BA7-A08D-B36C1494983D}"/>
              </a:ext>
            </a:extLst>
          </p:cNvPr>
          <p:cNvSpPr/>
          <p:nvPr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C8F03A-B481-41DB-B374-36345183732D}"/>
              </a:ext>
            </a:extLst>
          </p:cNvPr>
          <p:cNvSpPr/>
          <p:nvPr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Shape 26">
            <a:extLst>
              <a:ext uri="{FF2B5EF4-FFF2-40B4-BE49-F238E27FC236}">
                <a16:creationId xmlns:a16="http://schemas.microsoft.com/office/drawing/2014/main" id="{53AB447B-2FC7-4B62-87DD-178AAF62DDA5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6" name="Shape 1314">
            <a:extLst>
              <a:ext uri="{FF2B5EF4-FFF2-40B4-BE49-F238E27FC236}">
                <a16:creationId xmlns:a16="http://schemas.microsoft.com/office/drawing/2014/main" id="{E5BF64F0-DEBD-492F-BA8D-BA0FFBE288CE}"/>
              </a:ext>
            </a:extLst>
          </p:cNvPr>
          <p:cNvSpPr/>
          <p:nvPr/>
        </p:nvSpPr>
        <p:spPr>
          <a:xfrm>
            <a:off x="1" y="396127"/>
            <a:ext cx="104774" cy="45192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D21D7A9-A952-44A0-B990-24986E147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894" y="396127"/>
            <a:ext cx="3487738" cy="610417"/>
          </a:xfrm>
        </p:spPr>
        <p:txBody>
          <a:bodyPr>
            <a:normAutofit/>
          </a:bodyPr>
          <a:lstStyle>
            <a:lvl1pPr marL="0" marR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  <a:defRPr sz="2600" b="1">
                <a:solidFill>
                  <a:srgbClr val="002060"/>
                </a:solidFill>
              </a:defRPr>
            </a:lvl1pPr>
          </a:lstStyle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US" sz="2400" dirty="0">
                <a:solidFill>
                  <a:srgbClr val="002561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Insert title text here</a:t>
            </a:r>
            <a:endParaRPr lang="en-US" sz="2800" b="1" dirty="0">
              <a:solidFill>
                <a:srgbClr val="002561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C6A48A5A-30FE-4BD9-9180-2749E974784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50850" y="1423988"/>
            <a:ext cx="11188700" cy="46767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625064065"/>
      </p:ext>
    </p:extLst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9"/>
          <p:cNvPicPr preferRelativeResize="0"/>
          <p:nvPr userDrawn="1"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0"/>
          <p:cNvSpPr/>
          <p:nvPr userDrawn="1"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1"/>
          <p:cNvSpPr/>
          <p:nvPr userDrawn="1"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2"/>
          <p:cNvSpPr/>
          <p:nvPr userDrawn="1"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3"/>
          <p:cNvSpPr/>
          <p:nvPr userDrawn="1"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24"/>
          <p:cNvSpPr/>
          <p:nvPr userDrawn="1"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25"/>
          <p:cNvSpPr/>
          <p:nvPr userDrawn="1"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6"/>
          <p:cNvSpPr txBox="1"/>
          <p:nvPr userDrawn="1"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50" b="0" i="0">
              <a:solidFill>
                <a:srgbClr val="F2F2F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4BEFD855-5CF9-4CFA-8F6B-9C93375566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918" y="1809298"/>
            <a:ext cx="2629006" cy="2554472"/>
          </a:xfrm>
        </p:spPr>
      </p:sp>
      <p:sp>
        <p:nvSpPr>
          <p:cNvPr id="66" name="Title 3">
            <a:extLst>
              <a:ext uri="{FF2B5EF4-FFF2-40B4-BE49-F238E27FC236}">
                <a16:creationId xmlns:a16="http://schemas.microsoft.com/office/drawing/2014/main" id="{E47E9570-ED3B-4D6C-A152-C7E6BBFA35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628" y="-297"/>
            <a:ext cx="7502495" cy="120203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561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0298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.slide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5">
            <a:extLst>
              <a:ext uri="{FF2B5EF4-FFF2-40B4-BE49-F238E27FC236}">
                <a16:creationId xmlns:a16="http://schemas.microsoft.com/office/drawing/2014/main" id="{5A564885-6456-4AF7-8F30-98FC3C6EDC45}"/>
              </a:ext>
            </a:extLst>
          </p:cNvPr>
          <p:cNvSpPr>
            <a:spLocks/>
          </p:cNvSpPr>
          <p:nvPr/>
        </p:nvSpPr>
        <p:spPr bwMode="auto">
          <a:xfrm rot="2700000">
            <a:off x="5130843" y="2803934"/>
            <a:ext cx="1970092" cy="1968667"/>
          </a:xfrm>
          <a:custGeom>
            <a:avLst/>
            <a:gdLst>
              <a:gd name="T0" fmla="*/ 791 w 805"/>
              <a:gd name="T1" fmla="*/ 805 h 805"/>
              <a:gd name="T2" fmla="*/ 14 w 805"/>
              <a:gd name="T3" fmla="*/ 805 h 805"/>
              <a:gd name="T4" fmla="*/ 0 w 805"/>
              <a:gd name="T5" fmla="*/ 791 h 805"/>
              <a:gd name="T6" fmla="*/ 0 w 805"/>
              <a:gd name="T7" fmla="*/ 14 h 805"/>
              <a:gd name="T8" fmla="*/ 14 w 805"/>
              <a:gd name="T9" fmla="*/ 0 h 805"/>
              <a:gd name="T10" fmla="*/ 791 w 805"/>
              <a:gd name="T11" fmla="*/ 0 h 805"/>
              <a:gd name="T12" fmla="*/ 805 w 805"/>
              <a:gd name="T13" fmla="*/ 14 h 805"/>
              <a:gd name="T14" fmla="*/ 805 w 805"/>
              <a:gd name="T15" fmla="*/ 791 h 805"/>
              <a:gd name="T16" fmla="*/ 791 w 805"/>
              <a:gd name="T17" fmla="*/ 805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05" h="805">
                <a:moveTo>
                  <a:pt x="791" y="805"/>
                </a:moveTo>
                <a:cubicBezTo>
                  <a:pt x="14" y="805"/>
                  <a:pt x="14" y="805"/>
                  <a:pt x="14" y="805"/>
                </a:cubicBezTo>
                <a:cubicBezTo>
                  <a:pt x="6" y="805"/>
                  <a:pt x="0" y="799"/>
                  <a:pt x="0" y="791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7"/>
                  <a:pt x="6" y="0"/>
                  <a:pt x="14" y="0"/>
                </a:cubicBezTo>
                <a:cubicBezTo>
                  <a:pt x="791" y="0"/>
                  <a:pt x="791" y="0"/>
                  <a:pt x="791" y="0"/>
                </a:cubicBezTo>
                <a:cubicBezTo>
                  <a:pt x="798" y="0"/>
                  <a:pt x="805" y="7"/>
                  <a:pt x="805" y="14"/>
                </a:cubicBezTo>
                <a:cubicBezTo>
                  <a:pt x="805" y="791"/>
                  <a:pt x="805" y="791"/>
                  <a:pt x="805" y="791"/>
                </a:cubicBezTo>
                <a:cubicBezTo>
                  <a:pt x="805" y="799"/>
                  <a:pt x="798" y="805"/>
                  <a:pt x="791" y="805"/>
                </a:cubicBezTo>
                <a:close/>
              </a:path>
            </a:pathLst>
          </a:custGeom>
          <a:solidFill>
            <a:srgbClr val="9F9D8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9" name="Shape 19">
            <a:extLst>
              <a:ext uri="{FF2B5EF4-FFF2-40B4-BE49-F238E27FC236}">
                <a16:creationId xmlns:a16="http://schemas.microsoft.com/office/drawing/2014/main" id="{7512E18A-FA3E-4707-8DD8-2A25CC2D70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">
            <a:extLst>
              <a:ext uri="{FF2B5EF4-FFF2-40B4-BE49-F238E27FC236}">
                <a16:creationId xmlns:a16="http://schemas.microsoft.com/office/drawing/2014/main" id="{320621D5-4C70-46F0-8128-BE119A480DF6}"/>
              </a:ext>
            </a:extLst>
          </p:cNvPr>
          <p:cNvSpPr/>
          <p:nvPr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344F38A2-1B66-4D2F-864D-9E1FB43C14F1}"/>
              </a:ext>
            </a:extLst>
          </p:cNvPr>
          <p:cNvSpPr/>
          <p:nvPr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2">
            <a:extLst>
              <a:ext uri="{FF2B5EF4-FFF2-40B4-BE49-F238E27FC236}">
                <a16:creationId xmlns:a16="http://schemas.microsoft.com/office/drawing/2014/main" id="{E4A94D62-A84D-407F-B0B6-4908CBF46807}"/>
              </a:ext>
            </a:extLst>
          </p:cNvPr>
          <p:cNvSpPr/>
          <p:nvPr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23">
            <a:extLst>
              <a:ext uri="{FF2B5EF4-FFF2-40B4-BE49-F238E27FC236}">
                <a16:creationId xmlns:a16="http://schemas.microsoft.com/office/drawing/2014/main" id="{64E8EE56-F39A-425D-AE71-1664A5458725}"/>
              </a:ext>
            </a:extLst>
          </p:cNvPr>
          <p:cNvSpPr/>
          <p:nvPr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Shape 24">
            <a:extLst>
              <a:ext uri="{FF2B5EF4-FFF2-40B4-BE49-F238E27FC236}">
                <a16:creationId xmlns:a16="http://schemas.microsoft.com/office/drawing/2014/main" id="{C51B965A-C31A-4BA7-A08D-B36C1494983D}"/>
              </a:ext>
            </a:extLst>
          </p:cNvPr>
          <p:cNvSpPr/>
          <p:nvPr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C8F03A-B481-41DB-B374-36345183732D}"/>
              </a:ext>
            </a:extLst>
          </p:cNvPr>
          <p:cNvSpPr/>
          <p:nvPr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Shape 26">
            <a:extLst>
              <a:ext uri="{FF2B5EF4-FFF2-40B4-BE49-F238E27FC236}">
                <a16:creationId xmlns:a16="http://schemas.microsoft.com/office/drawing/2014/main" id="{53AB447B-2FC7-4B62-87DD-178AAF62DDA5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AFB28A-43D6-4CEA-9CC0-9B5F5F01B498}"/>
              </a:ext>
            </a:extLst>
          </p:cNvPr>
          <p:cNvGrpSpPr/>
          <p:nvPr/>
        </p:nvGrpSpPr>
        <p:grpSpPr>
          <a:xfrm>
            <a:off x="4722908" y="2328825"/>
            <a:ext cx="2746182" cy="2749621"/>
            <a:chOff x="4743006" y="2413666"/>
            <a:chExt cx="2746182" cy="274962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AD12BCB1-6611-4640-B348-F918D24EB5AA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6591036" y="2414968"/>
              <a:ext cx="878921" cy="917382"/>
            </a:xfrm>
            <a:custGeom>
              <a:avLst/>
              <a:gdLst>
                <a:gd name="T0" fmla="*/ 343 w 359"/>
                <a:gd name="T1" fmla="*/ 152 h 375"/>
                <a:gd name="T2" fmla="*/ 207 w 359"/>
                <a:gd name="T3" fmla="*/ 16 h 375"/>
                <a:gd name="T4" fmla="*/ 151 w 359"/>
                <a:gd name="T5" fmla="*/ 16 h 375"/>
                <a:gd name="T6" fmla="*/ 15 w 359"/>
                <a:gd name="T7" fmla="*/ 152 h 375"/>
                <a:gd name="T8" fmla="*/ 15 w 359"/>
                <a:gd name="T9" fmla="*/ 208 h 375"/>
                <a:gd name="T10" fmla="*/ 44 w 359"/>
                <a:gd name="T11" fmla="*/ 220 h 375"/>
                <a:gd name="T12" fmla="*/ 72 w 359"/>
                <a:gd name="T13" fmla="*/ 208 h 375"/>
                <a:gd name="T14" fmla="*/ 139 w 359"/>
                <a:gd name="T15" fmla="*/ 141 h 375"/>
                <a:gd name="T16" fmla="*/ 139 w 359"/>
                <a:gd name="T17" fmla="*/ 335 h 375"/>
                <a:gd name="T18" fmla="*/ 179 w 359"/>
                <a:gd name="T19" fmla="*/ 375 h 375"/>
                <a:gd name="T20" fmla="*/ 219 w 359"/>
                <a:gd name="T21" fmla="*/ 335 h 375"/>
                <a:gd name="T22" fmla="*/ 219 w 359"/>
                <a:gd name="T23" fmla="*/ 141 h 375"/>
                <a:gd name="T24" fmla="*/ 286 w 359"/>
                <a:gd name="T25" fmla="*/ 208 h 375"/>
                <a:gd name="T26" fmla="*/ 343 w 359"/>
                <a:gd name="T27" fmla="*/ 208 h 375"/>
                <a:gd name="T28" fmla="*/ 343 w 359"/>
                <a:gd name="T29" fmla="*/ 152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9" h="375">
                  <a:moveTo>
                    <a:pt x="343" y="152"/>
                  </a:moveTo>
                  <a:cubicBezTo>
                    <a:pt x="207" y="16"/>
                    <a:pt x="207" y="16"/>
                    <a:pt x="207" y="16"/>
                  </a:cubicBezTo>
                  <a:cubicBezTo>
                    <a:pt x="192" y="0"/>
                    <a:pt x="167" y="0"/>
                    <a:pt x="151" y="16"/>
                  </a:cubicBezTo>
                  <a:cubicBezTo>
                    <a:pt x="15" y="152"/>
                    <a:pt x="15" y="152"/>
                    <a:pt x="15" y="152"/>
                  </a:cubicBezTo>
                  <a:cubicBezTo>
                    <a:pt x="0" y="167"/>
                    <a:pt x="0" y="192"/>
                    <a:pt x="15" y="208"/>
                  </a:cubicBezTo>
                  <a:cubicBezTo>
                    <a:pt x="23" y="216"/>
                    <a:pt x="34" y="220"/>
                    <a:pt x="44" y="220"/>
                  </a:cubicBezTo>
                  <a:cubicBezTo>
                    <a:pt x="54" y="220"/>
                    <a:pt x="64" y="216"/>
                    <a:pt x="72" y="208"/>
                  </a:cubicBezTo>
                  <a:cubicBezTo>
                    <a:pt x="139" y="141"/>
                    <a:pt x="139" y="141"/>
                    <a:pt x="139" y="141"/>
                  </a:cubicBezTo>
                  <a:cubicBezTo>
                    <a:pt x="139" y="335"/>
                    <a:pt x="139" y="335"/>
                    <a:pt x="139" y="335"/>
                  </a:cubicBezTo>
                  <a:cubicBezTo>
                    <a:pt x="139" y="357"/>
                    <a:pt x="157" y="375"/>
                    <a:pt x="179" y="375"/>
                  </a:cubicBezTo>
                  <a:cubicBezTo>
                    <a:pt x="201" y="375"/>
                    <a:pt x="219" y="357"/>
                    <a:pt x="219" y="335"/>
                  </a:cubicBezTo>
                  <a:cubicBezTo>
                    <a:pt x="219" y="141"/>
                    <a:pt x="219" y="141"/>
                    <a:pt x="219" y="141"/>
                  </a:cubicBezTo>
                  <a:cubicBezTo>
                    <a:pt x="286" y="208"/>
                    <a:pt x="286" y="208"/>
                    <a:pt x="286" y="208"/>
                  </a:cubicBezTo>
                  <a:cubicBezTo>
                    <a:pt x="302" y="224"/>
                    <a:pt x="327" y="224"/>
                    <a:pt x="343" y="208"/>
                  </a:cubicBezTo>
                  <a:cubicBezTo>
                    <a:pt x="359" y="192"/>
                    <a:pt x="359" y="167"/>
                    <a:pt x="343" y="152"/>
                  </a:cubicBezTo>
                  <a:close/>
                </a:path>
              </a:pathLst>
            </a:custGeom>
            <a:solidFill>
              <a:srgbClr val="0025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FA9F3D6-5EBF-444D-8912-7D91C3BD2330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4760812" y="4246617"/>
              <a:ext cx="878921" cy="914533"/>
            </a:xfrm>
            <a:custGeom>
              <a:avLst/>
              <a:gdLst>
                <a:gd name="T0" fmla="*/ 15 w 359"/>
                <a:gd name="T1" fmla="*/ 223 h 374"/>
                <a:gd name="T2" fmla="*/ 151 w 359"/>
                <a:gd name="T3" fmla="*/ 359 h 374"/>
                <a:gd name="T4" fmla="*/ 207 w 359"/>
                <a:gd name="T5" fmla="*/ 359 h 374"/>
                <a:gd name="T6" fmla="*/ 343 w 359"/>
                <a:gd name="T7" fmla="*/ 223 h 374"/>
                <a:gd name="T8" fmla="*/ 343 w 359"/>
                <a:gd name="T9" fmla="*/ 167 h 374"/>
                <a:gd name="T10" fmla="*/ 315 w 359"/>
                <a:gd name="T11" fmla="*/ 155 h 374"/>
                <a:gd name="T12" fmla="*/ 286 w 359"/>
                <a:gd name="T13" fmla="*/ 167 h 374"/>
                <a:gd name="T14" fmla="*/ 219 w 359"/>
                <a:gd name="T15" fmla="*/ 234 h 374"/>
                <a:gd name="T16" fmla="*/ 219 w 359"/>
                <a:gd name="T17" fmla="*/ 40 h 374"/>
                <a:gd name="T18" fmla="*/ 179 w 359"/>
                <a:gd name="T19" fmla="*/ 0 h 374"/>
                <a:gd name="T20" fmla="*/ 139 w 359"/>
                <a:gd name="T21" fmla="*/ 40 h 374"/>
                <a:gd name="T22" fmla="*/ 139 w 359"/>
                <a:gd name="T23" fmla="*/ 234 h 374"/>
                <a:gd name="T24" fmla="*/ 72 w 359"/>
                <a:gd name="T25" fmla="*/ 167 h 374"/>
                <a:gd name="T26" fmla="*/ 15 w 359"/>
                <a:gd name="T27" fmla="*/ 167 h 374"/>
                <a:gd name="T28" fmla="*/ 15 w 359"/>
                <a:gd name="T29" fmla="*/ 22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9" h="374">
                  <a:moveTo>
                    <a:pt x="15" y="223"/>
                  </a:moveTo>
                  <a:cubicBezTo>
                    <a:pt x="151" y="359"/>
                    <a:pt x="151" y="359"/>
                    <a:pt x="151" y="359"/>
                  </a:cubicBezTo>
                  <a:cubicBezTo>
                    <a:pt x="167" y="374"/>
                    <a:pt x="192" y="374"/>
                    <a:pt x="207" y="359"/>
                  </a:cubicBezTo>
                  <a:cubicBezTo>
                    <a:pt x="343" y="223"/>
                    <a:pt x="343" y="223"/>
                    <a:pt x="343" y="223"/>
                  </a:cubicBezTo>
                  <a:cubicBezTo>
                    <a:pt x="359" y="208"/>
                    <a:pt x="359" y="182"/>
                    <a:pt x="343" y="167"/>
                  </a:cubicBezTo>
                  <a:cubicBezTo>
                    <a:pt x="335" y="159"/>
                    <a:pt x="325" y="155"/>
                    <a:pt x="315" y="155"/>
                  </a:cubicBezTo>
                  <a:cubicBezTo>
                    <a:pt x="304" y="155"/>
                    <a:pt x="294" y="159"/>
                    <a:pt x="286" y="167"/>
                  </a:cubicBezTo>
                  <a:cubicBezTo>
                    <a:pt x="219" y="234"/>
                    <a:pt x="219" y="234"/>
                    <a:pt x="219" y="234"/>
                  </a:cubicBezTo>
                  <a:cubicBezTo>
                    <a:pt x="219" y="40"/>
                    <a:pt x="219" y="40"/>
                    <a:pt x="219" y="40"/>
                  </a:cubicBezTo>
                  <a:cubicBezTo>
                    <a:pt x="219" y="18"/>
                    <a:pt x="201" y="0"/>
                    <a:pt x="179" y="0"/>
                  </a:cubicBezTo>
                  <a:cubicBezTo>
                    <a:pt x="157" y="0"/>
                    <a:pt x="139" y="18"/>
                    <a:pt x="139" y="40"/>
                  </a:cubicBezTo>
                  <a:cubicBezTo>
                    <a:pt x="139" y="234"/>
                    <a:pt x="139" y="234"/>
                    <a:pt x="139" y="234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56" y="151"/>
                    <a:pt x="31" y="151"/>
                    <a:pt x="15" y="167"/>
                  </a:cubicBezTo>
                  <a:cubicBezTo>
                    <a:pt x="0" y="182"/>
                    <a:pt x="0" y="208"/>
                    <a:pt x="15" y="223"/>
                  </a:cubicBezTo>
                  <a:close/>
                </a:path>
              </a:pathLst>
            </a:custGeom>
            <a:solidFill>
              <a:srgbClr val="00256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B66B8F3-A9B2-4747-AB8D-25B40AC55880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6572101" y="4265136"/>
              <a:ext cx="918807" cy="877496"/>
            </a:xfrm>
            <a:custGeom>
              <a:avLst/>
              <a:gdLst>
                <a:gd name="T0" fmla="*/ 223 w 375"/>
                <a:gd name="T1" fmla="*/ 344 h 359"/>
                <a:gd name="T2" fmla="*/ 359 w 375"/>
                <a:gd name="T3" fmla="*/ 208 h 359"/>
                <a:gd name="T4" fmla="*/ 359 w 375"/>
                <a:gd name="T5" fmla="*/ 152 h 359"/>
                <a:gd name="T6" fmla="*/ 223 w 375"/>
                <a:gd name="T7" fmla="*/ 16 h 359"/>
                <a:gd name="T8" fmla="*/ 167 w 375"/>
                <a:gd name="T9" fmla="*/ 16 h 359"/>
                <a:gd name="T10" fmla="*/ 155 w 375"/>
                <a:gd name="T11" fmla="*/ 44 h 359"/>
                <a:gd name="T12" fmla="*/ 167 w 375"/>
                <a:gd name="T13" fmla="*/ 73 h 359"/>
                <a:gd name="T14" fmla="*/ 234 w 375"/>
                <a:gd name="T15" fmla="*/ 140 h 359"/>
                <a:gd name="T16" fmla="*/ 40 w 375"/>
                <a:gd name="T17" fmla="*/ 140 h 359"/>
                <a:gd name="T18" fmla="*/ 0 w 375"/>
                <a:gd name="T19" fmla="*/ 180 h 359"/>
                <a:gd name="T20" fmla="*/ 40 w 375"/>
                <a:gd name="T21" fmla="*/ 220 h 359"/>
                <a:gd name="T22" fmla="*/ 234 w 375"/>
                <a:gd name="T23" fmla="*/ 220 h 359"/>
                <a:gd name="T24" fmla="*/ 167 w 375"/>
                <a:gd name="T25" fmla="*/ 287 h 359"/>
                <a:gd name="T26" fmla="*/ 167 w 375"/>
                <a:gd name="T27" fmla="*/ 344 h 359"/>
                <a:gd name="T28" fmla="*/ 223 w 375"/>
                <a:gd name="T29" fmla="*/ 344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5" h="359">
                  <a:moveTo>
                    <a:pt x="223" y="344"/>
                  </a:moveTo>
                  <a:cubicBezTo>
                    <a:pt x="359" y="208"/>
                    <a:pt x="359" y="208"/>
                    <a:pt x="359" y="208"/>
                  </a:cubicBezTo>
                  <a:cubicBezTo>
                    <a:pt x="375" y="192"/>
                    <a:pt x="375" y="167"/>
                    <a:pt x="359" y="152"/>
                  </a:cubicBezTo>
                  <a:cubicBezTo>
                    <a:pt x="223" y="16"/>
                    <a:pt x="223" y="16"/>
                    <a:pt x="223" y="16"/>
                  </a:cubicBezTo>
                  <a:cubicBezTo>
                    <a:pt x="208" y="0"/>
                    <a:pt x="183" y="0"/>
                    <a:pt x="167" y="16"/>
                  </a:cubicBezTo>
                  <a:cubicBezTo>
                    <a:pt x="159" y="24"/>
                    <a:pt x="155" y="34"/>
                    <a:pt x="155" y="44"/>
                  </a:cubicBezTo>
                  <a:cubicBezTo>
                    <a:pt x="155" y="55"/>
                    <a:pt x="159" y="65"/>
                    <a:pt x="167" y="73"/>
                  </a:cubicBezTo>
                  <a:cubicBezTo>
                    <a:pt x="234" y="140"/>
                    <a:pt x="234" y="140"/>
                    <a:pt x="234" y="140"/>
                  </a:cubicBezTo>
                  <a:cubicBezTo>
                    <a:pt x="40" y="140"/>
                    <a:pt x="40" y="140"/>
                    <a:pt x="40" y="140"/>
                  </a:cubicBezTo>
                  <a:cubicBezTo>
                    <a:pt x="18" y="140"/>
                    <a:pt x="0" y="158"/>
                    <a:pt x="0" y="180"/>
                  </a:cubicBezTo>
                  <a:cubicBezTo>
                    <a:pt x="0" y="202"/>
                    <a:pt x="18" y="220"/>
                    <a:pt x="40" y="220"/>
                  </a:cubicBezTo>
                  <a:cubicBezTo>
                    <a:pt x="234" y="220"/>
                    <a:pt x="234" y="220"/>
                    <a:pt x="234" y="220"/>
                  </a:cubicBezTo>
                  <a:cubicBezTo>
                    <a:pt x="167" y="287"/>
                    <a:pt x="167" y="287"/>
                    <a:pt x="167" y="287"/>
                  </a:cubicBezTo>
                  <a:cubicBezTo>
                    <a:pt x="151" y="303"/>
                    <a:pt x="151" y="328"/>
                    <a:pt x="167" y="344"/>
                  </a:cubicBezTo>
                  <a:cubicBezTo>
                    <a:pt x="183" y="359"/>
                    <a:pt x="208" y="359"/>
                    <a:pt x="223" y="344"/>
                  </a:cubicBezTo>
                  <a:close/>
                </a:path>
              </a:pathLst>
            </a:custGeom>
            <a:solidFill>
              <a:srgbClr val="0072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9982FB0D-9629-4664-9D84-761E116AAB5B}"/>
                </a:ext>
              </a:extLst>
            </p:cNvPr>
            <p:cNvSpPr>
              <a:spLocks/>
            </p:cNvSpPr>
            <p:nvPr/>
          </p:nvSpPr>
          <p:spPr bwMode="auto">
            <a:xfrm rot="2700000">
              <a:off x="4741286" y="2432897"/>
              <a:ext cx="915958" cy="877496"/>
            </a:xfrm>
            <a:custGeom>
              <a:avLst/>
              <a:gdLst>
                <a:gd name="T0" fmla="*/ 151 w 374"/>
                <a:gd name="T1" fmla="*/ 16 h 359"/>
                <a:gd name="T2" fmla="*/ 15 w 374"/>
                <a:gd name="T3" fmla="*/ 152 h 359"/>
                <a:gd name="T4" fmla="*/ 15 w 374"/>
                <a:gd name="T5" fmla="*/ 208 h 359"/>
                <a:gd name="T6" fmla="*/ 151 w 374"/>
                <a:gd name="T7" fmla="*/ 344 h 359"/>
                <a:gd name="T8" fmla="*/ 207 w 374"/>
                <a:gd name="T9" fmla="*/ 344 h 359"/>
                <a:gd name="T10" fmla="*/ 219 w 374"/>
                <a:gd name="T11" fmla="*/ 315 h 359"/>
                <a:gd name="T12" fmla="*/ 207 w 374"/>
                <a:gd name="T13" fmla="*/ 287 h 359"/>
                <a:gd name="T14" fmla="*/ 140 w 374"/>
                <a:gd name="T15" fmla="*/ 220 h 359"/>
                <a:gd name="T16" fmla="*/ 334 w 374"/>
                <a:gd name="T17" fmla="*/ 220 h 359"/>
                <a:gd name="T18" fmla="*/ 374 w 374"/>
                <a:gd name="T19" fmla="*/ 180 h 359"/>
                <a:gd name="T20" fmla="*/ 334 w 374"/>
                <a:gd name="T21" fmla="*/ 140 h 359"/>
                <a:gd name="T22" fmla="*/ 140 w 374"/>
                <a:gd name="T23" fmla="*/ 140 h 359"/>
                <a:gd name="T24" fmla="*/ 207 w 374"/>
                <a:gd name="T25" fmla="*/ 73 h 359"/>
                <a:gd name="T26" fmla="*/ 207 w 374"/>
                <a:gd name="T27" fmla="*/ 16 h 359"/>
                <a:gd name="T28" fmla="*/ 151 w 374"/>
                <a:gd name="T29" fmla="*/ 16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74" h="359">
                  <a:moveTo>
                    <a:pt x="151" y="16"/>
                  </a:moveTo>
                  <a:cubicBezTo>
                    <a:pt x="15" y="152"/>
                    <a:pt x="15" y="152"/>
                    <a:pt x="15" y="152"/>
                  </a:cubicBezTo>
                  <a:cubicBezTo>
                    <a:pt x="0" y="167"/>
                    <a:pt x="0" y="192"/>
                    <a:pt x="15" y="208"/>
                  </a:cubicBezTo>
                  <a:cubicBezTo>
                    <a:pt x="151" y="344"/>
                    <a:pt x="151" y="344"/>
                    <a:pt x="151" y="344"/>
                  </a:cubicBezTo>
                  <a:cubicBezTo>
                    <a:pt x="167" y="359"/>
                    <a:pt x="192" y="359"/>
                    <a:pt x="207" y="344"/>
                  </a:cubicBezTo>
                  <a:cubicBezTo>
                    <a:pt x="215" y="336"/>
                    <a:pt x="219" y="325"/>
                    <a:pt x="219" y="315"/>
                  </a:cubicBezTo>
                  <a:cubicBezTo>
                    <a:pt x="219" y="305"/>
                    <a:pt x="215" y="295"/>
                    <a:pt x="207" y="287"/>
                  </a:cubicBezTo>
                  <a:cubicBezTo>
                    <a:pt x="140" y="220"/>
                    <a:pt x="140" y="220"/>
                    <a:pt x="140" y="220"/>
                  </a:cubicBezTo>
                  <a:cubicBezTo>
                    <a:pt x="334" y="220"/>
                    <a:pt x="334" y="220"/>
                    <a:pt x="334" y="220"/>
                  </a:cubicBezTo>
                  <a:cubicBezTo>
                    <a:pt x="356" y="220"/>
                    <a:pt x="374" y="202"/>
                    <a:pt x="374" y="180"/>
                  </a:cubicBezTo>
                  <a:cubicBezTo>
                    <a:pt x="374" y="158"/>
                    <a:pt x="356" y="140"/>
                    <a:pt x="334" y="140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207" y="73"/>
                    <a:pt x="207" y="73"/>
                    <a:pt x="207" y="73"/>
                  </a:cubicBezTo>
                  <a:cubicBezTo>
                    <a:pt x="223" y="57"/>
                    <a:pt x="223" y="32"/>
                    <a:pt x="207" y="16"/>
                  </a:cubicBezTo>
                  <a:cubicBezTo>
                    <a:pt x="192" y="0"/>
                    <a:pt x="167" y="0"/>
                    <a:pt x="151" y="16"/>
                  </a:cubicBezTo>
                  <a:close/>
                </a:path>
              </a:pathLst>
            </a:custGeom>
            <a:solidFill>
              <a:srgbClr val="0072B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AEEF"/>
                </a:solidFill>
              </a:endParaRPr>
            </a:p>
          </p:txBody>
        </p:sp>
      </p:grpSp>
      <p:sp>
        <p:nvSpPr>
          <p:cNvPr id="16" name="Shape 1314">
            <a:extLst>
              <a:ext uri="{FF2B5EF4-FFF2-40B4-BE49-F238E27FC236}">
                <a16:creationId xmlns:a16="http://schemas.microsoft.com/office/drawing/2014/main" id="{E5BF64F0-DEBD-492F-BA8D-BA0FFBE288CE}"/>
              </a:ext>
            </a:extLst>
          </p:cNvPr>
          <p:cNvSpPr/>
          <p:nvPr/>
        </p:nvSpPr>
        <p:spPr>
          <a:xfrm>
            <a:off x="1" y="396127"/>
            <a:ext cx="104774" cy="45192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D21D7A9-A952-44A0-B990-24986E147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894" y="396127"/>
            <a:ext cx="3487738" cy="610417"/>
          </a:xfrm>
        </p:spPr>
        <p:txBody>
          <a:bodyPr>
            <a:normAutofit/>
          </a:bodyPr>
          <a:lstStyle>
            <a:lvl1pPr marL="0" marR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  <a:defRPr sz="2600" b="1">
                <a:solidFill>
                  <a:srgbClr val="002060"/>
                </a:solidFill>
              </a:defRPr>
            </a:lvl1pPr>
          </a:lstStyle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US" sz="2400" dirty="0">
                <a:solidFill>
                  <a:srgbClr val="002561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Insert title text here</a:t>
            </a:r>
            <a:endParaRPr lang="en-US" sz="2800" b="1" dirty="0">
              <a:solidFill>
                <a:srgbClr val="002561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7E94C064-D1BF-469B-A11F-38377376AD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37166" y="2410183"/>
            <a:ext cx="2756148" cy="2756169"/>
          </a:xfrm>
          <a:custGeom>
            <a:avLst/>
            <a:gdLst>
              <a:gd name="connsiteX0" fmla="*/ 1377576 w 2756148"/>
              <a:gd name="connsiteY0" fmla="*/ 11 h 2756169"/>
              <a:gd name="connsiteX1" fmla="*/ 1402447 w 2756148"/>
              <a:gd name="connsiteY1" fmla="*/ 9750 h 2756169"/>
              <a:gd name="connsiteX2" fmla="*/ 2747058 w 2756148"/>
              <a:gd name="connsiteY2" fmla="*/ 1354361 h 2756169"/>
              <a:gd name="connsiteX3" fmla="*/ 2747075 w 2756148"/>
              <a:gd name="connsiteY3" fmla="*/ 1402798 h 2756169"/>
              <a:gd name="connsiteX4" fmla="*/ 1403437 w 2756148"/>
              <a:gd name="connsiteY4" fmla="*/ 2746437 h 2756169"/>
              <a:gd name="connsiteX5" fmla="*/ 1355000 w 2756148"/>
              <a:gd name="connsiteY5" fmla="*/ 2746419 h 2756169"/>
              <a:gd name="connsiteX6" fmla="*/ 10389 w 2756148"/>
              <a:gd name="connsiteY6" fmla="*/ 1401808 h 2756169"/>
              <a:gd name="connsiteX7" fmla="*/ 10371 w 2756148"/>
              <a:gd name="connsiteY7" fmla="*/ 1353371 h 2756169"/>
              <a:gd name="connsiteX8" fmla="*/ 1354010 w 2756148"/>
              <a:gd name="connsiteY8" fmla="*/ 9733 h 2756169"/>
              <a:gd name="connsiteX9" fmla="*/ 1377576 w 2756148"/>
              <a:gd name="connsiteY9" fmla="*/ 11 h 275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6148" h="2756169">
                <a:moveTo>
                  <a:pt x="1377576" y="11"/>
                </a:moveTo>
                <a:cubicBezTo>
                  <a:pt x="1386442" y="-202"/>
                  <a:pt x="1395525" y="2828"/>
                  <a:pt x="1402447" y="9750"/>
                </a:cubicBezTo>
                <a:cubicBezTo>
                  <a:pt x="2747058" y="1354361"/>
                  <a:pt x="2747058" y="1354361"/>
                  <a:pt x="2747058" y="1354361"/>
                </a:cubicBezTo>
                <a:cubicBezTo>
                  <a:pt x="2759171" y="1366475"/>
                  <a:pt x="2759180" y="1390693"/>
                  <a:pt x="2747075" y="1402798"/>
                </a:cubicBezTo>
                <a:cubicBezTo>
                  <a:pt x="1403437" y="2746437"/>
                  <a:pt x="1403437" y="2746437"/>
                  <a:pt x="1403437" y="2746437"/>
                </a:cubicBezTo>
                <a:cubicBezTo>
                  <a:pt x="1389603" y="2760271"/>
                  <a:pt x="1367113" y="2758533"/>
                  <a:pt x="1355000" y="2746419"/>
                </a:cubicBezTo>
                <a:cubicBezTo>
                  <a:pt x="10389" y="1401808"/>
                  <a:pt x="10389" y="1401808"/>
                  <a:pt x="10389" y="1401808"/>
                </a:cubicBezTo>
                <a:cubicBezTo>
                  <a:pt x="-3455" y="1387964"/>
                  <a:pt x="-3463" y="1367205"/>
                  <a:pt x="10371" y="1353371"/>
                </a:cubicBezTo>
                <a:cubicBezTo>
                  <a:pt x="1354010" y="9733"/>
                  <a:pt x="1354010" y="9733"/>
                  <a:pt x="1354010" y="9733"/>
                </a:cubicBezTo>
                <a:cubicBezTo>
                  <a:pt x="1360062" y="3680"/>
                  <a:pt x="1368711" y="224"/>
                  <a:pt x="1377576" y="1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94160FC-7282-4563-AD9A-9D3607DED6DF}"/>
              </a:ext>
            </a:extLst>
          </p:cNvPr>
          <p:cNvSpPr/>
          <p:nvPr/>
        </p:nvSpPr>
        <p:spPr>
          <a:xfrm>
            <a:off x="4237217" y="1948364"/>
            <a:ext cx="578396" cy="578396"/>
          </a:xfrm>
          <a:prstGeom prst="ellipse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053AC5-554C-4DF0-8FC9-754D02A1F77A}"/>
              </a:ext>
            </a:extLst>
          </p:cNvPr>
          <p:cNvSpPr/>
          <p:nvPr/>
        </p:nvSpPr>
        <p:spPr>
          <a:xfrm>
            <a:off x="7376387" y="1948364"/>
            <a:ext cx="578396" cy="578396"/>
          </a:xfrm>
          <a:prstGeom prst="ellipse">
            <a:avLst/>
          </a:prstGeom>
          <a:solidFill>
            <a:srgbClr val="002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C906B4-4A48-47A8-88BA-B69EC29CB848}"/>
              </a:ext>
            </a:extLst>
          </p:cNvPr>
          <p:cNvSpPr/>
          <p:nvPr/>
        </p:nvSpPr>
        <p:spPr>
          <a:xfrm>
            <a:off x="4237217" y="5028283"/>
            <a:ext cx="578396" cy="578396"/>
          </a:xfrm>
          <a:prstGeom prst="ellipse">
            <a:avLst/>
          </a:prstGeom>
          <a:solidFill>
            <a:srgbClr val="0025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C6A67B8-BC65-4B22-822C-2407B70F0C12}"/>
              </a:ext>
            </a:extLst>
          </p:cNvPr>
          <p:cNvSpPr/>
          <p:nvPr/>
        </p:nvSpPr>
        <p:spPr>
          <a:xfrm>
            <a:off x="7376387" y="5028283"/>
            <a:ext cx="578396" cy="578396"/>
          </a:xfrm>
          <a:prstGeom prst="ellipse">
            <a:avLst/>
          </a:prstGeom>
          <a:solidFill>
            <a:srgbClr val="0072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5AB0AC27-DC0A-4822-A79B-AE12CED8592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4307997" y="2047290"/>
            <a:ext cx="444676" cy="396292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6BB42F02-B50E-434F-9E43-17188CC4112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430566" y="2039416"/>
            <a:ext cx="444676" cy="396292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F8B7A02A-6DEB-4479-9EEF-C236212E3789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292396" y="5119335"/>
            <a:ext cx="444676" cy="396292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3056552D-035F-4445-8013-4A63E0CBA01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430566" y="5117227"/>
            <a:ext cx="444676" cy="396292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FE48F898-8C66-4BFB-8133-BA145C0B29D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94617" y="1941894"/>
            <a:ext cx="2304555" cy="5207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Categories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CC014-8D0A-4E6C-8FD8-38E11C31F6A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69975" y="2498144"/>
            <a:ext cx="2924175" cy="739775"/>
          </a:xfrm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E9DDCAFD-D888-4869-92FF-20D9366EC7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794617" y="5050429"/>
            <a:ext cx="2302548" cy="520700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Categories 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30A7FA7B-FE9A-4A96-AC63-B3D0520421F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67968" y="5606679"/>
            <a:ext cx="2924175" cy="739775"/>
          </a:xfrm>
        </p:spPr>
        <p:txBody>
          <a:bodyPr>
            <a:normAutofit/>
          </a:bodyPr>
          <a:lstStyle>
            <a:lvl1pPr marL="0" indent="0" algn="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B91741C3-13A2-48E6-A237-AEBBF147249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70511" y="1970510"/>
            <a:ext cx="2445046" cy="52070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Categories 02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B9F5C967-0E95-4936-8C41-AA080BCCB7D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072826" y="2526760"/>
            <a:ext cx="2924175" cy="739775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76066E78-8746-4BE6-B2A0-8A1BFD63C4A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61965" y="5091315"/>
            <a:ext cx="2453592" cy="520700"/>
          </a:xfr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Categories 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E7AA8A6F-231A-4A58-859B-8FBE1044EE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70819" y="5635295"/>
            <a:ext cx="2924175" cy="739775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6942444"/>
      </p:ext>
    </p:extLst>
  </p:cSld>
  <p:clrMapOvr>
    <a:masterClrMapping/>
  </p:clrMapOvr>
  <p:transition spd="slow" advClick="0" advTm="3000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.slide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E6D908F4-294A-4435-9866-682B323224FA}"/>
              </a:ext>
            </a:extLst>
          </p:cNvPr>
          <p:cNvSpPr/>
          <p:nvPr/>
        </p:nvSpPr>
        <p:spPr>
          <a:xfrm>
            <a:off x="0" y="3892550"/>
            <a:ext cx="4094486" cy="2844152"/>
          </a:xfrm>
          <a:prstGeom prst="rect">
            <a:avLst/>
          </a:prstGeom>
          <a:solidFill>
            <a:srgbClr val="E7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FAE8912-1B03-41FA-B0D1-F1FEBF607B04}"/>
              </a:ext>
            </a:extLst>
          </p:cNvPr>
          <p:cNvSpPr/>
          <p:nvPr/>
        </p:nvSpPr>
        <p:spPr>
          <a:xfrm>
            <a:off x="4094486" y="3892550"/>
            <a:ext cx="3999852" cy="28441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215C17-8709-430A-B467-9E30FF8D69B2}"/>
              </a:ext>
            </a:extLst>
          </p:cNvPr>
          <p:cNvSpPr/>
          <p:nvPr/>
        </p:nvSpPr>
        <p:spPr>
          <a:xfrm>
            <a:off x="8100688" y="3892550"/>
            <a:ext cx="4094487" cy="2844152"/>
          </a:xfrm>
          <a:prstGeom prst="rect">
            <a:avLst/>
          </a:prstGeom>
          <a:solidFill>
            <a:srgbClr val="E7E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9" name="Shape 19">
            <a:extLst>
              <a:ext uri="{FF2B5EF4-FFF2-40B4-BE49-F238E27FC236}">
                <a16:creationId xmlns:a16="http://schemas.microsoft.com/office/drawing/2014/main" id="{7512E18A-FA3E-4707-8DD8-2A25CC2D70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">
            <a:extLst>
              <a:ext uri="{FF2B5EF4-FFF2-40B4-BE49-F238E27FC236}">
                <a16:creationId xmlns:a16="http://schemas.microsoft.com/office/drawing/2014/main" id="{320621D5-4C70-46F0-8128-BE119A480DF6}"/>
              </a:ext>
            </a:extLst>
          </p:cNvPr>
          <p:cNvSpPr/>
          <p:nvPr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344F38A2-1B66-4D2F-864D-9E1FB43C14F1}"/>
              </a:ext>
            </a:extLst>
          </p:cNvPr>
          <p:cNvSpPr/>
          <p:nvPr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2">
            <a:extLst>
              <a:ext uri="{FF2B5EF4-FFF2-40B4-BE49-F238E27FC236}">
                <a16:creationId xmlns:a16="http://schemas.microsoft.com/office/drawing/2014/main" id="{E4A94D62-A84D-407F-B0B6-4908CBF46807}"/>
              </a:ext>
            </a:extLst>
          </p:cNvPr>
          <p:cNvSpPr/>
          <p:nvPr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23">
            <a:extLst>
              <a:ext uri="{FF2B5EF4-FFF2-40B4-BE49-F238E27FC236}">
                <a16:creationId xmlns:a16="http://schemas.microsoft.com/office/drawing/2014/main" id="{64E8EE56-F39A-425D-AE71-1664A5458725}"/>
              </a:ext>
            </a:extLst>
          </p:cNvPr>
          <p:cNvSpPr/>
          <p:nvPr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Shape 24">
            <a:extLst>
              <a:ext uri="{FF2B5EF4-FFF2-40B4-BE49-F238E27FC236}">
                <a16:creationId xmlns:a16="http://schemas.microsoft.com/office/drawing/2014/main" id="{C51B965A-C31A-4BA7-A08D-B36C1494983D}"/>
              </a:ext>
            </a:extLst>
          </p:cNvPr>
          <p:cNvSpPr/>
          <p:nvPr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C8F03A-B481-41DB-B374-36345183732D}"/>
              </a:ext>
            </a:extLst>
          </p:cNvPr>
          <p:cNvSpPr/>
          <p:nvPr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Shape 26">
            <a:extLst>
              <a:ext uri="{FF2B5EF4-FFF2-40B4-BE49-F238E27FC236}">
                <a16:creationId xmlns:a16="http://schemas.microsoft.com/office/drawing/2014/main" id="{53AB447B-2FC7-4B62-87DD-178AAF62DDA5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6" name="Shape 1314">
            <a:extLst>
              <a:ext uri="{FF2B5EF4-FFF2-40B4-BE49-F238E27FC236}">
                <a16:creationId xmlns:a16="http://schemas.microsoft.com/office/drawing/2014/main" id="{E5BF64F0-DEBD-492F-BA8D-BA0FFBE288CE}"/>
              </a:ext>
            </a:extLst>
          </p:cNvPr>
          <p:cNvSpPr/>
          <p:nvPr/>
        </p:nvSpPr>
        <p:spPr>
          <a:xfrm>
            <a:off x="1" y="396127"/>
            <a:ext cx="104774" cy="45192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D21D7A9-A952-44A0-B990-24986E147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894" y="396127"/>
            <a:ext cx="3487738" cy="610417"/>
          </a:xfrm>
        </p:spPr>
        <p:txBody>
          <a:bodyPr>
            <a:normAutofit/>
          </a:bodyPr>
          <a:lstStyle>
            <a:lvl1pPr marL="0" marR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  <a:defRPr sz="2600" b="1">
                <a:solidFill>
                  <a:srgbClr val="002060"/>
                </a:solidFill>
              </a:defRPr>
            </a:lvl1pPr>
          </a:lstStyle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US" sz="2400" dirty="0">
                <a:solidFill>
                  <a:srgbClr val="002561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Insert title text here</a:t>
            </a:r>
            <a:endParaRPr lang="en-US" sz="2800" b="1" dirty="0">
              <a:solidFill>
                <a:srgbClr val="002561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3056552D-035F-4445-8013-4A63E0CBA01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787520" y="4205434"/>
            <a:ext cx="444676" cy="396292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E9DDCAFD-D888-4869-92FF-20D9366EC7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2645" y="5007907"/>
            <a:ext cx="2924175" cy="52070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30A7FA7B-FE9A-4A96-AC63-B3D0520421F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82645" y="5576221"/>
            <a:ext cx="2924175" cy="739775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76066E78-8746-4BE6-B2A0-8A1BFD63C4A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45260" y="4842866"/>
            <a:ext cx="2924175" cy="520700"/>
          </a:xfrm>
        </p:spPr>
        <p:txBody>
          <a:bodyPr>
            <a:noAutofit/>
          </a:bodyPr>
          <a:lstStyle>
            <a:lvl1pPr marL="0" indent="0" algn="ctr">
              <a:buNone/>
              <a:defRPr sz="2000"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Section three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E7AA8A6F-231A-4A58-859B-8FBE1044EE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47770" y="5538567"/>
            <a:ext cx="2924175" cy="739775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D1F404BE-9A9B-4BFC-A514-F14E74B7DEE0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1822394" y="4385937"/>
            <a:ext cx="444676" cy="396292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8" name="Text Placeholder 21">
            <a:extLst>
              <a:ext uri="{FF2B5EF4-FFF2-40B4-BE49-F238E27FC236}">
                <a16:creationId xmlns:a16="http://schemas.microsoft.com/office/drawing/2014/main" id="{186FC038-F5F7-4AC5-987F-A8163D19933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40890" y="5007907"/>
            <a:ext cx="2924175" cy="520700"/>
          </a:xfrm>
        </p:spPr>
        <p:txBody>
          <a:bodyPr/>
          <a:lstStyle>
            <a:lvl1pPr marL="0" indent="0" algn="ctr">
              <a:buNone/>
              <a:defRPr sz="2000" b="1">
                <a:solidFill>
                  <a:srgbClr val="002561"/>
                </a:solidFill>
              </a:defRPr>
            </a:lvl1pPr>
          </a:lstStyle>
          <a:p>
            <a:pPr lvl="0"/>
            <a:r>
              <a:rPr lang="en-US" dirty="0"/>
              <a:t>Section one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9B32445-0C94-4C6A-98F5-595D73CBE1E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890" y="5576221"/>
            <a:ext cx="2924175" cy="739775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6CA5BF65-2929-4211-B1DB-2A708A2E4E35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780639" y="4385937"/>
            <a:ext cx="444676" cy="396292"/>
          </a:xfrm>
        </p:spPr>
        <p:txBody>
          <a:bodyPr>
            <a:normAutofit/>
          </a:bodyPr>
          <a:lstStyle>
            <a:lvl1pPr marL="0" indent="0">
              <a:buNone/>
              <a:defRPr sz="11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A0B47E-E240-47AE-8407-91CC6E0339A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0" y="1201738"/>
            <a:ext cx="12188825" cy="268763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Insert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62750"/>
      </p:ext>
    </p:extLst>
  </p:cSld>
  <p:clrMapOvr>
    <a:masterClrMapping/>
  </p:clrMapOvr>
  <p:transition spd="slow" advClick="0" advTm="3000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.slide_inf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>
            <a:extLst>
              <a:ext uri="{FF2B5EF4-FFF2-40B4-BE49-F238E27FC236}">
                <a16:creationId xmlns:a16="http://schemas.microsoft.com/office/drawing/2014/main" id="{7512E18A-FA3E-4707-8DD8-2A25CC2D70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">
            <a:extLst>
              <a:ext uri="{FF2B5EF4-FFF2-40B4-BE49-F238E27FC236}">
                <a16:creationId xmlns:a16="http://schemas.microsoft.com/office/drawing/2014/main" id="{320621D5-4C70-46F0-8128-BE119A480DF6}"/>
              </a:ext>
            </a:extLst>
          </p:cNvPr>
          <p:cNvSpPr/>
          <p:nvPr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344F38A2-1B66-4D2F-864D-9E1FB43C14F1}"/>
              </a:ext>
            </a:extLst>
          </p:cNvPr>
          <p:cNvSpPr/>
          <p:nvPr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2">
            <a:extLst>
              <a:ext uri="{FF2B5EF4-FFF2-40B4-BE49-F238E27FC236}">
                <a16:creationId xmlns:a16="http://schemas.microsoft.com/office/drawing/2014/main" id="{E4A94D62-A84D-407F-B0B6-4908CBF46807}"/>
              </a:ext>
            </a:extLst>
          </p:cNvPr>
          <p:cNvSpPr/>
          <p:nvPr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23">
            <a:extLst>
              <a:ext uri="{FF2B5EF4-FFF2-40B4-BE49-F238E27FC236}">
                <a16:creationId xmlns:a16="http://schemas.microsoft.com/office/drawing/2014/main" id="{64E8EE56-F39A-425D-AE71-1664A5458725}"/>
              </a:ext>
            </a:extLst>
          </p:cNvPr>
          <p:cNvSpPr/>
          <p:nvPr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Shape 24">
            <a:extLst>
              <a:ext uri="{FF2B5EF4-FFF2-40B4-BE49-F238E27FC236}">
                <a16:creationId xmlns:a16="http://schemas.microsoft.com/office/drawing/2014/main" id="{C51B965A-C31A-4BA7-A08D-B36C1494983D}"/>
              </a:ext>
            </a:extLst>
          </p:cNvPr>
          <p:cNvSpPr/>
          <p:nvPr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C8F03A-B481-41DB-B374-36345183732D}"/>
              </a:ext>
            </a:extLst>
          </p:cNvPr>
          <p:cNvSpPr/>
          <p:nvPr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Shape 26">
            <a:extLst>
              <a:ext uri="{FF2B5EF4-FFF2-40B4-BE49-F238E27FC236}">
                <a16:creationId xmlns:a16="http://schemas.microsoft.com/office/drawing/2014/main" id="{53AB447B-2FC7-4B62-87DD-178AAF62DDA5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6" name="Shape 1314">
            <a:extLst>
              <a:ext uri="{FF2B5EF4-FFF2-40B4-BE49-F238E27FC236}">
                <a16:creationId xmlns:a16="http://schemas.microsoft.com/office/drawing/2014/main" id="{E5BF64F0-DEBD-492F-BA8D-BA0FFBE288CE}"/>
              </a:ext>
            </a:extLst>
          </p:cNvPr>
          <p:cNvSpPr/>
          <p:nvPr/>
        </p:nvSpPr>
        <p:spPr>
          <a:xfrm>
            <a:off x="1" y="396127"/>
            <a:ext cx="104774" cy="45192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D21D7A9-A952-44A0-B990-24986E147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894" y="396127"/>
            <a:ext cx="3487738" cy="610417"/>
          </a:xfrm>
        </p:spPr>
        <p:txBody>
          <a:bodyPr>
            <a:normAutofit/>
          </a:bodyPr>
          <a:lstStyle>
            <a:lvl1pPr marL="0" marR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  <a:defRPr sz="2600" b="1">
                <a:solidFill>
                  <a:srgbClr val="002060"/>
                </a:solidFill>
              </a:defRPr>
            </a:lvl1pPr>
          </a:lstStyle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US" sz="2400" dirty="0">
                <a:solidFill>
                  <a:srgbClr val="002561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Insert title text here</a:t>
            </a:r>
            <a:endParaRPr lang="en-US" sz="2800" b="1" dirty="0">
              <a:solidFill>
                <a:srgbClr val="002561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BC9B87E-87AB-4879-B4EA-C37D57AB784C}"/>
              </a:ext>
            </a:extLst>
          </p:cNvPr>
          <p:cNvSpPr/>
          <p:nvPr/>
        </p:nvSpPr>
        <p:spPr>
          <a:xfrm>
            <a:off x="886408" y="4217437"/>
            <a:ext cx="1222310" cy="1203649"/>
          </a:xfrm>
          <a:prstGeom prst="ellipse">
            <a:avLst/>
          </a:prstGeom>
          <a:noFill/>
          <a:ln>
            <a:solidFill>
              <a:srgbClr val="0025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E3462B6-E67C-4733-8094-D1CF40BA3753}"/>
              </a:ext>
            </a:extLst>
          </p:cNvPr>
          <p:cNvSpPr/>
          <p:nvPr/>
        </p:nvSpPr>
        <p:spPr>
          <a:xfrm>
            <a:off x="2700565" y="2076990"/>
            <a:ext cx="1222310" cy="1203649"/>
          </a:xfrm>
          <a:prstGeom prst="ellipse">
            <a:avLst/>
          </a:prstGeom>
          <a:noFill/>
          <a:ln>
            <a:solidFill>
              <a:srgbClr val="034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F7930E2-385D-493D-B2EC-7ABD9154C3FF}"/>
              </a:ext>
            </a:extLst>
          </p:cNvPr>
          <p:cNvSpPr/>
          <p:nvPr/>
        </p:nvSpPr>
        <p:spPr>
          <a:xfrm>
            <a:off x="6338596" y="2076989"/>
            <a:ext cx="1222310" cy="1203649"/>
          </a:xfrm>
          <a:prstGeom prst="ellipse">
            <a:avLst/>
          </a:prstGeom>
          <a:noFill/>
          <a:ln>
            <a:solidFill>
              <a:srgbClr val="034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CBCEADA-27FA-45FE-B932-5D15133846EB}"/>
              </a:ext>
            </a:extLst>
          </p:cNvPr>
          <p:cNvSpPr/>
          <p:nvPr/>
        </p:nvSpPr>
        <p:spPr>
          <a:xfrm>
            <a:off x="8260703" y="4217436"/>
            <a:ext cx="1222310" cy="1203649"/>
          </a:xfrm>
          <a:prstGeom prst="ellipse">
            <a:avLst/>
          </a:prstGeom>
          <a:noFill/>
          <a:ln>
            <a:solidFill>
              <a:srgbClr val="0025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C49890C-EED3-4C5A-B6D6-8D3364684066}"/>
              </a:ext>
            </a:extLst>
          </p:cNvPr>
          <p:cNvSpPr/>
          <p:nvPr/>
        </p:nvSpPr>
        <p:spPr>
          <a:xfrm>
            <a:off x="9976627" y="2076988"/>
            <a:ext cx="1222310" cy="1203649"/>
          </a:xfrm>
          <a:prstGeom prst="ellipse">
            <a:avLst/>
          </a:prstGeom>
          <a:noFill/>
          <a:ln>
            <a:solidFill>
              <a:srgbClr val="034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188F511-441D-453C-99BA-F7B0FFBEA773}"/>
              </a:ext>
            </a:extLst>
          </p:cNvPr>
          <p:cNvSpPr/>
          <p:nvPr/>
        </p:nvSpPr>
        <p:spPr>
          <a:xfrm>
            <a:off x="4584441" y="4217437"/>
            <a:ext cx="1222310" cy="1203649"/>
          </a:xfrm>
          <a:prstGeom prst="ellipse">
            <a:avLst/>
          </a:prstGeom>
          <a:noFill/>
          <a:ln>
            <a:solidFill>
              <a:srgbClr val="0025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19D1DD62-E72E-480F-8536-5C809CBD6A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59348" y="2449902"/>
            <a:ext cx="504247" cy="464212"/>
          </a:xfrm>
        </p:spPr>
        <p:txBody>
          <a:bodyPr>
            <a:noAutofit/>
          </a:bodyPr>
          <a:lstStyle>
            <a:lvl1pPr marL="0" indent="0">
              <a:buNone/>
              <a:defRPr sz="1100" b="1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7" name="Picture Placeholder 8">
            <a:extLst>
              <a:ext uri="{FF2B5EF4-FFF2-40B4-BE49-F238E27FC236}">
                <a16:creationId xmlns:a16="http://schemas.microsoft.com/office/drawing/2014/main" id="{06E745C5-AC4F-45EC-ADDA-C3F515A3110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97627" y="2448695"/>
            <a:ext cx="504247" cy="464212"/>
          </a:xfrm>
        </p:spPr>
        <p:txBody>
          <a:bodyPr>
            <a:noAutofit/>
          </a:bodyPr>
          <a:lstStyle>
            <a:lvl1pPr marL="0" indent="0">
              <a:buNone/>
              <a:defRPr sz="1100" b="1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8" name="Picture Placeholder 8">
            <a:extLst>
              <a:ext uri="{FF2B5EF4-FFF2-40B4-BE49-F238E27FC236}">
                <a16:creationId xmlns:a16="http://schemas.microsoft.com/office/drawing/2014/main" id="{9280AA1F-1366-4131-964F-3E419573A84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335658" y="2446706"/>
            <a:ext cx="504247" cy="464212"/>
          </a:xfrm>
        </p:spPr>
        <p:txBody>
          <a:bodyPr>
            <a:noAutofit/>
          </a:bodyPr>
          <a:lstStyle>
            <a:lvl1pPr marL="0" indent="0">
              <a:buNone/>
              <a:defRPr sz="1100" b="1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9" name="Picture Placeholder 8">
            <a:extLst>
              <a:ext uri="{FF2B5EF4-FFF2-40B4-BE49-F238E27FC236}">
                <a16:creationId xmlns:a16="http://schemas.microsoft.com/office/drawing/2014/main" id="{6DED7A49-DC5D-4B2B-9A8C-E973B86F6D6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619734" y="4587154"/>
            <a:ext cx="504247" cy="464212"/>
          </a:xfrm>
        </p:spPr>
        <p:txBody>
          <a:bodyPr>
            <a:noAutofit/>
          </a:bodyPr>
          <a:lstStyle>
            <a:lvl1pPr marL="0" indent="0">
              <a:buNone/>
              <a:defRPr sz="1100" b="1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0" name="Picture Placeholder 8">
            <a:extLst>
              <a:ext uri="{FF2B5EF4-FFF2-40B4-BE49-F238E27FC236}">
                <a16:creationId xmlns:a16="http://schemas.microsoft.com/office/drawing/2014/main" id="{C7F5452B-4855-44A9-A345-55C8007D6E3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943472" y="4587154"/>
            <a:ext cx="504247" cy="464212"/>
          </a:xfrm>
        </p:spPr>
        <p:txBody>
          <a:bodyPr>
            <a:noAutofit/>
          </a:bodyPr>
          <a:lstStyle>
            <a:lvl1pPr marL="0" indent="0">
              <a:buNone/>
              <a:defRPr sz="1100" b="1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1" name="Picture Placeholder 8">
            <a:extLst>
              <a:ext uri="{FF2B5EF4-FFF2-40B4-BE49-F238E27FC236}">
                <a16:creationId xmlns:a16="http://schemas.microsoft.com/office/drawing/2014/main" id="{FF87B68E-5B51-476A-A1D7-70822E027C1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45439" y="4587154"/>
            <a:ext cx="504247" cy="464212"/>
          </a:xfrm>
        </p:spPr>
        <p:txBody>
          <a:bodyPr>
            <a:noAutofit/>
          </a:bodyPr>
          <a:lstStyle>
            <a:lvl1pPr marL="0" indent="0">
              <a:buNone/>
              <a:defRPr sz="1100" b="1"/>
            </a:lvl1pPr>
          </a:lstStyle>
          <a:p>
            <a:r>
              <a:rPr lang="en-US" dirty="0"/>
              <a:t>icon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C7FC9E1-067C-46AD-ABC3-764D50C18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35" y="3544788"/>
            <a:ext cx="10951464" cy="408500"/>
          </a:xfrm>
          <a:prstGeom prst="rect">
            <a:avLst/>
          </a:prstGeom>
        </p:spPr>
      </p:pic>
      <p:sp>
        <p:nvSpPr>
          <p:cNvPr id="63" name="Text Placeholder 21">
            <a:extLst>
              <a:ext uri="{FF2B5EF4-FFF2-40B4-BE49-F238E27FC236}">
                <a16:creationId xmlns:a16="http://schemas.microsoft.com/office/drawing/2014/main" id="{8FE2CBD1-9D55-47E9-8B3F-2060BED7C7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222" y="2215824"/>
            <a:ext cx="1639991" cy="5207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2561"/>
                </a:solidFill>
              </a:defRPr>
            </a:lvl1pPr>
          </a:lstStyle>
          <a:p>
            <a:pPr lvl="0"/>
            <a:r>
              <a:rPr lang="en-US" dirty="0"/>
              <a:t>Step 1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8D3740E4-850E-4DC5-9E63-FF7020AE6FD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4700" y="2785020"/>
            <a:ext cx="1614513" cy="7606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5" name="Text Placeholder 21">
            <a:extLst>
              <a:ext uri="{FF2B5EF4-FFF2-40B4-BE49-F238E27FC236}">
                <a16:creationId xmlns:a16="http://schemas.microsoft.com/office/drawing/2014/main" id="{29F40AED-A031-46E1-BED0-009376EC3A6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39325" y="2214942"/>
            <a:ext cx="1639991" cy="5207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2561"/>
                </a:solidFill>
              </a:defRPr>
            </a:lvl1pPr>
          </a:lstStyle>
          <a:p>
            <a:pPr lvl="0"/>
            <a:r>
              <a:rPr lang="en-US" dirty="0"/>
              <a:t>Step 3</a:t>
            </a:r>
          </a:p>
        </p:txBody>
      </p: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D2267C56-3CF8-4A84-816A-6199FF9BC27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64803" y="2784138"/>
            <a:ext cx="1614513" cy="7606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7" name="Text Placeholder 21">
            <a:extLst>
              <a:ext uri="{FF2B5EF4-FFF2-40B4-BE49-F238E27FC236}">
                <a16:creationId xmlns:a16="http://schemas.microsoft.com/office/drawing/2014/main" id="{91B59ED6-DAA9-41C8-A898-AD4AF846B4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09435" y="2214942"/>
            <a:ext cx="1639991" cy="5207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2561"/>
                </a:solidFill>
              </a:defRPr>
            </a:lvl1pPr>
          </a:lstStyle>
          <a:p>
            <a:pPr lvl="0"/>
            <a:r>
              <a:rPr lang="en-US" dirty="0"/>
              <a:t>Step 5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608EF473-7D80-4E0B-8C65-553A03EF081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34913" y="2784138"/>
            <a:ext cx="1614513" cy="7606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69" name="Text Placeholder 21">
            <a:extLst>
              <a:ext uri="{FF2B5EF4-FFF2-40B4-BE49-F238E27FC236}">
                <a16:creationId xmlns:a16="http://schemas.microsoft.com/office/drawing/2014/main" id="{C0A088DF-A799-4162-9437-FBFDD43A1F2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579147" y="4252044"/>
            <a:ext cx="1639991" cy="5207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Step 2</a:t>
            </a:r>
          </a:p>
        </p:txBody>
      </p: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5035CD40-5D9F-4F81-8377-7CA34B2EC46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04625" y="4821240"/>
            <a:ext cx="1614513" cy="7606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71" name="Text Placeholder 21">
            <a:extLst>
              <a:ext uri="{FF2B5EF4-FFF2-40B4-BE49-F238E27FC236}">
                <a16:creationId xmlns:a16="http://schemas.microsoft.com/office/drawing/2014/main" id="{67B8F194-5BA1-46BC-9CF6-1474FBC0E4B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69250" y="4251162"/>
            <a:ext cx="1639991" cy="5207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Step 4</a:t>
            </a: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2423460D-26CF-4667-892C-B3A32BE7C93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94728" y="4820358"/>
            <a:ext cx="1614513" cy="7606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73" name="Text Placeholder 21">
            <a:extLst>
              <a:ext uri="{FF2B5EF4-FFF2-40B4-BE49-F238E27FC236}">
                <a16:creationId xmlns:a16="http://schemas.microsoft.com/office/drawing/2014/main" id="{669A845E-560D-467F-9198-6E8AB4E46E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039360" y="4251162"/>
            <a:ext cx="1639991" cy="520700"/>
          </a:xfrm>
        </p:spPr>
        <p:txBody>
          <a:bodyPr/>
          <a:lstStyle>
            <a:lvl1pPr marL="0" indent="0" algn="ctr">
              <a:buNone/>
              <a:defRPr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Step 6</a:t>
            </a:r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4DD8E54D-E511-4EF8-B0BC-3D6EC14FE16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064838" y="4820358"/>
            <a:ext cx="1614513" cy="7606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0496995"/>
      </p:ext>
    </p:extLst>
  </p:cSld>
  <p:clrMapOvr>
    <a:masterClrMapping/>
  </p:clrMapOvr>
  <p:transition spd="slow" advClick="0" advTm="3000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lide_service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>
            <a:extLst>
              <a:ext uri="{FF2B5EF4-FFF2-40B4-BE49-F238E27FC236}">
                <a16:creationId xmlns:a16="http://schemas.microsoft.com/office/drawing/2014/main" id="{7512E18A-FA3E-4707-8DD8-2A25CC2D70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">
            <a:extLst>
              <a:ext uri="{FF2B5EF4-FFF2-40B4-BE49-F238E27FC236}">
                <a16:creationId xmlns:a16="http://schemas.microsoft.com/office/drawing/2014/main" id="{320621D5-4C70-46F0-8128-BE119A480DF6}"/>
              </a:ext>
            </a:extLst>
          </p:cNvPr>
          <p:cNvSpPr/>
          <p:nvPr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344F38A2-1B66-4D2F-864D-9E1FB43C14F1}"/>
              </a:ext>
            </a:extLst>
          </p:cNvPr>
          <p:cNvSpPr/>
          <p:nvPr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2">
            <a:extLst>
              <a:ext uri="{FF2B5EF4-FFF2-40B4-BE49-F238E27FC236}">
                <a16:creationId xmlns:a16="http://schemas.microsoft.com/office/drawing/2014/main" id="{E4A94D62-A84D-407F-B0B6-4908CBF46807}"/>
              </a:ext>
            </a:extLst>
          </p:cNvPr>
          <p:cNvSpPr/>
          <p:nvPr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23">
            <a:extLst>
              <a:ext uri="{FF2B5EF4-FFF2-40B4-BE49-F238E27FC236}">
                <a16:creationId xmlns:a16="http://schemas.microsoft.com/office/drawing/2014/main" id="{64E8EE56-F39A-425D-AE71-1664A5458725}"/>
              </a:ext>
            </a:extLst>
          </p:cNvPr>
          <p:cNvSpPr/>
          <p:nvPr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Shape 24">
            <a:extLst>
              <a:ext uri="{FF2B5EF4-FFF2-40B4-BE49-F238E27FC236}">
                <a16:creationId xmlns:a16="http://schemas.microsoft.com/office/drawing/2014/main" id="{C51B965A-C31A-4BA7-A08D-B36C1494983D}"/>
              </a:ext>
            </a:extLst>
          </p:cNvPr>
          <p:cNvSpPr/>
          <p:nvPr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C8F03A-B481-41DB-B374-36345183732D}"/>
              </a:ext>
            </a:extLst>
          </p:cNvPr>
          <p:cNvSpPr/>
          <p:nvPr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Shape 26">
            <a:extLst>
              <a:ext uri="{FF2B5EF4-FFF2-40B4-BE49-F238E27FC236}">
                <a16:creationId xmlns:a16="http://schemas.microsoft.com/office/drawing/2014/main" id="{53AB447B-2FC7-4B62-87DD-178AAF62DDA5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6" name="Shape 1314">
            <a:extLst>
              <a:ext uri="{FF2B5EF4-FFF2-40B4-BE49-F238E27FC236}">
                <a16:creationId xmlns:a16="http://schemas.microsoft.com/office/drawing/2014/main" id="{E5BF64F0-DEBD-492F-BA8D-BA0FFBE288CE}"/>
              </a:ext>
            </a:extLst>
          </p:cNvPr>
          <p:cNvSpPr/>
          <p:nvPr/>
        </p:nvSpPr>
        <p:spPr>
          <a:xfrm>
            <a:off x="1" y="396127"/>
            <a:ext cx="104774" cy="45192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D21D7A9-A952-44A0-B990-24986E147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894" y="396127"/>
            <a:ext cx="3487738" cy="610417"/>
          </a:xfrm>
        </p:spPr>
        <p:txBody>
          <a:bodyPr>
            <a:normAutofit/>
          </a:bodyPr>
          <a:lstStyle>
            <a:lvl1pPr marL="0" marR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  <a:defRPr sz="2600" b="1">
                <a:solidFill>
                  <a:srgbClr val="002060"/>
                </a:solidFill>
              </a:defRPr>
            </a:lvl1pPr>
          </a:lstStyle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US" sz="2400" dirty="0">
                <a:solidFill>
                  <a:srgbClr val="002561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Insert title text here</a:t>
            </a:r>
            <a:endParaRPr lang="en-US" sz="2800" b="1" dirty="0">
              <a:solidFill>
                <a:srgbClr val="002561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139533-E34D-4ACD-BBE9-F648BB0FFD8A}"/>
              </a:ext>
            </a:extLst>
          </p:cNvPr>
          <p:cNvSpPr/>
          <p:nvPr/>
        </p:nvSpPr>
        <p:spPr>
          <a:xfrm>
            <a:off x="0" y="4170788"/>
            <a:ext cx="12188825" cy="984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E6E6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5CC0D1-AFDF-4749-9EED-D97F57C74E36}"/>
              </a:ext>
            </a:extLst>
          </p:cNvPr>
          <p:cNvGrpSpPr/>
          <p:nvPr/>
        </p:nvGrpSpPr>
        <p:grpSpPr>
          <a:xfrm>
            <a:off x="-6349" y="1201363"/>
            <a:ext cx="12195174" cy="2963231"/>
            <a:chOff x="-6349" y="1201363"/>
            <a:chExt cx="11396548" cy="3354903"/>
          </a:xfrm>
          <a:solidFill>
            <a:schemeClr val="bg1">
              <a:lumMod val="95000"/>
            </a:schemeClr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DC4CAAA-14BC-4B40-B109-5AA24D50A55C}"/>
                </a:ext>
              </a:extLst>
            </p:cNvPr>
            <p:cNvSpPr/>
            <p:nvPr/>
          </p:nvSpPr>
          <p:spPr>
            <a:xfrm>
              <a:off x="-6349" y="1201738"/>
              <a:ext cx="2849137" cy="1677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E6E6E6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BD7AA16-D33A-45C5-B810-664CF87B257F}"/>
                </a:ext>
              </a:extLst>
            </p:cNvPr>
            <p:cNvSpPr/>
            <p:nvPr/>
          </p:nvSpPr>
          <p:spPr>
            <a:xfrm>
              <a:off x="2842788" y="2879002"/>
              <a:ext cx="2849137" cy="1677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E6E6E6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589D2D4-6B59-408E-8417-176ED4D9F242}"/>
                </a:ext>
              </a:extLst>
            </p:cNvPr>
            <p:cNvSpPr/>
            <p:nvPr/>
          </p:nvSpPr>
          <p:spPr>
            <a:xfrm>
              <a:off x="5691925" y="1201363"/>
              <a:ext cx="2849137" cy="1677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E6E6E6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AAB4346-CAF5-4167-992D-03F89C06F24C}"/>
                </a:ext>
              </a:extLst>
            </p:cNvPr>
            <p:cNvSpPr/>
            <p:nvPr/>
          </p:nvSpPr>
          <p:spPr>
            <a:xfrm>
              <a:off x="8541062" y="2854500"/>
              <a:ext cx="2849137" cy="16772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E6E6E6"/>
                </a:solidFill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AB863-BAFD-45B4-A0AF-848798CB9D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350" y="1201738"/>
            <a:ext cx="3054350" cy="14605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37C8BD5-D8C3-48F4-BE3F-4E7878D22D4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8000" y="2676065"/>
            <a:ext cx="3052763" cy="1460500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8C81257-386A-4652-BBB5-6BC48D3F5D1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4888" y="1201738"/>
            <a:ext cx="3049587" cy="1487487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B727427-E2BD-4627-90DF-7806677630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40825" y="2682875"/>
            <a:ext cx="3041650" cy="1458913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Text Placeholder 21">
            <a:extLst>
              <a:ext uri="{FF2B5EF4-FFF2-40B4-BE49-F238E27FC236}">
                <a16:creationId xmlns:a16="http://schemas.microsoft.com/office/drawing/2014/main" id="{18837C55-A985-40F4-B8F3-A52FEB556AB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4775" y="2772496"/>
            <a:ext cx="2843524" cy="5207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Image one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FBB815E7-21EE-4D9A-8140-A745C8E32D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1227" y="3341692"/>
            <a:ext cx="1614513" cy="7606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77" name="Text Placeholder 21">
            <a:extLst>
              <a:ext uri="{FF2B5EF4-FFF2-40B4-BE49-F238E27FC236}">
                <a16:creationId xmlns:a16="http://schemas.microsoft.com/office/drawing/2014/main" id="{F4064261-371A-4C5C-9F7A-4246B975B18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69522" y="1282797"/>
            <a:ext cx="2843524" cy="5207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Image two</a:t>
            </a:r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11917E98-465E-4482-9053-4ED71D8DCDC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765974" y="1851993"/>
            <a:ext cx="1614513" cy="7606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79" name="Text Placeholder 21">
            <a:extLst>
              <a:ext uri="{FF2B5EF4-FFF2-40B4-BE49-F238E27FC236}">
                <a16:creationId xmlns:a16="http://schemas.microsoft.com/office/drawing/2014/main" id="{F98BBFA9-AD2C-46AD-BB70-21F72B0AFA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21886" y="2756365"/>
            <a:ext cx="2843524" cy="5207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Image three</a:t>
            </a:r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2BCD0CB6-B55B-4DDA-8D4B-6DD9FB0A6A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18338" y="3325561"/>
            <a:ext cx="1614513" cy="7606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1" name="Text Placeholder 21">
            <a:extLst>
              <a:ext uri="{FF2B5EF4-FFF2-40B4-BE49-F238E27FC236}">
                <a16:creationId xmlns:a16="http://schemas.microsoft.com/office/drawing/2014/main" id="{DC4BDD1F-BE4B-49F9-A091-EAC93D8B758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42424" y="1254778"/>
            <a:ext cx="2843524" cy="520700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72BC"/>
                </a:solidFill>
              </a:defRPr>
            </a:lvl1pPr>
          </a:lstStyle>
          <a:p>
            <a:pPr lvl="0"/>
            <a:r>
              <a:rPr lang="en-US" dirty="0"/>
              <a:t>Image four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1DA85B9F-F97F-4868-9D8E-FDBF8A64948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38876" y="1823974"/>
            <a:ext cx="1614513" cy="760650"/>
          </a:xfrm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</a:p>
        </p:txBody>
      </p:sp>
      <p:sp>
        <p:nvSpPr>
          <p:cNvPr id="83" name="Text Placeholder 21">
            <a:extLst>
              <a:ext uri="{FF2B5EF4-FFF2-40B4-BE49-F238E27FC236}">
                <a16:creationId xmlns:a16="http://schemas.microsoft.com/office/drawing/2014/main" id="{700AB7E4-DB92-441C-8DF3-2407645E34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1226" y="4610200"/>
            <a:ext cx="3426393" cy="520700"/>
          </a:xfrm>
        </p:spPr>
        <p:txBody>
          <a:bodyPr>
            <a:noAutofit/>
          </a:bodyPr>
          <a:lstStyle>
            <a:lvl1pPr marL="0" indent="0" algn="l">
              <a:buNone/>
              <a:defRPr sz="2800" b="1">
                <a:solidFill>
                  <a:srgbClr val="009290"/>
                </a:solidFill>
              </a:defRPr>
            </a:lvl1pPr>
          </a:lstStyle>
          <a:p>
            <a:pPr lvl="0"/>
            <a:r>
              <a:rPr lang="en-US" dirty="0"/>
              <a:t>Description title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85709F72-ABF6-4401-8AC2-7F2FBF4899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1227" y="5147520"/>
            <a:ext cx="4904814" cy="1067164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gravida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Vestibulum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maximus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at </a:t>
            </a:r>
            <a:r>
              <a:rPr lang="en-US" dirty="0" err="1"/>
              <a:t>enim</a:t>
            </a:r>
            <a:r>
              <a:rPr lang="en-US" dirty="0"/>
              <a:t>. Nam vitae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a </a:t>
            </a:r>
            <a:r>
              <a:rPr lang="en-US" dirty="0" err="1"/>
              <a:t>ultrices</a:t>
            </a:r>
            <a:r>
              <a:rPr lang="en-US" dirty="0"/>
              <a:t> ligula.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Cras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, a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.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3AEDA891-EC1F-4044-B6BD-9EB4201E481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439461" y="4610200"/>
            <a:ext cx="4904814" cy="1604484"/>
          </a:xfrm>
        </p:spPr>
        <p:txBody>
          <a:bodyPr>
            <a:normAutofit/>
          </a:bodyPr>
          <a:lstStyle>
            <a:lvl1pPr marL="0" indent="0" algn="l">
              <a:buNone/>
              <a:defRPr sz="110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gravida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Vestibulum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maximus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at </a:t>
            </a:r>
            <a:r>
              <a:rPr lang="en-US" dirty="0" err="1"/>
              <a:t>enim</a:t>
            </a:r>
            <a:r>
              <a:rPr lang="en-US" dirty="0"/>
              <a:t>. Nam vitae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a </a:t>
            </a:r>
            <a:r>
              <a:rPr lang="en-US" dirty="0" err="1"/>
              <a:t>ultrices</a:t>
            </a:r>
            <a:r>
              <a:rPr lang="en-US" dirty="0"/>
              <a:t> ligula.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Cras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, a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gravida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Vestibulum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maximus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at </a:t>
            </a:r>
            <a:r>
              <a:rPr lang="en-US" dirty="0" err="1"/>
              <a:t>enim</a:t>
            </a:r>
            <a:r>
              <a:rPr lang="en-US" dirty="0"/>
              <a:t>. Nam vitae </a:t>
            </a:r>
            <a:r>
              <a:rPr lang="en-US" dirty="0" err="1"/>
              <a:t>elementum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, a </a:t>
            </a:r>
            <a:r>
              <a:rPr lang="en-US" dirty="0" err="1"/>
              <a:t>ultrices</a:t>
            </a:r>
            <a:r>
              <a:rPr lang="en-US" dirty="0"/>
              <a:t> ligula.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. Cras </a:t>
            </a:r>
            <a:r>
              <a:rPr lang="en-US" dirty="0" err="1"/>
              <a:t>euismod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elementum</a:t>
            </a:r>
            <a:r>
              <a:rPr lang="en-US" dirty="0"/>
              <a:t>, a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sapien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8646826"/>
      </p:ext>
    </p:extLst>
  </p:cSld>
  <p:clrMapOvr>
    <a:masterClrMapping/>
  </p:clrMapOvr>
  <p:transition spd="slow" advClick="0" advTm="3000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.slide_char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hape 19">
            <a:extLst>
              <a:ext uri="{FF2B5EF4-FFF2-40B4-BE49-F238E27FC236}">
                <a16:creationId xmlns:a16="http://schemas.microsoft.com/office/drawing/2014/main" id="{7512E18A-FA3E-4707-8DD8-2A25CC2D70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20">
            <a:extLst>
              <a:ext uri="{FF2B5EF4-FFF2-40B4-BE49-F238E27FC236}">
                <a16:creationId xmlns:a16="http://schemas.microsoft.com/office/drawing/2014/main" id="{320621D5-4C70-46F0-8128-BE119A480DF6}"/>
              </a:ext>
            </a:extLst>
          </p:cNvPr>
          <p:cNvSpPr/>
          <p:nvPr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0" name="Shape 21">
            <a:extLst>
              <a:ext uri="{FF2B5EF4-FFF2-40B4-BE49-F238E27FC236}">
                <a16:creationId xmlns:a16="http://schemas.microsoft.com/office/drawing/2014/main" id="{344F38A2-1B66-4D2F-864D-9E1FB43C14F1}"/>
              </a:ext>
            </a:extLst>
          </p:cNvPr>
          <p:cNvSpPr/>
          <p:nvPr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1" name="Shape 22">
            <a:extLst>
              <a:ext uri="{FF2B5EF4-FFF2-40B4-BE49-F238E27FC236}">
                <a16:creationId xmlns:a16="http://schemas.microsoft.com/office/drawing/2014/main" id="{E4A94D62-A84D-407F-B0B6-4908CBF46807}"/>
              </a:ext>
            </a:extLst>
          </p:cNvPr>
          <p:cNvSpPr/>
          <p:nvPr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2" name="Shape 23">
            <a:extLst>
              <a:ext uri="{FF2B5EF4-FFF2-40B4-BE49-F238E27FC236}">
                <a16:creationId xmlns:a16="http://schemas.microsoft.com/office/drawing/2014/main" id="{64E8EE56-F39A-425D-AE71-1664A5458725}"/>
              </a:ext>
            </a:extLst>
          </p:cNvPr>
          <p:cNvSpPr/>
          <p:nvPr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3" name="Shape 24">
            <a:extLst>
              <a:ext uri="{FF2B5EF4-FFF2-40B4-BE49-F238E27FC236}">
                <a16:creationId xmlns:a16="http://schemas.microsoft.com/office/drawing/2014/main" id="{C51B965A-C31A-4BA7-A08D-B36C1494983D}"/>
              </a:ext>
            </a:extLst>
          </p:cNvPr>
          <p:cNvSpPr/>
          <p:nvPr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C8F03A-B481-41DB-B374-36345183732D}"/>
              </a:ext>
            </a:extLst>
          </p:cNvPr>
          <p:cNvSpPr/>
          <p:nvPr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endParaRPr dirty="0">
              <a:solidFill>
                <a:prstClr val="black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5" name="Shape 26">
            <a:extLst>
              <a:ext uri="{FF2B5EF4-FFF2-40B4-BE49-F238E27FC236}">
                <a16:creationId xmlns:a16="http://schemas.microsoft.com/office/drawing/2014/main" id="{53AB447B-2FC7-4B62-87DD-178AAF62DDA5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6" name="Shape 1314">
            <a:extLst>
              <a:ext uri="{FF2B5EF4-FFF2-40B4-BE49-F238E27FC236}">
                <a16:creationId xmlns:a16="http://schemas.microsoft.com/office/drawing/2014/main" id="{E5BF64F0-DEBD-492F-BA8D-BA0FFBE288CE}"/>
              </a:ext>
            </a:extLst>
          </p:cNvPr>
          <p:cNvSpPr/>
          <p:nvPr/>
        </p:nvSpPr>
        <p:spPr>
          <a:xfrm>
            <a:off x="1" y="396127"/>
            <a:ext cx="104774" cy="451929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D21D7A9-A952-44A0-B990-24986E14749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0894" y="396127"/>
            <a:ext cx="3487738" cy="610417"/>
          </a:xfrm>
        </p:spPr>
        <p:txBody>
          <a:bodyPr>
            <a:normAutofit/>
          </a:bodyPr>
          <a:lstStyle>
            <a:lvl1pPr marL="0" marR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  <a:defRPr sz="2600" b="1">
                <a:solidFill>
                  <a:srgbClr val="002060"/>
                </a:solidFill>
              </a:defRPr>
            </a:lvl1pPr>
          </a:lstStyle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25000"/>
              <a:buNone/>
            </a:pPr>
            <a:r>
              <a:rPr lang="en-US" sz="2400" dirty="0">
                <a:solidFill>
                  <a:srgbClr val="002561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Insert title text here</a:t>
            </a:r>
            <a:endParaRPr lang="en-US" sz="2800" b="1" dirty="0">
              <a:solidFill>
                <a:srgbClr val="002561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56" name="Picture Placeholder 8">
            <a:extLst>
              <a:ext uri="{FF2B5EF4-FFF2-40B4-BE49-F238E27FC236}">
                <a16:creationId xmlns:a16="http://schemas.microsoft.com/office/drawing/2014/main" id="{19D1DD62-E72E-480F-8536-5C809CBD6A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50894" y="1770171"/>
            <a:ext cx="504247" cy="464212"/>
          </a:xfrm>
        </p:spPr>
        <p:txBody>
          <a:bodyPr>
            <a:noAutofit/>
          </a:bodyPr>
          <a:lstStyle>
            <a:lvl1pPr marL="0" indent="0">
              <a:buNone/>
              <a:defRPr sz="1100" b="1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63" name="Text Placeholder 21">
            <a:extLst>
              <a:ext uri="{FF2B5EF4-FFF2-40B4-BE49-F238E27FC236}">
                <a16:creationId xmlns:a16="http://schemas.microsoft.com/office/drawing/2014/main" id="{8FE2CBD1-9D55-47E9-8B3F-2060BED7C7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67189" y="1770171"/>
            <a:ext cx="1639991" cy="335118"/>
          </a:xfrm>
        </p:spPr>
        <p:txBody>
          <a:bodyPr>
            <a:noAutofit/>
          </a:bodyPr>
          <a:lstStyle>
            <a:lvl1pPr marL="0" indent="0" algn="l">
              <a:buNone/>
              <a:defRPr sz="3200" b="1" baseline="30000">
                <a:solidFill>
                  <a:srgbClr val="009290"/>
                </a:solidFill>
              </a:defRPr>
            </a:lvl1pPr>
          </a:lstStyle>
          <a:p>
            <a:pPr lvl="0"/>
            <a:r>
              <a:rPr lang="en-US" dirty="0"/>
              <a:t>1st </a:t>
            </a:r>
            <a:r>
              <a:rPr lang="en-US" dirty="0" err="1"/>
              <a:t>Qtr</a:t>
            </a:r>
            <a:endParaRPr lang="en-US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8D3740E4-850E-4DC5-9E63-FF7020AE6FD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58264" y="2058538"/>
            <a:ext cx="3894062" cy="490453"/>
          </a:xfrm>
        </p:spPr>
        <p:txBody>
          <a:bodyPr>
            <a:normAutofit/>
          </a:bodyPr>
          <a:lstStyle>
            <a:lvl1pPr marL="0" indent="0" algn="l">
              <a:buNone/>
              <a:defRPr sz="105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gravida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Vestibulum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maximus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at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sp>
        <p:nvSpPr>
          <p:cNvPr id="37" name="Picture Placeholder 8">
            <a:extLst>
              <a:ext uri="{FF2B5EF4-FFF2-40B4-BE49-F238E27FC236}">
                <a16:creationId xmlns:a16="http://schemas.microsoft.com/office/drawing/2014/main" id="{7B24C0AB-F06B-4E62-A6F0-E8FF367F23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50894" y="2961784"/>
            <a:ext cx="504247" cy="464212"/>
          </a:xfrm>
        </p:spPr>
        <p:txBody>
          <a:bodyPr>
            <a:noAutofit/>
          </a:bodyPr>
          <a:lstStyle>
            <a:lvl1pPr marL="0" indent="0">
              <a:buNone/>
              <a:defRPr sz="1100" b="1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8" name="Text Placeholder 21">
            <a:extLst>
              <a:ext uri="{FF2B5EF4-FFF2-40B4-BE49-F238E27FC236}">
                <a16:creationId xmlns:a16="http://schemas.microsoft.com/office/drawing/2014/main" id="{890EF978-9902-4B1F-939A-824FC24C4EB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7189" y="2961784"/>
            <a:ext cx="1639991" cy="335118"/>
          </a:xfrm>
        </p:spPr>
        <p:txBody>
          <a:bodyPr>
            <a:noAutofit/>
          </a:bodyPr>
          <a:lstStyle>
            <a:lvl1pPr marL="0" indent="0" algn="l">
              <a:buNone/>
              <a:defRPr sz="3200" b="1" baseline="30000">
                <a:solidFill>
                  <a:srgbClr val="4AA147"/>
                </a:solidFill>
              </a:defRPr>
            </a:lvl1pPr>
          </a:lstStyle>
          <a:p>
            <a:pPr lvl="0"/>
            <a:r>
              <a:rPr lang="en-US" dirty="0"/>
              <a:t>1st </a:t>
            </a:r>
            <a:r>
              <a:rPr lang="en-US" dirty="0" err="1"/>
              <a:t>Qtr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68975E5-8DE6-43EC-9DD3-C606483F62E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58264" y="3250151"/>
            <a:ext cx="3894062" cy="490453"/>
          </a:xfrm>
        </p:spPr>
        <p:txBody>
          <a:bodyPr>
            <a:normAutofit/>
          </a:bodyPr>
          <a:lstStyle>
            <a:lvl1pPr marL="0" indent="0" algn="l">
              <a:buNone/>
              <a:defRPr sz="105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gravida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Vestibulum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maximus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at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sp>
        <p:nvSpPr>
          <p:cNvPr id="40" name="Picture Placeholder 8">
            <a:extLst>
              <a:ext uri="{FF2B5EF4-FFF2-40B4-BE49-F238E27FC236}">
                <a16:creationId xmlns:a16="http://schemas.microsoft.com/office/drawing/2014/main" id="{003CE3E4-48FC-40DA-A381-31ED6ECCBE33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459819" y="4181203"/>
            <a:ext cx="504247" cy="464212"/>
          </a:xfrm>
        </p:spPr>
        <p:txBody>
          <a:bodyPr>
            <a:noAutofit/>
          </a:bodyPr>
          <a:lstStyle>
            <a:lvl1pPr marL="0" indent="0">
              <a:buNone/>
              <a:defRPr sz="1100" b="1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4392C8A1-8429-4970-B089-FA036EFE5D0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6114" y="4181203"/>
            <a:ext cx="1639991" cy="335118"/>
          </a:xfrm>
        </p:spPr>
        <p:txBody>
          <a:bodyPr>
            <a:noAutofit/>
          </a:bodyPr>
          <a:lstStyle>
            <a:lvl1pPr marL="0" indent="0" algn="l">
              <a:buNone/>
              <a:defRPr sz="3200" b="1" baseline="30000">
                <a:solidFill>
                  <a:srgbClr val="9F9D88"/>
                </a:solidFill>
              </a:defRPr>
            </a:lvl1pPr>
          </a:lstStyle>
          <a:p>
            <a:pPr lvl="0"/>
            <a:r>
              <a:rPr lang="en-US" dirty="0"/>
              <a:t>1st </a:t>
            </a:r>
            <a:r>
              <a:rPr lang="en-US" dirty="0" err="1"/>
              <a:t>Qtr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073E205-8A48-4345-B7F2-A14CC8C389B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7189" y="4469570"/>
            <a:ext cx="3894062" cy="490453"/>
          </a:xfrm>
        </p:spPr>
        <p:txBody>
          <a:bodyPr>
            <a:normAutofit/>
          </a:bodyPr>
          <a:lstStyle>
            <a:lvl1pPr marL="0" indent="0" algn="l">
              <a:buNone/>
              <a:defRPr sz="105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gravida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Vestibulum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maximus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at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8E0AE308-93FE-4375-B3E3-B05DBF84C1E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450894" y="5422331"/>
            <a:ext cx="504247" cy="464212"/>
          </a:xfrm>
        </p:spPr>
        <p:txBody>
          <a:bodyPr>
            <a:noAutofit/>
          </a:bodyPr>
          <a:lstStyle>
            <a:lvl1pPr marL="0" indent="0">
              <a:buNone/>
              <a:defRPr sz="1100" b="1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5" name="Text Placeholder 21">
            <a:extLst>
              <a:ext uri="{FF2B5EF4-FFF2-40B4-BE49-F238E27FC236}">
                <a16:creationId xmlns:a16="http://schemas.microsoft.com/office/drawing/2014/main" id="{B98E3B39-9E04-49CD-83B9-5DEC00551CA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67189" y="5422331"/>
            <a:ext cx="1639991" cy="335118"/>
          </a:xfrm>
        </p:spPr>
        <p:txBody>
          <a:bodyPr>
            <a:noAutofit/>
          </a:bodyPr>
          <a:lstStyle>
            <a:lvl1pPr marL="0" indent="0" algn="l">
              <a:buNone/>
              <a:defRPr sz="3200" b="1" baseline="30000">
                <a:solidFill>
                  <a:srgbClr val="827F59"/>
                </a:solidFill>
              </a:defRPr>
            </a:lvl1pPr>
          </a:lstStyle>
          <a:p>
            <a:pPr lvl="0"/>
            <a:r>
              <a:rPr lang="en-US" dirty="0"/>
              <a:t>1st </a:t>
            </a:r>
            <a:r>
              <a:rPr lang="en-US" dirty="0" err="1"/>
              <a:t>Qtr</a:t>
            </a:r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976A91AD-A1AA-4063-9913-73D3523BC90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58264" y="5710698"/>
            <a:ext cx="3894062" cy="490453"/>
          </a:xfrm>
        </p:spPr>
        <p:txBody>
          <a:bodyPr>
            <a:normAutofit/>
          </a:bodyPr>
          <a:lstStyle>
            <a:lvl1pPr marL="0" indent="0" algn="l">
              <a:buNone/>
              <a:defRPr sz="1050"/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Phasellus</a:t>
            </a:r>
            <a:r>
              <a:rPr lang="en-US" dirty="0"/>
              <a:t> gravida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. Vestibulum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quam</a:t>
            </a:r>
            <a:r>
              <a:rPr lang="en-US" dirty="0"/>
              <a:t>, maximus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vel</a:t>
            </a:r>
            <a:r>
              <a:rPr lang="en-US" dirty="0"/>
              <a:t>, </a:t>
            </a:r>
            <a:r>
              <a:rPr lang="en-US" dirty="0" err="1"/>
              <a:t>congue</a:t>
            </a:r>
            <a:r>
              <a:rPr lang="en-US" dirty="0"/>
              <a:t> at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68411DB9-F794-4A7F-A25D-EB13619FECFE}"/>
              </a:ext>
            </a:extLst>
          </p:cNvPr>
          <p:cNvSpPr>
            <a:spLocks noGrp="1"/>
          </p:cNvSpPr>
          <p:nvPr>
            <p:ph type="chart" sz="quarter" idx="43"/>
          </p:nvPr>
        </p:nvSpPr>
        <p:spPr>
          <a:xfrm>
            <a:off x="5894388" y="1585913"/>
            <a:ext cx="5861050" cy="45180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458101"/>
      </p:ext>
    </p:extLst>
  </p:cSld>
  <p:clrMapOvr>
    <a:masterClrMapping/>
  </p:clrMapOvr>
  <p:transition spd="slow" advClick="0" advTm="3000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.slide_title_sepe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19">
            <a:extLst>
              <a:ext uri="{FF2B5EF4-FFF2-40B4-BE49-F238E27FC236}">
                <a16:creationId xmlns:a16="http://schemas.microsoft.com/office/drawing/2014/main" id="{BCA02741-DBEF-40D3-ACB1-23103A6C7C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8E0FC6B-4688-488B-A8EE-FF77F5AB8D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30"/>
          <a:stretch/>
        </p:blipFill>
        <p:spPr>
          <a:xfrm>
            <a:off x="0" y="6489700"/>
            <a:ext cx="12192000" cy="368300"/>
          </a:xfrm>
          <a:prstGeom prst="rect">
            <a:avLst/>
          </a:prstGeom>
        </p:spPr>
      </p:pic>
      <p:sp>
        <p:nvSpPr>
          <p:cNvPr id="28" name="Shape 55">
            <a:extLst>
              <a:ext uri="{FF2B5EF4-FFF2-40B4-BE49-F238E27FC236}">
                <a16:creationId xmlns:a16="http://schemas.microsoft.com/office/drawing/2014/main" id="{F7C72C9F-4919-4FEF-9ABB-42D63017BE75}"/>
              </a:ext>
            </a:extLst>
          </p:cNvPr>
          <p:cNvSpPr/>
          <p:nvPr/>
        </p:nvSpPr>
        <p:spPr>
          <a:xfrm>
            <a:off x="1" y="1948320"/>
            <a:ext cx="80830" cy="3924300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algn="ctr"/>
            <a:endParaRPr dirty="0">
              <a:solidFill>
                <a:prstClr val="white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37B8DFB-639F-4EBF-BB2A-62ADAE4C712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9232" y="3281784"/>
            <a:ext cx="3684588" cy="11636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Insert title text here</a:t>
            </a:r>
          </a:p>
        </p:txBody>
      </p:sp>
    </p:spTree>
    <p:extLst>
      <p:ext uri="{BB962C8B-B14F-4D97-AF65-F5344CB8AC3E}">
        <p14:creationId xmlns:p14="http://schemas.microsoft.com/office/powerpoint/2010/main" val="16219006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3000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.slide_thank_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358">
            <a:extLst>
              <a:ext uri="{FF2B5EF4-FFF2-40B4-BE49-F238E27FC236}">
                <a16:creationId xmlns:a16="http://schemas.microsoft.com/office/drawing/2014/main" id="{C104CAC6-D0C2-40BF-906B-726A291C9D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16" b="217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1359">
            <a:extLst>
              <a:ext uri="{FF2B5EF4-FFF2-40B4-BE49-F238E27FC236}">
                <a16:creationId xmlns:a16="http://schemas.microsoft.com/office/drawing/2014/main" id="{16934328-C2AF-442E-A167-7DA886A2924C}"/>
              </a:ext>
            </a:extLst>
          </p:cNvPr>
          <p:cNvGrpSpPr/>
          <p:nvPr/>
        </p:nvGrpSpPr>
        <p:grpSpPr>
          <a:xfrm>
            <a:off x="1494195" y="1289052"/>
            <a:ext cx="2453560" cy="1885948"/>
            <a:chOff x="1692461" y="1492251"/>
            <a:chExt cx="2057028" cy="1581150"/>
          </a:xfrm>
        </p:grpSpPr>
        <p:sp>
          <p:nvSpPr>
            <p:cNvPr id="8" name="Shape 1360">
              <a:extLst>
                <a:ext uri="{FF2B5EF4-FFF2-40B4-BE49-F238E27FC236}">
                  <a16:creationId xmlns:a16="http://schemas.microsoft.com/office/drawing/2014/main" id="{F7DC2954-EFF1-4417-BAC7-5D6B955416E8}"/>
                </a:ext>
              </a:extLst>
            </p:cNvPr>
            <p:cNvSpPr/>
            <p:nvPr/>
          </p:nvSpPr>
          <p:spPr>
            <a:xfrm>
              <a:off x="2570024" y="1951501"/>
              <a:ext cx="303182" cy="1432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800" y="97021"/>
                  </a:moveTo>
                  <a:cubicBezTo>
                    <a:pt x="78000" y="97021"/>
                    <a:pt x="90000" y="102127"/>
                    <a:pt x="102000" y="112340"/>
                  </a:cubicBezTo>
                  <a:cubicBezTo>
                    <a:pt x="103200" y="71489"/>
                    <a:pt x="109200" y="35744"/>
                    <a:pt x="120000" y="5106"/>
                  </a:cubicBezTo>
                  <a:cubicBezTo>
                    <a:pt x="112800" y="0"/>
                    <a:pt x="105600" y="0"/>
                    <a:pt x="97200" y="0"/>
                  </a:cubicBezTo>
                  <a:cubicBezTo>
                    <a:pt x="22800" y="0"/>
                    <a:pt x="22800" y="0"/>
                    <a:pt x="22800" y="0"/>
                  </a:cubicBezTo>
                  <a:cubicBezTo>
                    <a:pt x="15600" y="0"/>
                    <a:pt x="8400" y="0"/>
                    <a:pt x="0" y="5106"/>
                  </a:cubicBezTo>
                  <a:cubicBezTo>
                    <a:pt x="12000" y="38297"/>
                    <a:pt x="18000" y="76595"/>
                    <a:pt x="18000" y="120000"/>
                  </a:cubicBezTo>
                  <a:cubicBezTo>
                    <a:pt x="32400" y="104680"/>
                    <a:pt x="48000" y="97021"/>
                    <a:pt x="64800" y="97021"/>
                  </a:cubicBezTo>
                  <a:close/>
                  <a:moveTo>
                    <a:pt x="64800" y="97021"/>
                  </a:moveTo>
                  <a:cubicBezTo>
                    <a:pt x="64800" y="97021"/>
                    <a:pt x="64800" y="97021"/>
                    <a:pt x="64800" y="97021"/>
                  </a:cubicBezTo>
                </a:path>
              </a:pathLst>
            </a:custGeom>
            <a:solidFill>
              <a:srgbClr val="00929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1361">
              <a:extLst>
                <a:ext uri="{FF2B5EF4-FFF2-40B4-BE49-F238E27FC236}">
                  <a16:creationId xmlns:a16="http://schemas.microsoft.com/office/drawing/2014/main" id="{6C3D6179-3265-42A6-BEC7-894423053C6D}"/>
                </a:ext>
              </a:extLst>
            </p:cNvPr>
            <p:cNvSpPr/>
            <p:nvPr/>
          </p:nvSpPr>
          <p:spPr>
            <a:xfrm>
              <a:off x="2503503" y="1492251"/>
              <a:ext cx="438782" cy="44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99"/>
                  </a:moveTo>
                  <a:cubicBezTo>
                    <a:pt x="120000" y="92876"/>
                    <a:pt x="92689" y="119999"/>
                    <a:pt x="59586" y="119999"/>
                  </a:cubicBezTo>
                  <a:cubicBezTo>
                    <a:pt x="26482" y="119999"/>
                    <a:pt x="0" y="92876"/>
                    <a:pt x="0" y="59999"/>
                  </a:cubicBezTo>
                  <a:cubicBezTo>
                    <a:pt x="0" y="27123"/>
                    <a:pt x="26482" y="0"/>
                    <a:pt x="59586" y="0"/>
                  </a:cubicBezTo>
                  <a:cubicBezTo>
                    <a:pt x="92689" y="0"/>
                    <a:pt x="120000" y="27123"/>
                    <a:pt x="120000" y="59999"/>
                  </a:cubicBezTo>
                  <a:close/>
                  <a:moveTo>
                    <a:pt x="120000" y="59999"/>
                  </a:moveTo>
                  <a:cubicBezTo>
                    <a:pt x="120000" y="59999"/>
                    <a:pt x="120000" y="59999"/>
                    <a:pt x="120000" y="59999"/>
                  </a:cubicBezTo>
                </a:path>
              </a:pathLst>
            </a:custGeom>
            <a:solidFill>
              <a:srgbClr val="00929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362">
              <a:extLst>
                <a:ext uri="{FF2B5EF4-FFF2-40B4-BE49-F238E27FC236}">
                  <a16:creationId xmlns:a16="http://schemas.microsoft.com/office/drawing/2014/main" id="{2F667551-326D-4F07-8C3C-EC1C6C68A17F}"/>
                </a:ext>
              </a:extLst>
            </p:cNvPr>
            <p:cNvSpPr/>
            <p:nvPr/>
          </p:nvSpPr>
          <p:spPr>
            <a:xfrm>
              <a:off x="2864251" y="1905448"/>
              <a:ext cx="406800" cy="4080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3134" y="120000"/>
                    <a:pt x="120000" y="93134"/>
                    <a:pt x="120000" y="60000"/>
                  </a:cubicBezTo>
                  <a:cubicBezTo>
                    <a:pt x="120000" y="26865"/>
                    <a:pt x="93134" y="0"/>
                    <a:pt x="60000" y="0"/>
                  </a:cubicBezTo>
                  <a:cubicBezTo>
                    <a:pt x="27761" y="0"/>
                    <a:pt x="895" y="25970"/>
                    <a:pt x="0" y="59104"/>
                  </a:cubicBezTo>
                  <a:cubicBezTo>
                    <a:pt x="19701" y="70746"/>
                    <a:pt x="32238" y="90447"/>
                    <a:pt x="34925" y="113731"/>
                  </a:cubicBezTo>
                  <a:cubicBezTo>
                    <a:pt x="42985" y="117313"/>
                    <a:pt x="51044" y="120000"/>
                    <a:pt x="60000" y="120000"/>
                  </a:cubicBezTo>
                  <a:close/>
                  <a:moveTo>
                    <a:pt x="60000" y="120000"/>
                  </a:moveTo>
                  <a:cubicBezTo>
                    <a:pt x="60000" y="120000"/>
                    <a:pt x="60000" y="120000"/>
                    <a:pt x="60000" y="120000"/>
                  </a:cubicBezTo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363">
              <a:extLst>
                <a:ext uri="{FF2B5EF4-FFF2-40B4-BE49-F238E27FC236}">
                  <a16:creationId xmlns:a16="http://schemas.microsoft.com/office/drawing/2014/main" id="{5474C056-FA66-4B1F-A5E2-73DFF8E04A7E}"/>
                </a:ext>
              </a:extLst>
            </p:cNvPr>
            <p:cNvSpPr/>
            <p:nvPr/>
          </p:nvSpPr>
          <p:spPr>
            <a:xfrm>
              <a:off x="2172178" y="1905448"/>
              <a:ext cx="406800" cy="4080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865" y="0"/>
                    <a:pt x="0" y="26865"/>
                    <a:pt x="0" y="60000"/>
                  </a:cubicBezTo>
                  <a:cubicBezTo>
                    <a:pt x="0" y="93134"/>
                    <a:pt x="26865" y="120000"/>
                    <a:pt x="60000" y="120000"/>
                  </a:cubicBezTo>
                  <a:cubicBezTo>
                    <a:pt x="71641" y="120000"/>
                    <a:pt x="82388" y="116417"/>
                    <a:pt x="92238" y="110149"/>
                  </a:cubicBezTo>
                  <a:cubicBezTo>
                    <a:pt x="94925" y="91343"/>
                    <a:pt x="104776" y="74328"/>
                    <a:pt x="120000" y="63582"/>
                  </a:cubicBezTo>
                  <a:cubicBezTo>
                    <a:pt x="120000" y="61791"/>
                    <a:pt x="120000" y="60895"/>
                    <a:pt x="120000" y="60000"/>
                  </a:cubicBezTo>
                  <a:cubicBezTo>
                    <a:pt x="120000" y="26865"/>
                    <a:pt x="93134" y="0"/>
                    <a:pt x="60000" y="0"/>
                  </a:cubicBezTo>
                  <a:close/>
                  <a:moveTo>
                    <a:pt x="60000" y="0"/>
                  </a:moveTo>
                  <a:cubicBezTo>
                    <a:pt x="60000" y="0"/>
                    <a:pt x="60000" y="0"/>
                    <a:pt x="60000" y="0"/>
                  </a:cubicBezTo>
                </a:path>
              </a:pathLst>
            </a:custGeom>
            <a:solidFill>
              <a:srgbClr val="D7DF2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364">
              <a:extLst>
                <a:ext uri="{FF2B5EF4-FFF2-40B4-BE49-F238E27FC236}">
                  <a16:creationId xmlns:a16="http://schemas.microsoft.com/office/drawing/2014/main" id="{4BED2712-64F5-47E8-B733-5B675C03C4F3}"/>
                </a:ext>
              </a:extLst>
            </p:cNvPr>
            <p:cNvSpPr/>
            <p:nvPr/>
          </p:nvSpPr>
          <p:spPr>
            <a:xfrm>
              <a:off x="3200692" y="1699489"/>
              <a:ext cx="406800" cy="4068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104"/>
                  </a:moveTo>
                  <a:cubicBezTo>
                    <a:pt x="18805" y="71641"/>
                    <a:pt x="32238" y="91343"/>
                    <a:pt x="34029" y="114626"/>
                  </a:cubicBezTo>
                  <a:cubicBezTo>
                    <a:pt x="42089" y="118208"/>
                    <a:pt x="51044" y="120000"/>
                    <a:pt x="60000" y="120000"/>
                  </a:cubicBezTo>
                  <a:cubicBezTo>
                    <a:pt x="93134" y="120000"/>
                    <a:pt x="120000" y="93134"/>
                    <a:pt x="120000" y="60000"/>
                  </a:cubicBezTo>
                  <a:cubicBezTo>
                    <a:pt x="120000" y="26865"/>
                    <a:pt x="93134" y="0"/>
                    <a:pt x="60000" y="0"/>
                  </a:cubicBezTo>
                  <a:cubicBezTo>
                    <a:pt x="26865" y="0"/>
                    <a:pt x="0" y="26865"/>
                    <a:pt x="0" y="59104"/>
                  </a:cubicBezTo>
                  <a:close/>
                  <a:moveTo>
                    <a:pt x="0" y="59104"/>
                  </a:moveTo>
                  <a:cubicBezTo>
                    <a:pt x="0" y="59104"/>
                    <a:pt x="0" y="59104"/>
                    <a:pt x="0" y="59104"/>
                  </a:cubicBezTo>
                </a:path>
              </a:pathLst>
            </a:custGeom>
            <a:solidFill>
              <a:srgbClr val="2BACE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65">
              <a:extLst>
                <a:ext uri="{FF2B5EF4-FFF2-40B4-BE49-F238E27FC236}">
                  <a16:creationId xmlns:a16="http://schemas.microsoft.com/office/drawing/2014/main" id="{26D2A3B8-270D-4AF3-9420-01E0E44C5654}"/>
                </a:ext>
              </a:extLst>
            </p:cNvPr>
            <p:cNvSpPr/>
            <p:nvPr/>
          </p:nvSpPr>
          <p:spPr>
            <a:xfrm>
              <a:off x="2530367" y="2115245"/>
              <a:ext cx="406800" cy="4080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3134"/>
                    <a:pt x="93134" y="120000"/>
                    <a:pt x="60000" y="120000"/>
                  </a:cubicBezTo>
                  <a:cubicBezTo>
                    <a:pt x="26865" y="120000"/>
                    <a:pt x="0" y="93134"/>
                    <a:pt x="0" y="60000"/>
                  </a:cubicBezTo>
                  <a:cubicBezTo>
                    <a:pt x="0" y="26865"/>
                    <a:pt x="26865" y="0"/>
                    <a:pt x="60000" y="0"/>
                  </a:cubicBezTo>
                  <a:cubicBezTo>
                    <a:pt x="93134" y="0"/>
                    <a:pt x="120000" y="26865"/>
                    <a:pt x="120000" y="60000"/>
                  </a:cubicBezTo>
                  <a:close/>
                  <a:moveTo>
                    <a:pt x="120000" y="60000"/>
                  </a:moveTo>
                  <a:cubicBezTo>
                    <a:pt x="120000" y="60000"/>
                    <a:pt x="120000" y="60000"/>
                    <a:pt x="120000" y="60000"/>
                  </a:cubicBezTo>
                </a:path>
              </a:pathLst>
            </a:custGeom>
            <a:solidFill>
              <a:srgbClr val="4AA1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366">
              <a:extLst>
                <a:ext uri="{FF2B5EF4-FFF2-40B4-BE49-F238E27FC236}">
                  <a16:creationId xmlns:a16="http://schemas.microsoft.com/office/drawing/2014/main" id="{F0DE9B94-6D44-4423-9701-2D7C6D780256}"/>
                </a:ext>
              </a:extLst>
            </p:cNvPr>
            <p:cNvSpPr/>
            <p:nvPr/>
          </p:nvSpPr>
          <p:spPr>
            <a:xfrm>
              <a:off x="2906465" y="2325041"/>
              <a:ext cx="509140" cy="538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71" y="0"/>
                  </a:moveTo>
                  <a:cubicBezTo>
                    <a:pt x="17857" y="0"/>
                    <a:pt x="17857" y="0"/>
                    <a:pt x="17857" y="0"/>
                  </a:cubicBezTo>
                  <a:cubicBezTo>
                    <a:pt x="17857" y="15593"/>
                    <a:pt x="10714" y="29152"/>
                    <a:pt x="0" y="39322"/>
                  </a:cubicBezTo>
                  <a:cubicBezTo>
                    <a:pt x="30000" y="47457"/>
                    <a:pt x="52142" y="73898"/>
                    <a:pt x="52142" y="105084"/>
                  </a:cubicBezTo>
                  <a:cubicBezTo>
                    <a:pt x="52142" y="119999"/>
                    <a:pt x="52142" y="119999"/>
                    <a:pt x="52142" y="119999"/>
                  </a:cubicBezTo>
                  <a:cubicBezTo>
                    <a:pt x="91428" y="118644"/>
                    <a:pt x="114285" y="107796"/>
                    <a:pt x="116428" y="107118"/>
                  </a:cubicBezTo>
                  <a:cubicBezTo>
                    <a:pt x="119285" y="105762"/>
                    <a:pt x="119285" y="105762"/>
                    <a:pt x="119285" y="105762"/>
                  </a:cubicBezTo>
                  <a:cubicBezTo>
                    <a:pt x="120000" y="105762"/>
                    <a:pt x="120000" y="105762"/>
                    <a:pt x="120000" y="105762"/>
                  </a:cubicBezTo>
                  <a:cubicBezTo>
                    <a:pt x="120000" y="58305"/>
                    <a:pt x="120000" y="58305"/>
                    <a:pt x="120000" y="58305"/>
                  </a:cubicBezTo>
                  <a:cubicBezTo>
                    <a:pt x="120000" y="26440"/>
                    <a:pt x="92142" y="0"/>
                    <a:pt x="58571" y="0"/>
                  </a:cubicBezTo>
                  <a:close/>
                  <a:moveTo>
                    <a:pt x="58571" y="0"/>
                  </a:moveTo>
                  <a:cubicBezTo>
                    <a:pt x="58571" y="0"/>
                    <a:pt x="58571" y="0"/>
                    <a:pt x="58571" y="0"/>
                  </a:cubicBezTo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367">
              <a:extLst>
                <a:ext uri="{FF2B5EF4-FFF2-40B4-BE49-F238E27FC236}">
                  <a16:creationId xmlns:a16="http://schemas.microsoft.com/office/drawing/2014/main" id="{103A90EF-28DD-4145-A8ED-4B302E5254A8}"/>
                </a:ext>
              </a:extLst>
            </p:cNvPr>
            <p:cNvSpPr/>
            <p:nvPr/>
          </p:nvSpPr>
          <p:spPr>
            <a:xfrm>
              <a:off x="3240349" y="2121640"/>
              <a:ext cx="509140" cy="534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71" y="0"/>
                  </a:moveTo>
                  <a:cubicBezTo>
                    <a:pt x="18571" y="0"/>
                    <a:pt x="18571" y="0"/>
                    <a:pt x="18571" y="0"/>
                  </a:cubicBezTo>
                  <a:cubicBezTo>
                    <a:pt x="17857" y="15000"/>
                    <a:pt x="11428" y="29318"/>
                    <a:pt x="0" y="38863"/>
                  </a:cubicBezTo>
                  <a:cubicBezTo>
                    <a:pt x="30000" y="47727"/>
                    <a:pt x="52142" y="74318"/>
                    <a:pt x="52142" y="105681"/>
                  </a:cubicBezTo>
                  <a:cubicBezTo>
                    <a:pt x="52142" y="120000"/>
                    <a:pt x="52142" y="120000"/>
                    <a:pt x="52142" y="120000"/>
                  </a:cubicBezTo>
                  <a:cubicBezTo>
                    <a:pt x="92142" y="118636"/>
                    <a:pt x="115000" y="108409"/>
                    <a:pt x="116428" y="107045"/>
                  </a:cubicBezTo>
                  <a:cubicBezTo>
                    <a:pt x="119285" y="105681"/>
                    <a:pt x="119285" y="105681"/>
                    <a:pt x="119285" y="105681"/>
                  </a:cubicBezTo>
                  <a:cubicBezTo>
                    <a:pt x="120000" y="105681"/>
                    <a:pt x="120000" y="105681"/>
                    <a:pt x="120000" y="105681"/>
                  </a:cubicBezTo>
                  <a:cubicBezTo>
                    <a:pt x="120000" y="58636"/>
                    <a:pt x="120000" y="58636"/>
                    <a:pt x="120000" y="58636"/>
                  </a:cubicBezTo>
                  <a:cubicBezTo>
                    <a:pt x="120000" y="25909"/>
                    <a:pt x="92142" y="0"/>
                    <a:pt x="58571" y="0"/>
                  </a:cubicBezTo>
                  <a:close/>
                  <a:moveTo>
                    <a:pt x="58571" y="0"/>
                  </a:moveTo>
                  <a:cubicBezTo>
                    <a:pt x="58571" y="0"/>
                    <a:pt x="58571" y="0"/>
                    <a:pt x="58571" y="0"/>
                  </a:cubicBezTo>
                </a:path>
              </a:pathLst>
            </a:custGeom>
            <a:solidFill>
              <a:srgbClr val="2BACE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368">
              <a:extLst>
                <a:ext uri="{FF2B5EF4-FFF2-40B4-BE49-F238E27FC236}">
                  <a16:creationId xmlns:a16="http://schemas.microsoft.com/office/drawing/2014/main" id="{66917B31-03E2-4780-9481-3E81B97BEF24}"/>
                </a:ext>
              </a:extLst>
            </p:cNvPr>
            <p:cNvSpPr/>
            <p:nvPr/>
          </p:nvSpPr>
          <p:spPr>
            <a:xfrm>
              <a:off x="2030182" y="2325041"/>
              <a:ext cx="527049" cy="534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45"/>
                  </a:moveTo>
                  <a:cubicBezTo>
                    <a:pt x="109655" y="29318"/>
                    <a:pt x="102758" y="15681"/>
                    <a:pt x="102758" y="681"/>
                  </a:cubicBezTo>
                  <a:cubicBezTo>
                    <a:pt x="101379" y="0"/>
                    <a:pt x="100000" y="0"/>
                    <a:pt x="97931" y="0"/>
                  </a:cubicBezTo>
                  <a:cubicBezTo>
                    <a:pt x="59310" y="0"/>
                    <a:pt x="59310" y="0"/>
                    <a:pt x="59310" y="0"/>
                  </a:cubicBezTo>
                  <a:cubicBezTo>
                    <a:pt x="26206" y="0"/>
                    <a:pt x="0" y="26590"/>
                    <a:pt x="0" y="58636"/>
                  </a:cubicBezTo>
                  <a:cubicBezTo>
                    <a:pt x="0" y="106363"/>
                    <a:pt x="0" y="106363"/>
                    <a:pt x="0" y="106363"/>
                  </a:cubicBezTo>
                  <a:cubicBezTo>
                    <a:pt x="0" y="107045"/>
                    <a:pt x="0" y="107045"/>
                    <a:pt x="0" y="107045"/>
                  </a:cubicBezTo>
                  <a:cubicBezTo>
                    <a:pt x="3448" y="107727"/>
                    <a:pt x="3448" y="107727"/>
                    <a:pt x="3448" y="107727"/>
                  </a:cubicBezTo>
                  <a:cubicBezTo>
                    <a:pt x="28275" y="115227"/>
                    <a:pt x="50344" y="119318"/>
                    <a:pt x="69655" y="120000"/>
                  </a:cubicBezTo>
                  <a:cubicBezTo>
                    <a:pt x="69655" y="105681"/>
                    <a:pt x="69655" y="105681"/>
                    <a:pt x="69655" y="105681"/>
                  </a:cubicBezTo>
                  <a:cubicBezTo>
                    <a:pt x="69655" y="74318"/>
                    <a:pt x="91034" y="47727"/>
                    <a:pt x="120000" y="39545"/>
                  </a:cubicBezTo>
                  <a:close/>
                  <a:moveTo>
                    <a:pt x="120000" y="39545"/>
                  </a:moveTo>
                  <a:cubicBezTo>
                    <a:pt x="120000" y="39545"/>
                    <a:pt x="120000" y="39545"/>
                    <a:pt x="120000" y="39545"/>
                  </a:cubicBezTo>
                </a:path>
              </a:pathLst>
            </a:custGeom>
            <a:solidFill>
              <a:srgbClr val="D7DF2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369">
              <a:extLst>
                <a:ext uri="{FF2B5EF4-FFF2-40B4-BE49-F238E27FC236}">
                  <a16:creationId xmlns:a16="http://schemas.microsoft.com/office/drawing/2014/main" id="{428CCADC-D03D-4DE1-8268-D3C8975F64BD}"/>
                </a:ext>
              </a:extLst>
            </p:cNvPr>
            <p:cNvSpPr/>
            <p:nvPr/>
          </p:nvSpPr>
          <p:spPr>
            <a:xfrm>
              <a:off x="2384533" y="2534838"/>
              <a:ext cx="694631" cy="538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934" y="0"/>
                  </a:moveTo>
                  <a:cubicBezTo>
                    <a:pt x="45065" y="0"/>
                    <a:pt x="45065" y="0"/>
                    <a:pt x="45065" y="0"/>
                  </a:cubicBezTo>
                  <a:cubicBezTo>
                    <a:pt x="20436" y="0"/>
                    <a:pt x="0" y="26440"/>
                    <a:pt x="0" y="58305"/>
                  </a:cubicBezTo>
                  <a:cubicBezTo>
                    <a:pt x="0" y="105762"/>
                    <a:pt x="0" y="105762"/>
                    <a:pt x="0" y="105762"/>
                  </a:cubicBezTo>
                  <a:cubicBezTo>
                    <a:pt x="524" y="106440"/>
                    <a:pt x="524" y="106440"/>
                    <a:pt x="524" y="106440"/>
                  </a:cubicBezTo>
                  <a:cubicBezTo>
                    <a:pt x="2620" y="107118"/>
                    <a:pt x="2620" y="107118"/>
                    <a:pt x="2620" y="107118"/>
                  </a:cubicBezTo>
                  <a:cubicBezTo>
                    <a:pt x="26724" y="116610"/>
                    <a:pt x="47161" y="119999"/>
                    <a:pt x="63930" y="119999"/>
                  </a:cubicBezTo>
                  <a:cubicBezTo>
                    <a:pt x="96943" y="119999"/>
                    <a:pt x="116331" y="107796"/>
                    <a:pt x="117379" y="107118"/>
                  </a:cubicBezTo>
                  <a:cubicBezTo>
                    <a:pt x="119475" y="105762"/>
                    <a:pt x="119475" y="105762"/>
                    <a:pt x="119475" y="105762"/>
                  </a:cubicBezTo>
                  <a:cubicBezTo>
                    <a:pt x="119999" y="105762"/>
                    <a:pt x="119999" y="105762"/>
                    <a:pt x="119999" y="105762"/>
                  </a:cubicBezTo>
                  <a:cubicBezTo>
                    <a:pt x="119999" y="58305"/>
                    <a:pt x="119999" y="58305"/>
                    <a:pt x="119999" y="58305"/>
                  </a:cubicBezTo>
                  <a:cubicBezTo>
                    <a:pt x="119999" y="26440"/>
                    <a:pt x="99563" y="0"/>
                    <a:pt x="74934" y="0"/>
                  </a:cubicBezTo>
                  <a:close/>
                  <a:moveTo>
                    <a:pt x="74934" y="0"/>
                  </a:moveTo>
                  <a:cubicBezTo>
                    <a:pt x="74934" y="0"/>
                    <a:pt x="74934" y="0"/>
                    <a:pt x="74934" y="0"/>
                  </a:cubicBezTo>
                </a:path>
              </a:pathLst>
            </a:custGeom>
            <a:solidFill>
              <a:srgbClr val="4AA1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370">
              <a:extLst>
                <a:ext uri="{FF2B5EF4-FFF2-40B4-BE49-F238E27FC236}">
                  <a16:creationId xmlns:a16="http://schemas.microsoft.com/office/drawing/2014/main" id="{945713C7-4AD7-4317-8BA2-5D0F02B97BCF}"/>
                </a:ext>
              </a:extLst>
            </p:cNvPr>
            <p:cNvSpPr/>
            <p:nvPr/>
          </p:nvSpPr>
          <p:spPr>
            <a:xfrm>
              <a:off x="1835737" y="1708444"/>
              <a:ext cx="406800" cy="4042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68955" y="120000"/>
                    <a:pt x="77014" y="118195"/>
                    <a:pt x="85074" y="114586"/>
                  </a:cubicBezTo>
                  <a:cubicBezTo>
                    <a:pt x="87761" y="91127"/>
                    <a:pt x="100298" y="71278"/>
                    <a:pt x="120000" y="59548"/>
                  </a:cubicBezTo>
                  <a:cubicBezTo>
                    <a:pt x="119104" y="26165"/>
                    <a:pt x="92238" y="0"/>
                    <a:pt x="60000" y="0"/>
                  </a:cubicBezTo>
                  <a:cubicBezTo>
                    <a:pt x="26865" y="0"/>
                    <a:pt x="0" y="27067"/>
                    <a:pt x="0" y="60451"/>
                  </a:cubicBezTo>
                  <a:cubicBezTo>
                    <a:pt x="0" y="93834"/>
                    <a:pt x="26865" y="120000"/>
                    <a:pt x="60000" y="120000"/>
                  </a:cubicBezTo>
                  <a:close/>
                  <a:moveTo>
                    <a:pt x="60000" y="120000"/>
                  </a:moveTo>
                  <a:cubicBezTo>
                    <a:pt x="60000" y="120000"/>
                    <a:pt x="60000" y="120000"/>
                    <a:pt x="60000" y="120000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371">
              <a:extLst>
                <a:ext uri="{FF2B5EF4-FFF2-40B4-BE49-F238E27FC236}">
                  <a16:creationId xmlns:a16="http://schemas.microsoft.com/office/drawing/2014/main" id="{F57522B5-29FF-4541-97A4-1341C02B642A}"/>
                </a:ext>
              </a:extLst>
            </p:cNvPr>
            <p:cNvSpPr/>
            <p:nvPr/>
          </p:nvSpPr>
          <p:spPr>
            <a:xfrm>
              <a:off x="1692461" y="2128037"/>
              <a:ext cx="506582" cy="534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45"/>
                  </a:moveTo>
                  <a:cubicBezTo>
                    <a:pt x="109221" y="29318"/>
                    <a:pt x="102035" y="15681"/>
                    <a:pt x="102035" y="0"/>
                  </a:cubicBezTo>
                  <a:cubicBezTo>
                    <a:pt x="61077" y="0"/>
                    <a:pt x="61077" y="0"/>
                    <a:pt x="61077" y="0"/>
                  </a:cubicBezTo>
                  <a:cubicBezTo>
                    <a:pt x="27305" y="0"/>
                    <a:pt x="0" y="26590"/>
                    <a:pt x="0" y="58636"/>
                  </a:cubicBezTo>
                  <a:cubicBezTo>
                    <a:pt x="0" y="105681"/>
                    <a:pt x="0" y="105681"/>
                    <a:pt x="0" y="105681"/>
                  </a:cubicBezTo>
                  <a:cubicBezTo>
                    <a:pt x="0" y="105681"/>
                    <a:pt x="0" y="105681"/>
                    <a:pt x="0" y="105681"/>
                  </a:cubicBezTo>
                  <a:cubicBezTo>
                    <a:pt x="2874" y="107727"/>
                    <a:pt x="2874" y="107727"/>
                    <a:pt x="2874" y="107727"/>
                  </a:cubicBezTo>
                  <a:cubicBezTo>
                    <a:pt x="5029" y="108409"/>
                    <a:pt x="28023" y="118636"/>
                    <a:pt x="67544" y="120000"/>
                  </a:cubicBezTo>
                  <a:cubicBezTo>
                    <a:pt x="67544" y="105681"/>
                    <a:pt x="67544" y="105681"/>
                    <a:pt x="67544" y="105681"/>
                  </a:cubicBezTo>
                  <a:cubicBezTo>
                    <a:pt x="67544" y="74318"/>
                    <a:pt x="89820" y="47727"/>
                    <a:pt x="120000" y="39545"/>
                  </a:cubicBezTo>
                  <a:close/>
                  <a:moveTo>
                    <a:pt x="120000" y="39545"/>
                  </a:moveTo>
                  <a:cubicBezTo>
                    <a:pt x="120000" y="39545"/>
                    <a:pt x="120000" y="39545"/>
                    <a:pt x="120000" y="39545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372">
              <a:extLst>
                <a:ext uri="{FF2B5EF4-FFF2-40B4-BE49-F238E27FC236}">
                  <a16:creationId xmlns:a16="http://schemas.microsoft.com/office/drawing/2014/main" id="{092CEC2F-F751-4694-BE4F-41F74EC36F61}"/>
                </a:ext>
              </a:extLst>
            </p:cNvPr>
            <p:cNvSpPr/>
            <p:nvPr/>
          </p:nvSpPr>
          <p:spPr>
            <a:xfrm>
              <a:off x="2156827" y="1547259"/>
              <a:ext cx="355630" cy="3466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116842"/>
                  </a:moveTo>
                  <a:cubicBezTo>
                    <a:pt x="48205" y="113684"/>
                    <a:pt x="60512" y="109473"/>
                    <a:pt x="72820" y="109473"/>
                  </a:cubicBezTo>
                  <a:cubicBezTo>
                    <a:pt x="87179" y="109473"/>
                    <a:pt x="100512" y="112631"/>
                    <a:pt x="112820" y="119999"/>
                  </a:cubicBezTo>
                  <a:cubicBezTo>
                    <a:pt x="114871" y="117894"/>
                    <a:pt x="117948" y="114736"/>
                    <a:pt x="120000" y="111578"/>
                  </a:cubicBezTo>
                  <a:cubicBezTo>
                    <a:pt x="108717" y="95789"/>
                    <a:pt x="102564" y="76842"/>
                    <a:pt x="102564" y="56842"/>
                  </a:cubicBezTo>
                  <a:cubicBezTo>
                    <a:pt x="102564" y="43157"/>
                    <a:pt x="104615" y="30526"/>
                    <a:pt x="110769" y="18947"/>
                  </a:cubicBezTo>
                  <a:cubicBezTo>
                    <a:pt x="98461" y="7368"/>
                    <a:pt x="82051" y="0"/>
                    <a:pt x="65641" y="0"/>
                  </a:cubicBezTo>
                  <a:cubicBezTo>
                    <a:pt x="33846" y="0"/>
                    <a:pt x="7179" y="22105"/>
                    <a:pt x="0" y="52631"/>
                  </a:cubicBezTo>
                  <a:cubicBezTo>
                    <a:pt x="22564" y="66315"/>
                    <a:pt x="37948" y="90526"/>
                    <a:pt x="40000" y="116842"/>
                  </a:cubicBezTo>
                  <a:close/>
                  <a:moveTo>
                    <a:pt x="40000" y="116842"/>
                  </a:moveTo>
                  <a:cubicBezTo>
                    <a:pt x="40000" y="116842"/>
                    <a:pt x="40000" y="116842"/>
                    <a:pt x="40000" y="116842"/>
                  </a:cubicBezTo>
                </a:path>
              </a:pathLst>
            </a:custGeom>
            <a:solidFill>
              <a:srgbClr val="4AA1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373">
              <a:extLst>
                <a:ext uri="{FF2B5EF4-FFF2-40B4-BE49-F238E27FC236}">
                  <a16:creationId xmlns:a16="http://schemas.microsoft.com/office/drawing/2014/main" id="{B2CCEE23-1B3D-4A93-A3FD-D669608F69F8}"/>
                </a:ext>
              </a:extLst>
            </p:cNvPr>
            <p:cNvSpPr/>
            <p:nvPr/>
          </p:nvSpPr>
          <p:spPr>
            <a:xfrm>
              <a:off x="2933330" y="1547259"/>
              <a:ext cx="362027" cy="3402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9285"/>
                  </a:moveTo>
                  <a:cubicBezTo>
                    <a:pt x="2016" y="113571"/>
                    <a:pt x="5042" y="116785"/>
                    <a:pt x="8067" y="119999"/>
                  </a:cubicBezTo>
                  <a:cubicBezTo>
                    <a:pt x="19159" y="114642"/>
                    <a:pt x="31260" y="111428"/>
                    <a:pt x="43361" y="111428"/>
                  </a:cubicBezTo>
                  <a:cubicBezTo>
                    <a:pt x="55462" y="111428"/>
                    <a:pt x="67563" y="114642"/>
                    <a:pt x="74621" y="117857"/>
                  </a:cubicBezTo>
                  <a:cubicBezTo>
                    <a:pt x="77647" y="87857"/>
                    <a:pt x="93781" y="61071"/>
                    <a:pt x="120000" y="48214"/>
                  </a:cubicBezTo>
                  <a:cubicBezTo>
                    <a:pt x="109915" y="19285"/>
                    <a:pt x="84705" y="0"/>
                    <a:pt x="56470" y="0"/>
                  </a:cubicBezTo>
                  <a:cubicBezTo>
                    <a:pt x="38319" y="0"/>
                    <a:pt x="21176" y="8571"/>
                    <a:pt x="8067" y="22499"/>
                  </a:cubicBezTo>
                  <a:cubicBezTo>
                    <a:pt x="12100" y="34285"/>
                    <a:pt x="15126" y="46071"/>
                    <a:pt x="15126" y="57857"/>
                  </a:cubicBezTo>
                  <a:cubicBezTo>
                    <a:pt x="15126" y="76071"/>
                    <a:pt x="10084" y="94285"/>
                    <a:pt x="0" y="109285"/>
                  </a:cubicBezTo>
                  <a:close/>
                  <a:moveTo>
                    <a:pt x="0" y="109285"/>
                  </a:moveTo>
                  <a:cubicBezTo>
                    <a:pt x="0" y="109285"/>
                    <a:pt x="0" y="109285"/>
                    <a:pt x="0" y="109285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Shape 1375">
            <a:extLst>
              <a:ext uri="{FF2B5EF4-FFF2-40B4-BE49-F238E27FC236}">
                <a16:creationId xmlns:a16="http://schemas.microsoft.com/office/drawing/2014/main" id="{3F4967BD-A94A-47D8-8628-22A1920D6116}"/>
              </a:ext>
            </a:extLst>
          </p:cNvPr>
          <p:cNvGrpSpPr/>
          <p:nvPr/>
        </p:nvGrpSpPr>
        <p:grpSpPr>
          <a:xfrm>
            <a:off x="6718625" y="3129702"/>
            <a:ext cx="2370782" cy="583498"/>
            <a:chOff x="5113337" y="-46037"/>
            <a:chExt cx="4502151" cy="1108076"/>
          </a:xfrm>
        </p:grpSpPr>
        <p:sp>
          <p:nvSpPr>
            <p:cNvPr id="23" name="Shape 1376">
              <a:extLst>
                <a:ext uri="{FF2B5EF4-FFF2-40B4-BE49-F238E27FC236}">
                  <a16:creationId xmlns:a16="http://schemas.microsoft.com/office/drawing/2014/main" id="{47168B0A-8236-4E84-92D0-540DC1D3A1EC}"/>
                </a:ext>
              </a:extLst>
            </p:cNvPr>
            <p:cNvSpPr/>
            <p:nvPr/>
          </p:nvSpPr>
          <p:spPr>
            <a:xfrm>
              <a:off x="6656388" y="439738"/>
              <a:ext cx="303213" cy="4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037" y="0"/>
                  </a:moveTo>
                  <a:cubicBezTo>
                    <a:pt x="85925" y="0"/>
                    <a:pt x="93333" y="1052"/>
                    <a:pt x="99259" y="2105"/>
                  </a:cubicBezTo>
                  <a:cubicBezTo>
                    <a:pt x="106666" y="3157"/>
                    <a:pt x="112592" y="5263"/>
                    <a:pt x="118518" y="7368"/>
                  </a:cubicBezTo>
                  <a:cubicBezTo>
                    <a:pt x="118518" y="22105"/>
                    <a:pt x="118518" y="22105"/>
                    <a:pt x="118518" y="22105"/>
                  </a:cubicBezTo>
                  <a:cubicBezTo>
                    <a:pt x="111111" y="20000"/>
                    <a:pt x="105185" y="18947"/>
                    <a:pt x="97777" y="17894"/>
                  </a:cubicBezTo>
                  <a:cubicBezTo>
                    <a:pt x="91851" y="16842"/>
                    <a:pt x="85925" y="16842"/>
                    <a:pt x="80000" y="16842"/>
                  </a:cubicBezTo>
                  <a:cubicBezTo>
                    <a:pt x="74074" y="16842"/>
                    <a:pt x="68148" y="17894"/>
                    <a:pt x="60740" y="18947"/>
                  </a:cubicBezTo>
                  <a:cubicBezTo>
                    <a:pt x="54814" y="20000"/>
                    <a:pt x="48888" y="23157"/>
                    <a:pt x="44444" y="26315"/>
                  </a:cubicBezTo>
                  <a:cubicBezTo>
                    <a:pt x="38518" y="29473"/>
                    <a:pt x="35555" y="34736"/>
                    <a:pt x="31111" y="40000"/>
                  </a:cubicBezTo>
                  <a:cubicBezTo>
                    <a:pt x="28148" y="45263"/>
                    <a:pt x="26666" y="52631"/>
                    <a:pt x="26666" y="61052"/>
                  </a:cubicBezTo>
                  <a:cubicBezTo>
                    <a:pt x="26666" y="67368"/>
                    <a:pt x="28148" y="72631"/>
                    <a:pt x="31111" y="77894"/>
                  </a:cubicBezTo>
                  <a:cubicBezTo>
                    <a:pt x="32592" y="83157"/>
                    <a:pt x="37037" y="87368"/>
                    <a:pt x="41481" y="91578"/>
                  </a:cubicBezTo>
                  <a:cubicBezTo>
                    <a:pt x="45925" y="95789"/>
                    <a:pt x="50370" y="97894"/>
                    <a:pt x="57777" y="99999"/>
                  </a:cubicBezTo>
                  <a:cubicBezTo>
                    <a:pt x="65185" y="102105"/>
                    <a:pt x="72592" y="103157"/>
                    <a:pt x="81481" y="103157"/>
                  </a:cubicBezTo>
                  <a:cubicBezTo>
                    <a:pt x="87407" y="103157"/>
                    <a:pt x="94814" y="103157"/>
                    <a:pt x="100740" y="102105"/>
                  </a:cubicBezTo>
                  <a:cubicBezTo>
                    <a:pt x="108148" y="101052"/>
                    <a:pt x="114074" y="99999"/>
                    <a:pt x="120000" y="97894"/>
                  </a:cubicBezTo>
                  <a:cubicBezTo>
                    <a:pt x="120000" y="113684"/>
                    <a:pt x="120000" y="113684"/>
                    <a:pt x="120000" y="113684"/>
                  </a:cubicBezTo>
                  <a:cubicBezTo>
                    <a:pt x="118518" y="113684"/>
                    <a:pt x="115555" y="114736"/>
                    <a:pt x="112592" y="115789"/>
                  </a:cubicBezTo>
                  <a:cubicBezTo>
                    <a:pt x="109629" y="116842"/>
                    <a:pt x="106666" y="116842"/>
                    <a:pt x="102222" y="117894"/>
                  </a:cubicBezTo>
                  <a:cubicBezTo>
                    <a:pt x="99259" y="117894"/>
                    <a:pt x="94814" y="118947"/>
                    <a:pt x="91851" y="118947"/>
                  </a:cubicBezTo>
                  <a:cubicBezTo>
                    <a:pt x="87407" y="119999"/>
                    <a:pt x="82962" y="119999"/>
                    <a:pt x="78518" y="119999"/>
                  </a:cubicBezTo>
                  <a:cubicBezTo>
                    <a:pt x="68148" y="119999"/>
                    <a:pt x="57777" y="118947"/>
                    <a:pt x="48888" y="115789"/>
                  </a:cubicBezTo>
                  <a:cubicBezTo>
                    <a:pt x="38518" y="113684"/>
                    <a:pt x="29629" y="110526"/>
                    <a:pt x="23703" y="105263"/>
                  </a:cubicBezTo>
                  <a:cubicBezTo>
                    <a:pt x="16296" y="101052"/>
                    <a:pt x="10370" y="94736"/>
                    <a:pt x="5925" y="87368"/>
                  </a:cubicBezTo>
                  <a:cubicBezTo>
                    <a:pt x="1481" y="80000"/>
                    <a:pt x="0" y="71578"/>
                    <a:pt x="0" y="61052"/>
                  </a:cubicBezTo>
                  <a:cubicBezTo>
                    <a:pt x="0" y="53684"/>
                    <a:pt x="1481" y="47368"/>
                    <a:pt x="2962" y="41052"/>
                  </a:cubicBezTo>
                  <a:cubicBezTo>
                    <a:pt x="5925" y="35789"/>
                    <a:pt x="8888" y="30526"/>
                    <a:pt x="11851" y="25263"/>
                  </a:cubicBezTo>
                  <a:cubicBezTo>
                    <a:pt x="16296" y="21052"/>
                    <a:pt x="20740" y="16842"/>
                    <a:pt x="25185" y="13684"/>
                  </a:cubicBezTo>
                  <a:cubicBezTo>
                    <a:pt x="31111" y="10526"/>
                    <a:pt x="35555" y="8421"/>
                    <a:pt x="41481" y="6315"/>
                  </a:cubicBezTo>
                  <a:cubicBezTo>
                    <a:pt x="47407" y="4210"/>
                    <a:pt x="53333" y="3157"/>
                    <a:pt x="59259" y="2105"/>
                  </a:cubicBezTo>
                  <a:cubicBezTo>
                    <a:pt x="65185" y="1052"/>
                    <a:pt x="72592" y="0"/>
                    <a:pt x="77037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377">
              <a:extLst>
                <a:ext uri="{FF2B5EF4-FFF2-40B4-BE49-F238E27FC236}">
                  <a16:creationId xmlns:a16="http://schemas.microsoft.com/office/drawing/2014/main" id="{118AED1F-D713-42DE-A6C5-B59C8BC7F8FD}"/>
                </a:ext>
              </a:extLst>
            </p:cNvPr>
            <p:cNvSpPr/>
            <p:nvPr/>
          </p:nvSpPr>
          <p:spPr>
            <a:xfrm>
              <a:off x="7038975" y="439738"/>
              <a:ext cx="323850" cy="4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279" y="104210"/>
                  </a:moveTo>
                  <a:cubicBezTo>
                    <a:pt x="94883" y="104210"/>
                    <a:pt x="94883" y="104210"/>
                    <a:pt x="94883" y="104210"/>
                  </a:cubicBezTo>
                  <a:cubicBezTo>
                    <a:pt x="93488" y="106315"/>
                    <a:pt x="90697" y="108421"/>
                    <a:pt x="87906" y="109473"/>
                  </a:cubicBezTo>
                  <a:cubicBezTo>
                    <a:pt x="85116" y="111578"/>
                    <a:pt x="80930" y="113684"/>
                    <a:pt x="76744" y="114736"/>
                  </a:cubicBezTo>
                  <a:cubicBezTo>
                    <a:pt x="73953" y="115789"/>
                    <a:pt x="68372" y="117894"/>
                    <a:pt x="64186" y="117894"/>
                  </a:cubicBezTo>
                  <a:cubicBezTo>
                    <a:pt x="60000" y="118947"/>
                    <a:pt x="54418" y="119999"/>
                    <a:pt x="48837" y="119999"/>
                  </a:cubicBezTo>
                  <a:cubicBezTo>
                    <a:pt x="41860" y="119999"/>
                    <a:pt x="34883" y="118947"/>
                    <a:pt x="29302" y="116842"/>
                  </a:cubicBezTo>
                  <a:cubicBezTo>
                    <a:pt x="23720" y="115789"/>
                    <a:pt x="18139" y="113684"/>
                    <a:pt x="13953" y="110526"/>
                  </a:cubicBezTo>
                  <a:cubicBezTo>
                    <a:pt x="9767" y="107368"/>
                    <a:pt x="5581" y="103157"/>
                    <a:pt x="2790" y="98947"/>
                  </a:cubicBezTo>
                  <a:cubicBezTo>
                    <a:pt x="1395" y="93684"/>
                    <a:pt x="0" y="88421"/>
                    <a:pt x="0" y="83157"/>
                  </a:cubicBezTo>
                  <a:cubicBezTo>
                    <a:pt x="0" y="77894"/>
                    <a:pt x="1395" y="72631"/>
                    <a:pt x="4186" y="68421"/>
                  </a:cubicBezTo>
                  <a:cubicBezTo>
                    <a:pt x="6976" y="63157"/>
                    <a:pt x="9767" y="59999"/>
                    <a:pt x="15348" y="56842"/>
                  </a:cubicBezTo>
                  <a:cubicBezTo>
                    <a:pt x="19534" y="53684"/>
                    <a:pt x="25116" y="51578"/>
                    <a:pt x="32093" y="49473"/>
                  </a:cubicBezTo>
                  <a:cubicBezTo>
                    <a:pt x="39069" y="47368"/>
                    <a:pt x="46046" y="47368"/>
                    <a:pt x="54418" y="47368"/>
                  </a:cubicBezTo>
                  <a:cubicBezTo>
                    <a:pt x="62790" y="47368"/>
                    <a:pt x="69767" y="47368"/>
                    <a:pt x="76744" y="48421"/>
                  </a:cubicBezTo>
                  <a:cubicBezTo>
                    <a:pt x="83720" y="49473"/>
                    <a:pt x="89302" y="50526"/>
                    <a:pt x="94883" y="52631"/>
                  </a:cubicBezTo>
                  <a:cubicBezTo>
                    <a:pt x="94883" y="52631"/>
                    <a:pt x="94883" y="52631"/>
                    <a:pt x="94883" y="52631"/>
                  </a:cubicBezTo>
                  <a:cubicBezTo>
                    <a:pt x="94883" y="44210"/>
                    <a:pt x="94883" y="44210"/>
                    <a:pt x="94883" y="44210"/>
                  </a:cubicBezTo>
                  <a:cubicBezTo>
                    <a:pt x="94883" y="41052"/>
                    <a:pt x="94883" y="38947"/>
                    <a:pt x="93488" y="35789"/>
                  </a:cubicBezTo>
                  <a:cubicBezTo>
                    <a:pt x="93488" y="33684"/>
                    <a:pt x="92093" y="31578"/>
                    <a:pt x="92093" y="29473"/>
                  </a:cubicBezTo>
                  <a:cubicBezTo>
                    <a:pt x="89302" y="26315"/>
                    <a:pt x="83720" y="23157"/>
                    <a:pt x="78139" y="20000"/>
                  </a:cubicBezTo>
                  <a:cubicBezTo>
                    <a:pt x="72558" y="17894"/>
                    <a:pt x="64186" y="16842"/>
                    <a:pt x="54418" y="16842"/>
                  </a:cubicBezTo>
                  <a:cubicBezTo>
                    <a:pt x="46046" y="16842"/>
                    <a:pt x="39069" y="16842"/>
                    <a:pt x="32093" y="17894"/>
                  </a:cubicBezTo>
                  <a:cubicBezTo>
                    <a:pt x="26511" y="18947"/>
                    <a:pt x="19534" y="21052"/>
                    <a:pt x="12558" y="22105"/>
                  </a:cubicBezTo>
                  <a:cubicBezTo>
                    <a:pt x="12558" y="7368"/>
                    <a:pt x="12558" y="7368"/>
                    <a:pt x="12558" y="7368"/>
                  </a:cubicBezTo>
                  <a:cubicBezTo>
                    <a:pt x="15348" y="6315"/>
                    <a:pt x="18139" y="5263"/>
                    <a:pt x="20930" y="4210"/>
                  </a:cubicBezTo>
                  <a:cubicBezTo>
                    <a:pt x="25116" y="3157"/>
                    <a:pt x="27906" y="3157"/>
                    <a:pt x="32093" y="2105"/>
                  </a:cubicBezTo>
                  <a:cubicBezTo>
                    <a:pt x="36279" y="2105"/>
                    <a:pt x="40465" y="1052"/>
                    <a:pt x="44651" y="1052"/>
                  </a:cubicBezTo>
                  <a:cubicBezTo>
                    <a:pt x="48837" y="1052"/>
                    <a:pt x="53023" y="0"/>
                    <a:pt x="57209" y="0"/>
                  </a:cubicBezTo>
                  <a:cubicBezTo>
                    <a:pt x="72558" y="0"/>
                    <a:pt x="85116" y="2105"/>
                    <a:pt x="94883" y="6315"/>
                  </a:cubicBezTo>
                  <a:cubicBezTo>
                    <a:pt x="103255" y="10526"/>
                    <a:pt x="110232" y="15789"/>
                    <a:pt x="114418" y="22105"/>
                  </a:cubicBezTo>
                  <a:cubicBezTo>
                    <a:pt x="117209" y="25263"/>
                    <a:pt x="117209" y="28421"/>
                    <a:pt x="118604" y="30526"/>
                  </a:cubicBezTo>
                  <a:cubicBezTo>
                    <a:pt x="118604" y="33684"/>
                    <a:pt x="120000" y="37894"/>
                    <a:pt x="120000" y="41052"/>
                  </a:cubicBezTo>
                  <a:cubicBezTo>
                    <a:pt x="120000" y="116842"/>
                    <a:pt x="120000" y="116842"/>
                    <a:pt x="120000" y="116842"/>
                  </a:cubicBezTo>
                  <a:cubicBezTo>
                    <a:pt x="99069" y="116842"/>
                    <a:pt x="99069" y="116842"/>
                    <a:pt x="99069" y="116842"/>
                  </a:cubicBezTo>
                  <a:lnTo>
                    <a:pt x="96279" y="104210"/>
                  </a:lnTo>
                  <a:close/>
                  <a:moveTo>
                    <a:pt x="94883" y="67368"/>
                  </a:moveTo>
                  <a:cubicBezTo>
                    <a:pt x="90697" y="66315"/>
                    <a:pt x="85116" y="65263"/>
                    <a:pt x="79534" y="64210"/>
                  </a:cubicBezTo>
                  <a:cubicBezTo>
                    <a:pt x="72558" y="63157"/>
                    <a:pt x="65581" y="63157"/>
                    <a:pt x="58604" y="63157"/>
                  </a:cubicBezTo>
                  <a:cubicBezTo>
                    <a:pt x="47441" y="63157"/>
                    <a:pt x="40465" y="64210"/>
                    <a:pt x="33488" y="67368"/>
                  </a:cubicBezTo>
                  <a:cubicBezTo>
                    <a:pt x="27906" y="71578"/>
                    <a:pt x="25116" y="75789"/>
                    <a:pt x="25116" y="83157"/>
                  </a:cubicBezTo>
                  <a:cubicBezTo>
                    <a:pt x="25116" y="86315"/>
                    <a:pt x="26511" y="89473"/>
                    <a:pt x="27906" y="92631"/>
                  </a:cubicBezTo>
                  <a:cubicBezTo>
                    <a:pt x="29302" y="94736"/>
                    <a:pt x="30697" y="96842"/>
                    <a:pt x="33488" y="98947"/>
                  </a:cubicBezTo>
                  <a:cubicBezTo>
                    <a:pt x="36279" y="101052"/>
                    <a:pt x="39069" y="102105"/>
                    <a:pt x="43255" y="103157"/>
                  </a:cubicBezTo>
                  <a:cubicBezTo>
                    <a:pt x="46046" y="103157"/>
                    <a:pt x="50232" y="104210"/>
                    <a:pt x="54418" y="104210"/>
                  </a:cubicBezTo>
                  <a:cubicBezTo>
                    <a:pt x="58604" y="104210"/>
                    <a:pt x="64186" y="103157"/>
                    <a:pt x="68372" y="102105"/>
                  </a:cubicBezTo>
                  <a:cubicBezTo>
                    <a:pt x="72558" y="101052"/>
                    <a:pt x="76744" y="99999"/>
                    <a:pt x="80930" y="97894"/>
                  </a:cubicBezTo>
                  <a:cubicBezTo>
                    <a:pt x="83720" y="96842"/>
                    <a:pt x="86511" y="94736"/>
                    <a:pt x="89302" y="93684"/>
                  </a:cubicBezTo>
                  <a:cubicBezTo>
                    <a:pt x="92093" y="91578"/>
                    <a:pt x="93488" y="90526"/>
                    <a:pt x="94883" y="89473"/>
                  </a:cubicBezTo>
                  <a:lnTo>
                    <a:pt x="94883" y="6736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1378">
              <a:extLst>
                <a:ext uri="{FF2B5EF4-FFF2-40B4-BE49-F238E27FC236}">
                  <a16:creationId xmlns:a16="http://schemas.microsoft.com/office/drawing/2014/main" id="{D87ACA48-F599-4769-8AF7-8B6E412FA330}"/>
                </a:ext>
              </a:extLst>
            </p:cNvPr>
            <p:cNvSpPr/>
            <p:nvPr/>
          </p:nvSpPr>
          <p:spPr>
            <a:xfrm>
              <a:off x="7489825" y="439738"/>
              <a:ext cx="357188" cy="62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0975"/>
                  </a:moveTo>
                  <a:cubicBezTo>
                    <a:pt x="120000" y="46097"/>
                    <a:pt x="118736" y="51219"/>
                    <a:pt x="117473" y="55609"/>
                  </a:cubicBezTo>
                  <a:cubicBezTo>
                    <a:pt x="114947" y="59268"/>
                    <a:pt x="112421" y="62926"/>
                    <a:pt x="109894" y="66585"/>
                  </a:cubicBezTo>
                  <a:cubicBezTo>
                    <a:pt x="106105" y="69512"/>
                    <a:pt x="103578" y="72439"/>
                    <a:pt x="98526" y="74634"/>
                  </a:cubicBezTo>
                  <a:cubicBezTo>
                    <a:pt x="94736" y="76829"/>
                    <a:pt x="90947" y="78292"/>
                    <a:pt x="85894" y="79756"/>
                  </a:cubicBezTo>
                  <a:cubicBezTo>
                    <a:pt x="82105" y="80487"/>
                    <a:pt x="77052" y="81951"/>
                    <a:pt x="73263" y="81951"/>
                  </a:cubicBezTo>
                  <a:cubicBezTo>
                    <a:pt x="68210" y="82682"/>
                    <a:pt x="64421" y="83414"/>
                    <a:pt x="59368" y="83414"/>
                  </a:cubicBezTo>
                  <a:cubicBezTo>
                    <a:pt x="51789" y="83414"/>
                    <a:pt x="44210" y="82682"/>
                    <a:pt x="37894" y="80487"/>
                  </a:cubicBezTo>
                  <a:cubicBezTo>
                    <a:pt x="31578" y="79024"/>
                    <a:pt x="26526" y="76829"/>
                    <a:pt x="21473" y="73902"/>
                  </a:cubicBezTo>
                  <a:cubicBezTo>
                    <a:pt x="21473" y="73902"/>
                    <a:pt x="21473" y="73902"/>
                    <a:pt x="21473" y="73902"/>
                  </a:cubicBezTo>
                  <a:cubicBezTo>
                    <a:pt x="21473" y="120000"/>
                    <a:pt x="21473" y="120000"/>
                    <a:pt x="2147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2195"/>
                    <a:pt x="0" y="2195"/>
                    <a:pt x="0" y="2195"/>
                  </a:cubicBezTo>
                  <a:cubicBezTo>
                    <a:pt x="16421" y="2195"/>
                    <a:pt x="16421" y="2195"/>
                    <a:pt x="16421" y="2195"/>
                  </a:cubicBezTo>
                  <a:cubicBezTo>
                    <a:pt x="21473" y="10975"/>
                    <a:pt x="21473" y="10975"/>
                    <a:pt x="21473" y="10975"/>
                  </a:cubicBezTo>
                  <a:cubicBezTo>
                    <a:pt x="21473" y="10975"/>
                    <a:pt x="21473" y="10975"/>
                    <a:pt x="21473" y="10975"/>
                  </a:cubicBezTo>
                  <a:cubicBezTo>
                    <a:pt x="22736" y="10243"/>
                    <a:pt x="24000" y="8780"/>
                    <a:pt x="26526" y="8048"/>
                  </a:cubicBezTo>
                  <a:cubicBezTo>
                    <a:pt x="27789" y="7317"/>
                    <a:pt x="30315" y="5853"/>
                    <a:pt x="34105" y="4390"/>
                  </a:cubicBezTo>
                  <a:cubicBezTo>
                    <a:pt x="37894" y="3658"/>
                    <a:pt x="41684" y="2195"/>
                    <a:pt x="45473" y="1463"/>
                  </a:cubicBezTo>
                  <a:cubicBezTo>
                    <a:pt x="50526" y="731"/>
                    <a:pt x="55578" y="0"/>
                    <a:pt x="60631" y="0"/>
                  </a:cubicBezTo>
                  <a:cubicBezTo>
                    <a:pt x="68210" y="0"/>
                    <a:pt x="75789" y="731"/>
                    <a:pt x="83368" y="2195"/>
                  </a:cubicBezTo>
                  <a:cubicBezTo>
                    <a:pt x="89684" y="3658"/>
                    <a:pt x="96000" y="6585"/>
                    <a:pt x="102315" y="9512"/>
                  </a:cubicBezTo>
                  <a:cubicBezTo>
                    <a:pt x="107368" y="13170"/>
                    <a:pt x="111157" y="16829"/>
                    <a:pt x="114947" y="21951"/>
                  </a:cubicBezTo>
                  <a:cubicBezTo>
                    <a:pt x="118736" y="27073"/>
                    <a:pt x="120000" y="33658"/>
                    <a:pt x="120000" y="40975"/>
                  </a:cubicBezTo>
                  <a:close/>
                  <a:moveTo>
                    <a:pt x="97263" y="40975"/>
                  </a:moveTo>
                  <a:cubicBezTo>
                    <a:pt x="97263" y="36585"/>
                    <a:pt x="96000" y="32195"/>
                    <a:pt x="94736" y="28536"/>
                  </a:cubicBezTo>
                  <a:cubicBezTo>
                    <a:pt x="92210" y="24878"/>
                    <a:pt x="89684" y="21951"/>
                    <a:pt x="87157" y="19024"/>
                  </a:cubicBezTo>
                  <a:cubicBezTo>
                    <a:pt x="83368" y="16829"/>
                    <a:pt x="79578" y="14634"/>
                    <a:pt x="74526" y="13170"/>
                  </a:cubicBezTo>
                  <a:cubicBezTo>
                    <a:pt x="69473" y="11707"/>
                    <a:pt x="63157" y="10975"/>
                    <a:pt x="56842" y="10975"/>
                  </a:cubicBezTo>
                  <a:cubicBezTo>
                    <a:pt x="53052" y="10975"/>
                    <a:pt x="48000" y="11707"/>
                    <a:pt x="44210" y="12439"/>
                  </a:cubicBezTo>
                  <a:cubicBezTo>
                    <a:pt x="40421" y="13170"/>
                    <a:pt x="37894" y="13902"/>
                    <a:pt x="34105" y="15365"/>
                  </a:cubicBezTo>
                  <a:cubicBezTo>
                    <a:pt x="31578" y="16097"/>
                    <a:pt x="29052" y="17560"/>
                    <a:pt x="26526" y="19024"/>
                  </a:cubicBezTo>
                  <a:cubicBezTo>
                    <a:pt x="24000" y="19756"/>
                    <a:pt x="22736" y="21219"/>
                    <a:pt x="21473" y="21951"/>
                  </a:cubicBezTo>
                  <a:cubicBezTo>
                    <a:pt x="21473" y="62926"/>
                    <a:pt x="21473" y="62926"/>
                    <a:pt x="21473" y="62926"/>
                  </a:cubicBezTo>
                  <a:cubicBezTo>
                    <a:pt x="26526" y="65853"/>
                    <a:pt x="31578" y="68048"/>
                    <a:pt x="37894" y="69512"/>
                  </a:cubicBezTo>
                  <a:cubicBezTo>
                    <a:pt x="42947" y="71707"/>
                    <a:pt x="49263" y="72439"/>
                    <a:pt x="56842" y="72439"/>
                  </a:cubicBezTo>
                  <a:cubicBezTo>
                    <a:pt x="60631" y="72439"/>
                    <a:pt x="65684" y="71707"/>
                    <a:pt x="69473" y="70975"/>
                  </a:cubicBezTo>
                  <a:cubicBezTo>
                    <a:pt x="74526" y="70243"/>
                    <a:pt x="79578" y="68048"/>
                    <a:pt x="83368" y="65853"/>
                  </a:cubicBezTo>
                  <a:cubicBezTo>
                    <a:pt x="87157" y="63658"/>
                    <a:pt x="89684" y="60731"/>
                    <a:pt x="93473" y="56341"/>
                  </a:cubicBezTo>
                  <a:cubicBezTo>
                    <a:pt x="96000" y="52682"/>
                    <a:pt x="97263" y="47560"/>
                    <a:pt x="97263" y="4097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1379">
              <a:extLst>
                <a:ext uri="{FF2B5EF4-FFF2-40B4-BE49-F238E27FC236}">
                  <a16:creationId xmlns:a16="http://schemas.microsoft.com/office/drawing/2014/main" id="{4DDC4A5E-557C-4DAE-A100-5F8765EE5551}"/>
                </a:ext>
              </a:extLst>
            </p:cNvPr>
            <p:cNvSpPr/>
            <p:nvPr/>
          </p:nvSpPr>
          <p:spPr>
            <a:xfrm>
              <a:off x="7953375" y="284163"/>
              <a:ext cx="66675" cy="576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4876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4876"/>
                  </a:lnTo>
                  <a:lnTo>
                    <a:pt x="0" y="14876"/>
                  </a:lnTo>
                  <a:close/>
                  <a:moveTo>
                    <a:pt x="5714" y="120000"/>
                  </a:moveTo>
                  <a:lnTo>
                    <a:pt x="5714" y="34710"/>
                  </a:lnTo>
                  <a:lnTo>
                    <a:pt x="120000" y="34710"/>
                  </a:lnTo>
                  <a:lnTo>
                    <a:pt x="120000" y="120000"/>
                  </a:lnTo>
                  <a:lnTo>
                    <a:pt x="5714" y="12000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1380">
              <a:extLst>
                <a:ext uri="{FF2B5EF4-FFF2-40B4-BE49-F238E27FC236}">
                  <a16:creationId xmlns:a16="http://schemas.microsoft.com/office/drawing/2014/main" id="{7B1E7623-4537-40FF-ADE5-69B556E23209}"/>
                </a:ext>
              </a:extLst>
            </p:cNvPr>
            <p:cNvSpPr/>
            <p:nvPr/>
          </p:nvSpPr>
          <p:spPr>
            <a:xfrm>
              <a:off x="8159750" y="238126"/>
              <a:ext cx="63500" cy="62230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1381">
              <a:extLst>
                <a:ext uri="{FF2B5EF4-FFF2-40B4-BE49-F238E27FC236}">
                  <a16:creationId xmlns:a16="http://schemas.microsoft.com/office/drawing/2014/main" id="{0664F2D5-A4DF-4020-B711-D554E6780BD3}"/>
                </a:ext>
              </a:extLst>
            </p:cNvPr>
            <p:cNvSpPr/>
            <p:nvPr/>
          </p:nvSpPr>
          <p:spPr>
            <a:xfrm>
              <a:off x="8359775" y="238126"/>
              <a:ext cx="66675" cy="62230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1382">
              <a:extLst>
                <a:ext uri="{FF2B5EF4-FFF2-40B4-BE49-F238E27FC236}">
                  <a16:creationId xmlns:a16="http://schemas.microsoft.com/office/drawing/2014/main" id="{CE6FC9D3-9C43-4438-86CA-B5291BB70525}"/>
                </a:ext>
              </a:extLst>
            </p:cNvPr>
            <p:cNvSpPr/>
            <p:nvPr/>
          </p:nvSpPr>
          <p:spPr>
            <a:xfrm>
              <a:off x="8535988" y="439738"/>
              <a:ext cx="323850" cy="4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279" y="104210"/>
                  </a:moveTo>
                  <a:cubicBezTo>
                    <a:pt x="96279" y="104210"/>
                    <a:pt x="96279" y="104210"/>
                    <a:pt x="96279" y="104210"/>
                  </a:cubicBezTo>
                  <a:cubicBezTo>
                    <a:pt x="93488" y="106315"/>
                    <a:pt x="90697" y="108421"/>
                    <a:pt x="87906" y="109473"/>
                  </a:cubicBezTo>
                  <a:cubicBezTo>
                    <a:pt x="85116" y="111578"/>
                    <a:pt x="82325" y="113684"/>
                    <a:pt x="78139" y="114736"/>
                  </a:cubicBezTo>
                  <a:cubicBezTo>
                    <a:pt x="73953" y="115789"/>
                    <a:pt x="69767" y="117894"/>
                    <a:pt x="64186" y="117894"/>
                  </a:cubicBezTo>
                  <a:cubicBezTo>
                    <a:pt x="60000" y="118947"/>
                    <a:pt x="54418" y="119999"/>
                    <a:pt x="48837" y="119999"/>
                  </a:cubicBezTo>
                  <a:cubicBezTo>
                    <a:pt x="41860" y="119999"/>
                    <a:pt x="34883" y="118947"/>
                    <a:pt x="29302" y="116842"/>
                  </a:cubicBezTo>
                  <a:cubicBezTo>
                    <a:pt x="23720" y="115789"/>
                    <a:pt x="18139" y="113684"/>
                    <a:pt x="13953" y="110526"/>
                  </a:cubicBezTo>
                  <a:cubicBezTo>
                    <a:pt x="9767" y="107368"/>
                    <a:pt x="5581" y="103157"/>
                    <a:pt x="4186" y="98947"/>
                  </a:cubicBezTo>
                  <a:cubicBezTo>
                    <a:pt x="1395" y="93684"/>
                    <a:pt x="0" y="88421"/>
                    <a:pt x="0" y="83157"/>
                  </a:cubicBezTo>
                  <a:cubicBezTo>
                    <a:pt x="0" y="77894"/>
                    <a:pt x="1395" y="72631"/>
                    <a:pt x="4186" y="68421"/>
                  </a:cubicBezTo>
                  <a:cubicBezTo>
                    <a:pt x="6976" y="63157"/>
                    <a:pt x="9767" y="59999"/>
                    <a:pt x="15348" y="56842"/>
                  </a:cubicBezTo>
                  <a:cubicBezTo>
                    <a:pt x="19534" y="53684"/>
                    <a:pt x="26511" y="51578"/>
                    <a:pt x="32093" y="49473"/>
                  </a:cubicBezTo>
                  <a:cubicBezTo>
                    <a:pt x="39069" y="47368"/>
                    <a:pt x="47441" y="47368"/>
                    <a:pt x="55813" y="47368"/>
                  </a:cubicBezTo>
                  <a:cubicBezTo>
                    <a:pt x="62790" y="47368"/>
                    <a:pt x="69767" y="47368"/>
                    <a:pt x="76744" y="48421"/>
                  </a:cubicBezTo>
                  <a:cubicBezTo>
                    <a:pt x="83720" y="49473"/>
                    <a:pt x="89302" y="50526"/>
                    <a:pt x="94883" y="52631"/>
                  </a:cubicBezTo>
                  <a:cubicBezTo>
                    <a:pt x="94883" y="52631"/>
                    <a:pt x="94883" y="52631"/>
                    <a:pt x="94883" y="52631"/>
                  </a:cubicBezTo>
                  <a:cubicBezTo>
                    <a:pt x="94883" y="44210"/>
                    <a:pt x="94883" y="44210"/>
                    <a:pt x="94883" y="44210"/>
                  </a:cubicBezTo>
                  <a:cubicBezTo>
                    <a:pt x="94883" y="41052"/>
                    <a:pt x="94883" y="38947"/>
                    <a:pt x="94883" y="35789"/>
                  </a:cubicBezTo>
                  <a:cubicBezTo>
                    <a:pt x="93488" y="33684"/>
                    <a:pt x="93488" y="31578"/>
                    <a:pt x="92093" y="29473"/>
                  </a:cubicBezTo>
                  <a:cubicBezTo>
                    <a:pt x="89302" y="26315"/>
                    <a:pt x="85116" y="23157"/>
                    <a:pt x="78139" y="20000"/>
                  </a:cubicBezTo>
                  <a:cubicBezTo>
                    <a:pt x="72558" y="17894"/>
                    <a:pt x="64186" y="16842"/>
                    <a:pt x="54418" y="16842"/>
                  </a:cubicBezTo>
                  <a:cubicBezTo>
                    <a:pt x="46046" y="16842"/>
                    <a:pt x="39069" y="16842"/>
                    <a:pt x="33488" y="17894"/>
                  </a:cubicBezTo>
                  <a:cubicBezTo>
                    <a:pt x="26511" y="18947"/>
                    <a:pt x="19534" y="21052"/>
                    <a:pt x="12558" y="22105"/>
                  </a:cubicBezTo>
                  <a:cubicBezTo>
                    <a:pt x="12558" y="7368"/>
                    <a:pt x="12558" y="7368"/>
                    <a:pt x="12558" y="7368"/>
                  </a:cubicBezTo>
                  <a:cubicBezTo>
                    <a:pt x="15348" y="6315"/>
                    <a:pt x="18139" y="5263"/>
                    <a:pt x="22325" y="4210"/>
                  </a:cubicBezTo>
                  <a:cubicBezTo>
                    <a:pt x="25116" y="3157"/>
                    <a:pt x="29302" y="3157"/>
                    <a:pt x="32093" y="2105"/>
                  </a:cubicBezTo>
                  <a:cubicBezTo>
                    <a:pt x="36279" y="2105"/>
                    <a:pt x="40465" y="1052"/>
                    <a:pt x="44651" y="1052"/>
                  </a:cubicBezTo>
                  <a:cubicBezTo>
                    <a:pt x="48837" y="1052"/>
                    <a:pt x="53023" y="0"/>
                    <a:pt x="57209" y="0"/>
                  </a:cubicBezTo>
                  <a:cubicBezTo>
                    <a:pt x="72558" y="0"/>
                    <a:pt x="85116" y="2105"/>
                    <a:pt x="94883" y="6315"/>
                  </a:cubicBezTo>
                  <a:cubicBezTo>
                    <a:pt x="104651" y="10526"/>
                    <a:pt x="111627" y="15789"/>
                    <a:pt x="115813" y="22105"/>
                  </a:cubicBezTo>
                  <a:cubicBezTo>
                    <a:pt x="117209" y="25263"/>
                    <a:pt x="118604" y="28421"/>
                    <a:pt x="118604" y="30526"/>
                  </a:cubicBezTo>
                  <a:cubicBezTo>
                    <a:pt x="120000" y="33684"/>
                    <a:pt x="120000" y="37894"/>
                    <a:pt x="120000" y="41052"/>
                  </a:cubicBezTo>
                  <a:cubicBezTo>
                    <a:pt x="120000" y="116842"/>
                    <a:pt x="120000" y="116842"/>
                    <a:pt x="120000" y="116842"/>
                  </a:cubicBezTo>
                  <a:cubicBezTo>
                    <a:pt x="99069" y="116842"/>
                    <a:pt x="99069" y="116842"/>
                    <a:pt x="99069" y="116842"/>
                  </a:cubicBezTo>
                  <a:lnTo>
                    <a:pt x="96279" y="104210"/>
                  </a:lnTo>
                  <a:close/>
                  <a:moveTo>
                    <a:pt x="94883" y="67368"/>
                  </a:moveTo>
                  <a:cubicBezTo>
                    <a:pt x="90697" y="66315"/>
                    <a:pt x="85116" y="65263"/>
                    <a:pt x="79534" y="64210"/>
                  </a:cubicBezTo>
                  <a:cubicBezTo>
                    <a:pt x="72558" y="63157"/>
                    <a:pt x="65581" y="63157"/>
                    <a:pt x="58604" y="63157"/>
                  </a:cubicBezTo>
                  <a:cubicBezTo>
                    <a:pt x="48837" y="63157"/>
                    <a:pt x="40465" y="64210"/>
                    <a:pt x="34883" y="67368"/>
                  </a:cubicBezTo>
                  <a:cubicBezTo>
                    <a:pt x="27906" y="71578"/>
                    <a:pt x="25116" y="75789"/>
                    <a:pt x="25116" y="83157"/>
                  </a:cubicBezTo>
                  <a:cubicBezTo>
                    <a:pt x="25116" y="86315"/>
                    <a:pt x="26511" y="89473"/>
                    <a:pt x="27906" y="92631"/>
                  </a:cubicBezTo>
                  <a:cubicBezTo>
                    <a:pt x="29302" y="94736"/>
                    <a:pt x="30697" y="96842"/>
                    <a:pt x="33488" y="98947"/>
                  </a:cubicBezTo>
                  <a:cubicBezTo>
                    <a:pt x="36279" y="101052"/>
                    <a:pt x="39069" y="102105"/>
                    <a:pt x="43255" y="103157"/>
                  </a:cubicBezTo>
                  <a:cubicBezTo>
                    <a:pt x="46046" y="103157"/>
                    <a:pt x="50232" y="104210"/>
                    <a:pt x="54418" y="104210"/>
                  </a:cubicBezTo>
                  <a:cubicBezTo>
                    <a:pt x="60000" y="104210"/>
                    <a:pt x="64186" y="103157"/>
                    <a:pt x="68372" y="102105"/>
                  </a:cubicBezTo>
                  <a:cubicBezTo>
                    <a:pt x="73953" y="101052"/>
                    <a:pt x="76744" y="99999"/>
                    <a:pt x="80930" y="97894"/>
                  </a:cubicBezTo>
                  <a:cubicBezTo>
                    <a:pt x="83720" y="96842"/>
                    <a:pt x="87906" y="94736"/>
                    <a:pt x="89302" y="93684"/>
                  </a:cubicBezTo>
                  <a:cubicBezTo>
                    <a:pt x="92093" y="91578"/>
                    <a:pt x="93488" y="90526"/>
                    <a:pt x="94883" y="89473"/>
                  </a:cubicBezTo>
                  <a:lnTo>
                    <a:pt x="94883" y="6736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1383">
              <a:extLst>
                <a:ext uri="{FF2B5EF4-FFF2-40B4-BE49-F238E27FC236}">
                  <a16:creationId xmlns:a16="http://schemas.microsoft.com/office/drawing/2014/main" id="{C84FB0CE-D88D-4F63-88D1-3CFC766BF15F}"/>
                </a:ext>
              </a:extLst>
            </p:cNvPr>
            <p:cNvSpPr/>
            <p:nvPr/>
          </p:nvSpPr>
          <p:spPr>
            <a:xfrm>
              <a:off x="8986838" y="439738"/>
              <a:ext cx="222250" cy="420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8378"/>
                  </a:moveTo>
                  <a:cubicBezTo>
                    <a:pt x="115932" y="18378"/>
                    <a:pt x="115932" y="18378"/>
                    <a:pt x="115932" y="18378"/>
                  </a:cubicBezTo>
                  <a:cubicBezTo>
                    <a:pt x="107796" y="18378"/>
                    <a:pt x="99661" y="19459"/>
                    <a:pt x="91525" y="20540"/>
                  </a:cubicBezTo>
                  <a:cubicBezTo>
                    <a:pt x="83389" y="20540"/>
                    <a:pt x="75254" y="22702"/>
                    <a:pt x="69152" y="23783"/>
                  </a:cubicBezTo>
                  <a:cubicBezTo>
                    <a:pt x="61016" y="25945"/>
                    <a:pt x="54915" y="28108"/>
                    <a:pt x="48813" y="30270"/>
                  </a:cubicBezTo>
                  <a:cubicBezTo>
                    <a:pt x="44745" y="32432"/>
                    <a:pt x="38644" y="35675"/>
                    <a:pt x="34576" y="38918"/>
                  </a:cubicBezTo>
                  <a:cubicBezTo>
                    <a:pt x="34576" y="120000"/>
                    <a:pt x="34576" y="120000"/>
                    <a:pt x="3457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3243"/>
                    <a:pt x="0" y="3243"/>
                    <a:pt x="0" y="3243"/>
                  </a:cubicBezTo>
                  <a:cubicBezTo>
                    <a:pt x="26440" y="3243"/>
                    <a:pt x="26440" y="3243"/>
                    <a:pt x="26440" y="3243"/>
                  </a:cubicBezTo>
                  <a:cubicBezTo>
                    <a:pt x="34576" y="21621"/>
                    <a:pt x="34576" y="21621"/>
                    <a:pt x="34576" y="21621"/>
                  </a:cubicBezTo>
                  <a:cubicBezTo>
                    <a:pt x="34576" y="21621"/>
                    <a:pt x="34576" y="21621"/>
                    <a:pt x="34576" y="21621"/>
                  </a:cubicBezTo>
                  <a:cubicBezTo>
                    <a:pt x="38644" y="19459"/>
                    <a:pt x="42711" y="16216"/>
                    <a:pt x="48813" y="14054"/>
                  </a:cubicBezTo>
                  <a:cubicBezTo>
                    <a:pt x="52881" y="10810"/>
                    <a:pt x="58983" y="8648"/>
                    <a:pt x="65084" y="6486"/>
                  </a:cubicBezTo>
                  <a:cubicBezTo>
                    <a:pt x="71186" y="4324"/>
                    <a:pt x="79322" y="3243"/>
                    <a:pt x="85423" y="2162"/>
                  </a:cubicBezTo>
                  <a:cubicBezTo>
                    <a:pt x="93559" y="1081"/>
                    <a:pt x="101694" y="0"/>
                    <a:pt x="109830" y="0"/>
                  </a:cubicBezTo>
                  <a:cubicBezTo>
                    <a:pt x="111864" y="0"/>
                    <a:pt x="113898" y="0"/>
                    <a:pt x="115932" y="0"/>
                  </a:cubicBezTo>
                  <a:cubicBezTo>
                    <a:pt x="115932" y="0"/>
                    <a:pt x="117966" y="1081"/>
                    <a:pt x="120000" y="1081"/>
                  </a:cubicBezTo>
                  <a:lnTo>
                    <a:pt x="120000" y="1837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1384">
              <a:extLst>
                <a:ext uri="{FF2B5EF4-FFF2-40B4-BE49-F238E27FC236}">
                  <a16:creationId xmlns:a16="http://schemas.microsoft.com/office/drawing/2014/main" id="{66D97750-EDCE-4F61-8E99-959FE016C91E}"/>
                </a:ext>
              </a:extLst>
            </p:cNvPr>
            <p:cNvSpPr/>
            <p:nvPr/>
          </p:nvSpPr>
          <p:spPr>
            <a:xfrm>
              <a:off x="9228138" y="450851"/>
              <a:ext cx="387350" cy="6111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9672" y="0"/>
                  </a:lnTo>
                  <a:lnTo>
                    <a:pt x="59508" y="63272"/>
                  </a:lnTo>
                  <a:lnTo>
                    <a:pt x="60491" y="63272"/>
                  </a:lnTo>
                  <a:lnTo>
                    <a:pt x="99836" y="0"/>
                  </a:lnTo>
                  <a:lnTo>
                    <a:pt x="120000" y="0"/>
                  </a:lnTo>
                  <a:lnTo>
                    <a:pt x="42786" y="120000"/>
                  </a:lnTo>
                  <a:lnTo>
                    <a:pt x="22131" y="120000"/>
                  </a:lnTo>
                  <a:lnTo>
                    <a:pt x="48688" y="78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1385">
              <a:extLst>
                <a:ext uri="{FF2B5EF4-FFF2-40B4-BE49-F238E27FC236}">
                  <a16:creationId xmlns:a16="http://schemas.microsoft.com/office/drawing/2014/main" id="{A3395DEB-EC1E-4198-B192-15D8F883FCD3}"/>
                </a:ext>
              </a:extLst>
            </p:cNvPr>
            <p:cNvSpPr/>
            <p:nvPr/>
          </p:nvSpPr>
          <p:spPr>
            <a:xfrm>
              <a:off x="5113337" y="-46037"/>
              <a:ext cx="1651000" cy="10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84" y="73333"/>
                  </a:moveTo>
                  <a:cubicBezTo>
                    <a:pt x="74624" y="79166"/>
                    <a:pt x="65056" y="86666"/>
                    <a:pt x="62870" y="98750"/>
                  </a:cubicBezTo>
                  <a:cubicBezTo>
                    <a:pt x="61776" y="105000"/>
                    <a:pt x="63143" y="112500"/>
                    <a:pt x="66423" y="116250"/>
                  </a:cubicBezTo>
                  <a:cubicBezTo>
                    <a:pt x="69157" y="119583"/>
                    <a:pt x="72437" y="120000"/>
                    <a:pt x="75717" y="119166"/>
                  </a:cubicBezTo>
                  <a:cubicBezTo>
                    <a:pt x="87471" y="115416"/>
                    <a:pt x="91025" y="97916"/>
                    <a:pt x="87471" y="82916"/>
                  </a:cubicBezTo>
                  <a:cubicBezTo>
                    <a:pt x="85558" y="85000"/>
                    <a:pt x="83371" y="87083"/>
                    <a:pt x="81184" y="88750"/>
                  </a:cubicBezTo>
                  <a:cubicBezTo>
                    <a:pt x="82277" y="106250"/>
                    <a:pt x="70250" y="114166"/>
                    <a:pt x="65603" y="108750"/>
                  </a:cubicBezTo>
                  <a:cubicBezTo>
                    <a:pt x="60956" y="103333"/>
                    <a:pt x="72437" y="93750"/>
                    <a:pt x="78177" y="88750"/>
                  </a:cubicBezTo>
                  <a:cubicBezTo>
                    <a:pt x="83097" y="85000"/>
                    <a:pt x="87744" y="81250"/>
                    <a:pt x="91845" y="75833"/>
                  </a:cubicBezTo>
                  <a:cubicBezTo>
                    <a:pt x="120000" y="40833"/>
                    <a:pt x="94031" y="2083"/>
                    <a:pt x="62323" y="33333"/>
                  </a:cubicBezTo>
                  <a:cubicBezTo>
                    <a:pt x="63963" y="35000"/>
                    <a:pt x="65603" y="36666"/>
                    <a:pt x="66970" y="38750"/>
                  </a:cubicBezTo>
                  <a:cubicBezTo>
                    <a:pt x="87471" y="22083"/>
                    <a:pt x="99225" y="50416"/>
                    <a:pt x="86651" y="67916"/>
                  </a:cubicBezTo>
                  <a:cubicBezTo>
                    <a:pt x="85011" y="70000"/>
                    <a:pt x="83097" y="71666"/>
                    <a:pt x="81184" y="73333"/>
                  </a:cubicBezTo>
                  <a:close/>
                  <a:moveTo>
                    <a:pt x="83097" y="69166"/>
                  </a:moveTo>
                  <a:cubicBezTo>
                    <a:pt x="79817" y="60000"/>
                    <a:pt x="73804" y="49583"/>
                    <a:pt x="66697" y="40416"/>
                  </a:cubicBezTo>
                  <a:cubicBezTo>
                    <a:pt x="64783" y="38333"/>
                    <a:pt x="62870" y="36250"/>
                    <a:pt x="60956" y="34166"/>
                  </a:cubicBezTo>
                  <a:cubicBezTo>
                    <a:pt x="27061" y="0"/>
                    <a:pt x="0" y="43750"/>
                    <a:pt x="34168" y="80416"/>
                  </a:cubicBezTo>
                  <a:cubicBezTo>
                    <a:pt x="34988" y="76666"/>
                    <a:pt x="36082" y="73333"/>
                    <a:pt x="37448" y="70000"/>
                  </a:cubicBezTo>
                  <a:cubicBezTo>
                    <a:pt x="21867" y="52500"/>
                    <a:pt x="33895" y="21250"/>
                    <a:pt x="55489" y="38750"/>
                  </a:cubicBezTo>
                  <a:cubicBezTo>
                    <a:pt x="56856" y="40000"/>
                    <a:pt x="58496" y="41666"/>
                    <a:pt x="59863" y="42916"/>
                  </a:cubicBezTo>
                  <a:cubicBezTo>
                    <a:pt x="60136" y="43333"/>
                    <a:pt x="60683" y="43750"/>
                    <a:pt x="61230" y="44583"/>
                  </a:cubicBezTo>
                  <a:cubicBezTo>
                    <a:pt x="61230" y="44583"/>
                    <a:pt x="61230" y="44583"/>
                    <a:pt x="61230" y="44583"/>
                  </a:cubicBezTo>
                  <a:cubicBezTo>
                    <a:pt x="68063" y="52083"/>
                    <a:pt x="74350" y="63333"/>
                    <a:pt x="77904" y="74166"/>
                  </a:cubicBezTo>
                  <a:cubicBezTo>
                    <a:pt x="79817" y="72500"/>
                    <a:pt x="81457" y="70833"/>
                    <a:pt x="83097" y="69166"/>
                  </a:cubicBezTo>
                  <a:close/>
                  <a:moveTo>
                    <a:pt x="44282" y="74166"/>
                  </a:moveTo>
                  <a:cubicBezTo>
                    <a:pt x="47562" y="63750"/>
                    <a:pt x="53302" y="53333"/>
                    <a:pt x="60136" y="45833"/>
                  </a:cubicBezTo>
                  <a:cubicBezTo>
                    <a:pt x="59863" y="45416"/>
                    <a:pt x="59316" y="45000"/>
                    <a:pt x="59043" y="44583"/>
                  </a:cubicBezTo>
                  <a:cubicBezTo>
                    <a:pt x="57949" y="43333"/>
                    <a:pt x="56583" y="42083"/>
                    <a:pt x="55216" y="40833"/>
                  </a:cubicBezTo>
                  <a:cubicBezTo>
                    <a:pt x="50569" y="47083"/>
                    <a:pt x="46469" y="53750"/>
                    <a:pt x="43189" y="60000"/>
                  </a:cubicBezTo>
                  <a:cubicBezTo>
                    <a:pt x="38815" y="68750"/>
                    <a:pt x="33348" y="83333"/>
                    <a:pt x="33348" y="94166"/>
                  </a:cubicBezTo>
                  <a:cubicBezTo>
                    <a:pt x="33348" y="105416"/>
                    <a:pt x="37722" y="116250"/>
                    <a:pt x="46469" y="119166"/>
                  </a:cubicBezTo>
                  <a:cubicBezTo>
                    <a:pt x="49749" y="120000"/>
                    <a:pt x="53029" y="119583"/>
                    <a:pt x="55763" y="116250"/>
                  </a:cubicBezTo>
                  <a:cubicBezTo>
                    <a:pt x="59043" y="112500"/>
                    <a:pt x="60410" y="105000"/>
                    <a:pt x="59316" y="98750"/>
                  </a:cubicBezTo>
                  <a:cubicBezTo>
                    <a:pt x="57403" y="89166"/>
                    <a:pt x="50569" y="81250"/>
                    <a:pt x="44829" y="76666"/>
                  </a:cubicBezTo>
                  <a:cubicBezTo>
                    <a:pt x="43735" y="80000"/>
                    <a:pt x="42915" y="84583"/>
                    <a:pt x="42642" y="87500"/>
                  </a:cubicBezTo>
                  <a:cubicBezTo>
                    <a:pt x="47562" y="91666"/>
                    <a:pt x="61776" y="102916"/>
                    <a:pt x="56583" y="108750"/>
                  </a:cubicBezTo>
                  <a:cubicBezTo>
                    <a:pt x="51936" y="114166"/>
                    <a:pt x="39362" y="105833"/>
                    <a:pt x="41275" y="87500"/>
                  </a:cubicBezTo>
                  <a:cubicBezTo>
                    <a:pt x="41548" y="83750"/>
                    <a:pt x="42915" y="78333"/>
                    <a:pt x="44282" y="74166"/>
                  </a:cubicBezTo>
                  <a:close/>
                </a:path>
              </a:pathLst>
            </a:custGeom>
            <a:solidFill>
              <a:srgbClr val="80C34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" name="Shape 1386">
            <a:extLst>
              <a:ext uri="{FF2B5EF4-FFF2-40B4-BE49-F238E27FC236}">
                <a16:creationId xmlns:a16="http://schemas.microsoft.com/office/drawing/2014/main" id="{DFCE6808-5DA3-4247-905C-049CC8F6E550}"/>
              </a:ext>
            </a:extLst>
          </p:cNvPr>
          <p:cNvCxnSpPr/>
          <p:nvPr/>
        </p:nvCxnSpPr>
        <p:spPr>
          <a:xfrm>
            <a:off x="9366322" y="2799497"/>
            <a:ext cx="0" cy="1363553"/>
          </a:xfrm>
          <a:prstGeom prst="straightConnector1">
            <a:avLst/>
          </a:prstGeom>
          <a:noFill/>
          <a:ln w="9525" cap="flat" cmpd="sng">
            <a:solidFill>
              <a:srgbClr val="2BACE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E0B0D7-41F8-4902-B3B6-594CA36B2490}"/>
              </a:ext>
            </a:extLst>
          </p:cNvPr>
          <p:cNvSpPr txBox="1"/>
          <p:nvPr/>
        </p:nvSpPr>
        <p:spPr>
          <a:xfrm>
            <a:off x="9614071" y="3175000"/>
            <a:ext cx="2259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2BC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35272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3000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13.slide_thank_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1358">
            <a:extLst>
              <a:ext uri="{FF2B5EF4-FFF2-40B4-BE49-F238E27FC236}">
                <a16:creationId xmlns:a16="http://schemas.microsoft.com/office/drawing/2014/main" id="{C104CAC6-D0C2-40BF-906B-726A291C9DE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916" b="217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Shape 1359">
            <a:extLst>
              <a:ext uri="{FF2B5EF4-FFF2-40B4-BE49-F238E27FC236}">
                <a16:creationId xmlns:a16="http://schemas.microsoft.com/office/drawing/2014/main" id="{16934328-C2AF-442E-A167-7DA886A2924C}"/>
              </a:ext>
            </a:extLst>
          </p:cNvPr>
          <p:cNvGrpSpPr/>
          <p:nvPr/>
        </p:nvGrpSpPr>
        <p:grpSpPr>
          <a:xfrm>
            <a:off x="1494195" y="1289052"/>
            <a:ext cx="2453560" cy="1885948"/>
            <a:chOff x="1692461" y="1492251"/>
            <a:chExt cx="2057028" cy="1581150"/>
          </a:xfrm>
        </p:grpSpPr>
        <p:sp>
          <p:nvSpPr>
            <p:cNvPr id="8" name="Shape 1360">
              <a:extLst>
                <a:ext uri="{FF2B5EF4-FFF2-40B4-BE49-F238E27FC236}">
                  <a16:creationId xmlns:a16="http://schemas.microsoft.com/office/drawing/2014/main" id="{F7DC2954-EFF1-4417-BAC7-5D6B955416E8}"/>
                </a:ext>
              </a:extLst>
            </p:cNvPr>
            <p:cNvSpPr/>
            <p:nvPr/>
          </p:nvSpPr>
          <p:spPr>
            <a:xfrm>
              <a:off x="2570024" y="1951501"/>
              <a:ext cx="303182" cy="1432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800" y="97021"/>
                  </a:moveTo>
                  <a:cubicBezTo>
                    <a:pt x="78000" y="97021"/>
                    <a:pt x="90000" y="102127"/>
                    <a:pt x="102000" y="112340"/>
                  </a:cubicBezTo>
                  <a:cubicBezTo>
                    <a:pt x="103200" y="71489"/>
                    <a:pt x="109200" y="35744"/>
                    <a:pt x="120000" y="5106"/>
                  </a:cubicBezTo>
                  <a:cubicBezTo>
                    <a:pt x="112800" y="0"/>
                    <a:pt x="105600" y="0"/>
                    <a:pt x="97200" y="0"/>
                  </a:cubicBezTo>
                  <a:cubicBezTo>
                    <a:pt x="22800" y="0"/>
                    <a:pt x="22800" y="0"/>
                    <a:pt x="22800" y="0"/>
                  </a:cubicBezTo>
                  <a:cubicBezTo>
                    <a:pt x="15600" y="0"/>
                    <a:pt x="8400" y="0"/>
                    <a:pt x="0" y="5106"/>
                  </a:cubicBezTo>
                  <a:cubicBezTo>
                    <a:pt x="12000" y="38297"/>
                    <a:pt x="18000" y="76595"/>
                    <a:pt x="18000" y="120000"/>
                  </a:cubicBezTo>
                  <a:cubicBezTo>
                    <a:pt x="32400" y="104680"/>
                    <a:pt x="48000" y="97021"/>
                    <a:pt x="64800" y="97021"/>
                  </a:cubicBezTo>
                  <a:close/>
                  <a:moveTo>
                    <a:pt x="64800" y="97021"/>
                  </a:moveTo>
                  <a:cubicBezTo>
                    <a:pt x="64800" y="97021"/>
                    <a:pt x="64800" y="97021"/>
                    <a:pt x="64800" y="97021"/>
                  </a:cubicBezTo>
                </a:path>
              </a:pathLst>
            </a:custGeom>
            <a:solidFill>
              <a:srgbClr val="00929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Shape 1361">
              <a:extLst>
                <a:ext uri="{FF2B5EF4-FFF2-40B4-BE49-F238E27FC236}">
                  <a16:creationId xmlns:a16="http://schemas.microsoft.com/office/drawing/2014/main" id="{6C3D6179-3265-42A6-BEC7-894423053C6D}"/>
                </a:ext>
              </a:extLst>
            </p:cNvPr>
            <p:cNvSpPr/>
            <p:nvPr/>
          </p:nvSpPr>
          <p:spPr>
            <a:xfrm>
              <a:off x="2503503" y="1492251"/>
              <a:ext cx="438782" cy="44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99"/>
                  </a:moveTo>
                  <a:cubicBezTo>
                    <a:pt x="120000" y="92876"/>
                    <a:pt x="92689" y="119999"/>
                    <a:pt x="59586" y="119999"/>
                  </a:cubicBezTo>
                  <a:cubicBezTo>
                    <a:pt x="26482" y="119999"/>
                    <a:pt x="0" y="92876"/>
                    <a:pt x="0" y="59999"/>
                  </a:cubicBezTo>
                  <a:cubicBezTo>
                    <a:pt x="0" y="27123"/>
                    <a:pt x="26482" y="0"/>
                    <a:pt x="59586" y="0"/>
                  </a:cubicBezTo>
                  <a:cubicBezTo>
                    <a:pt x="92689" y="0"/>
                    <a:pt x="120000" y="27123"/>
                    <a:pt x="120000" y="59999"/>
                  </a:cubicBezTo>
                  <a:close/>
                  <a:moveTo>
                    <a:pt x="120000" y="59999"/>
                  </a:moveTo>
                  <a:cubicBezTo>
                    <a:pt x="120000" y="59999"/>
                    <a:pt x="120000" y="59999"/>
                    <a:pt x="120000" y="59999"/>
                  </a:cubicBezTo>
                </a:path>
              </a:pathLst>
            </a:custGeom>
            <a:solidFill>
              <a:srgbClr val="00929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362">
              <a:extLst>
                <a:ext uri="{FF2B5EF4-FFF2-40B4-BE49-F238E27FC236}">
                  <a16:creationId xmlns:a16="http://schemas.microsoft.com/office/drawing/2014/main" id="{2F667551-326D-4F07-8C3C-EC1C6C68A17F}"/>
                </a:ext>
              </a:extLst>
            </p:cNvPr>
            <p:cNvSpPr/>
            <p:nvPr/>
          </p:nvSpPr>
          <p:spPr>
            <a:xfrm>
              <a:off x="2864251" y="1905448"/>
              <a:ext cx="406800" cy="4080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3134" y="120000"/>
                    <a:pt x="120000" y="93134"/>
                    <a:pt x="120000" y="60000"/>
                  </a:cubicBezTo>
                  <a:cubicBezTo>
                    <a:pt x="120000" y="26865"/>
                    <a:pt x="93134" y="0"/>
                    <a:pt x="60000" y="0"/>
                  </a:cubicBezTo>
                  <a:cubicBezTo>
                    <a:pt x="27761" y="0"/>
                    <a:pt x="895" y="25970"/>
                    <a:pt x="0" y="59104"/>
                  </a:cubicBezTo>
                  <a:cubicBezTo>
                    <a:pt x="19701" y="70746"/>
                    <a:pt x="32238" y="90447"/>
                    <a:pt x="34925" y="113731"/>
                  </a:cubicBezTo>
                  <a:cubicBezTo>
                    <a:pt x="42985" y="117313"/>
                    <a:pt x="51044" y="120000"/>
                    <a:pt x="60000" y="120000"/>
                  </a:cubicBezTo>
                  <a:close/>
                  <a:moveTo>
                    <a:pt x="60000" y="120000"/>
                  </a:moveTo>
                  <a:cubicBezTo>
                    <a:pt x="60000" y="120000"/>
                    <a:pt x="60000" y="120000"/>
                    <a:pt x="60000" y="120000"/>
                  </a:cubicBezTo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363">
              <a:extLst>
                <a:ext uri="{FF2B5EF4-FFF2-40B4-BE49-F238E27FC236}">
                  <a16:creationId xmlns:a16="http://schemas.microsoft.com/office/drawing/2014/main" id="{5474C056-FA66-4B1F-A5E2-73DFF8E04A7E}"/>
                </a:ext>
              </a:extLst>
            </p:cNvPr>
            <p:cNvSpPr/>
            <p:nvPr/>
          </p:nvSpPr>
          <p:spPr>
            <a:xfrm>
              <a:off x="2172178" y="1905448"/>
              <a:ext cx="406800" cy="4080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865" y="0"/>
                    <a:pt x="0" y="26865"/>
                    <a:pt x="0" y="60000"/>
                  </a:cubicBezTo>
                  <a:cubicBezTo>
                    <a:pt x="0" y="93134"/>
                    <a:pt x="26865" y="120000"/>
                    <a:pt x="60000" y="120000"/>
                  </a:cubicBezTo>
                  <a:cubicBezTo>
                    <a:pt x="71641" y="120000"/>
                    <a:pt x="82388" y="116417"/>
                    <a:pt x="92238" y="110149"/>
                  </a:cubicBezTo>
                  <a:cubicBezTo>
                    <a:pt x="94925" y="91343"/>
                    <a:pt x="104776" y="74328"/>
                    <a:pt x="120000" y="63582"/>
                  </a:cubicBezTo>
                  <a:cubicBezTo>
                    <a:pt x="120000" y="61791"/>
                    <a:pt x="120000" y="60895"/>
                    <a:pt x="120000" y="60000"/>
                  </a:cubicBezTo>
                  <a:cubicBezTo>
                    <a:pt x="120000" y="26865"/>
                    <a:pt x="93134" y="0"/>
                    <a:pt x="60000" y="0"/>
                  </a:cubicBezTo>
                  <a:close/>
                  <a:moveTo>
                    <a:pt x="60000" y="0"/>
                  </a:moveTo>
                  <a:cubicBezTo>
                    <a:pt x="60000" y="0"/>
                    <a:pt x="60000" y="0"/>
                    <a:pt x="60000" y="0"/>
                  </a:cubicBezTo>
                </a:path>
              </a:pathLst>
            </a:custGeom>
            <a:solidFill>
              <a:srgbClr val="D7DF2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364">
              <a:extLst>
                <a:ext uri="{FF2B5EF4-FFF2-40B4-BE49-F238E27FC236}">
                  <a16:creationId xmlns:a16="http://schemas.microsoft.com/office/drawing/2014/main" id="{4BED2712-64F5-47E8-B733-5B675C03C4F3}"/>
                </a:ext>
              </a:extLst>
            </p:cNvPr>
            <p:cNvSpPr/>
            <p:nvPr/>
          </p:nvSpPr>
          <p:spPr>
            <a:xfrm>
              <a:off x="3200692" y="1699489"/>
              <a:ext cx="406800" cy="4068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104"/>
                  </a:moveTo>
                  <a:cubicBezTo>
                    <a:pt x="18805" y="71641"/>
                    <a:pt x="32238" y="91343"/>
                    <a:pt x="34029" y="114626"/>
                  </a:cubicBezTo>
                  <a:cubicBezTo>
                    <a:pt x="42089" y="118208"/>
                    <a:pt x="51044" y="120000"/>
                    <a:pt x="60000" y="120000"/>
                  </a:cubicBezTo>
                  <a:cubicBezTo>
                    <a:pt x="93134" y="120000"/>
                    <a:pt x="120000" y="93134"/>
                    <a:pt x="120000" y="60000"/>
                  </a:cubicBezTo>
                  <a:cubicBezTo>
                    <a:pt x="120000" y="26865"/>
                    <a:pt x="93134" y="0"/>
                    <a:pt x="60000" y="0"/>
                  </a:cubicBezTo>
                  <a:cubicBezTo>
                    <a:pt x="26865" y="0"/>
                    <a:pt x="0" y="26865"/>
                    <a:pt x="0" y="59104"/>
                  </a:cubicBezTo>
                  <a:close/>
                  <a:moveTo>
                    <a:pt x="0" y="59104"/>
                  </a:moveTo>
                  <a:cubicBezTo>
                    <a:pt x="0" y="59104"/>
                    <a:pt x="0" y="59104"/>
                    <a:pt x="0" y="59104"/>
                  </a:cubicBezTo>
                </a:path>
              </a:pathLst>
            </a:custGeom>
            <a:solidFill>
              <a:srgbClr val="2BACE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365">
              <a:extLst>
                <a:ext uri="{FF2B5EF4-FFF2-40B4-BE49-F238E27FC236}">
                  <a16:creationId xmlns:a16="http://schemas.microsoft.com/office/drawing/2014/main" id="{26D2A3B8-270D-4AF3-9420-01E0E44C5654}"/>
                </a:ext>
              </a:extLst>
            </p:cNvPr>
            <p:cNvSpPr/>
            <p:nvPr/>
          </p:nvSpPr>
          <p:spPr>
            <a:xfrm>
              <a:off x="2530367" y="2115245"/>
              <a:ext cx="406800" cy="4080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3134"/>
                    <a:pt x="93134" y="120000"/>
                    <a:pt x="60000" y="120000"/>
                  </a:cubicBezTo>
                  <a:cubicBezTo>
                    <a:pt x="26865" y="120000"/>
                    <a:pt x="0" y="93134"/>
                    <a:pt x="0" y="60000"/>
                  </a:cubicBezTo>
                  <a:cubicBezTo>
                    <a:pt x="0" y="26865"/>
                    <a:pt x="26865" y="0"/>
                    <a:pt x="60000" y="0"/>
                  </a:cubicBezTo>
                  <a:cubicBezTo>
                    <a:pt x="93134" y="0"/>
                    <a:pt x="120000" y="26865"/>
                    <a:pt x="120000" y="60000"/>
                  </a:cubicBezTo>
                  <a:close/>
                  <a:moveTo>
                    <a:pt x="120000" y="60000"/>
                  </a:moveTo>
                  <a:cubicBezTo>
                    <a:pt x="120000" y="60000"/>
                    <a:pt x="120000" y="60000"/>
                    <a:pt x="120000" y="60000"/>
                  </a:cubicBezTo>
                </a:path>
              </a:pathLst>
            </a:custGeom>
            <a:solidFill>
              <a:srgbClr val="4AA1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366">
              <a:extLst>
                <a:ext uri="{FF2B5EF4-FFF2-40B4-BE49-F238E27FC236}">
                  <a16:creationId xmlns:a16="http://schemas.microsoft.com/office/drawing/2014/main" id="{F0DE9B94-6D44-4423-9701-2D7C6D780256}"/>
                </a:ext>
              </a:extLst>
            </p:cNvPr>
            <p:cNvSpPr/>
            <p:nvPr/>
          </p:nvSpPr>
          <p:spPr>
            <a:xfrm>
              <a:off x="2906465" y="2325041"/>
              <a:ext cx="509140" cy="538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71" y="0"/>
                  </a:moveTo>
                  <a:cubicBezTo>
                    <a:pt x="17857" y="0"/>
                    <a:pt x="17857" y="0"/>
                    <a:pt x="17857" y="0"/>
                  </a:cubicBezTo>
                  <a:cubicBezTo>
                    <a:pt x="17857" y="15593"/>
                    <a:pt x="10714" y="29152"/>
                    <a:pt x="0" y="39322"/>
                  </a:cubicBezTo>
                  <a:cubicBezTo>
                    <a:pt x="30000" y="47457"/>
                    <a:pt x="52142" y="73898"/>
                    <a:pt x="52142" y="105084"/>
                  </a:cubicBezTo>
                  <a:cubicBezTo>
                    <a:pt x="52142" y="119999"/>
                    <a:pt x="52142" y="119999"/>
                    <a:pt x="52142" y="119999"/>
                  </a:cubicBezTo>
                  <a:cubicBezTo>
                    <a:pt x="91428" y="118644"/>
                    <a:pt x="114285" y="107796"/>
                    <a:pt x="116428" y="107118"/>
                  </a:cubicBezTo>
                  <a:cubicBezTo>
                    <a:pt x="119285" y="105762"/>
                    <a:pt x="119285" y="105762"/>
                    <a:pt x="119285" y="105762"/>
                  </a:cubicBezTo>
                  <a:cubicBezTo>
                    <a:pt x="120000" y="105762"/>
                    <a:pt x="120000" y="105762"/>
                    <a:pt x="120000" y="105762"/>
                  </a:cubicBezTo>
                  <a:cubicBezTo>
                    <a:pt x="120000" y="58305"/>
                    <a:pt x="120000" y="58305"/>
                    <a:pt x="120000" y="58305"/>
                  </a:cubicBezTo>
                  <a:cubicBezTo>
                    <a:pt x="120000" y="26440"/>
                    <a:pt x="92142" y="0"/>
                    <a:pt x="58571" y="0"/>
                  </a:cubicBezTo>
                  <a:close/>
                  <a:moveTo>
                    <a:pt x="58571" y="0"/>
                  </a:moveTo>
                  <a:cubicBezTo>
                    <a:pt x="58571" y="0"/>
                    <a:pt x="58571" y="0"/>
                    <a:pt x="58571" y="0"/>
                  </a:cubicBezTo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Shape 1367">
              <a:extLst>
                <a:ext uri="{FF2B5EF4-FFF2-40B4-BE49-F238E27FC236}">
                  <a16:creationId xmlns:a16="http://schemas.microsoft.com/office/drawing/2014/main" id="{103A90EF-28DD-4145-A8ED-4B302E5254A8}"/>
                </a:ext>
              </a:extLst>
            </p:cNvPr>
            <p:cNvSpPr/>
            <p:nvPr/>
          </p:nvSpPr>
          <p:spPr>
            <a:xfrm>
              <a:off x="3240349" y="2121640"/>
              <a:ext cx="509140" cy="534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71" y="0"/>
                  </a:moveTo>
                  <a:cubicBezTo>
                    <a:pt x="18571" y="0"/>
                    <a:pt x="18571" y="0"/>
                    <a:pt x="18571" y="0"/>
                  </a:cubicBezTo>
                  <a:cubicBezTo>
                    <a:pt x="17857" y="15000"/>
                    <a:pt x="11428" y="29318"/>
                    <a:pt x="0" y="38863"/>
                  </a:cubicBezTo>
                  <a:cubicBezTo>
                    <a:pt x="30000" y="47727"/>
                    <a:pt x="52142" y="74318"/>
                    <a:pt x="52142" y="105681"/>
                  </a:cubicBezTo>
                  <a:cubicBezTo>
                    <a:pt x="52142" y="120000"/>
                    <a:pt x="52142" y="120000"/>
                    <a:pt x="52142" y="120000"/>
                  </a:cubicBezTo>
                  <a:cubicBezTo>
                    <a:pt x="92142" y="118636"/>
                    <a:pt x="115000" y="108409"/>
                    <a:pt x="116428" y="107045"/>
                  </a:cubicBezTo>
                  <a:cubicBezTo>
                    <a:pt x="119285" y="105681"/>
                    <a:pt x="119285" y="105681"/>
                    <a:pt x="119285" y="105681"/>
                  </a:cubicBezTo>
                  <a:cubicBezTo>
                    <a:pt x="120000" y="105681"/>
                    <a:pt x="120000" y="105681"/>
                    <a:pt x="120000" y="105681"/>
                  </a:cubicBezTo>
                  <a:cubicBezTo>
                    <a:pt x="120000" y="58636"/>
                    <a:pt x="120000" y="58636"/>
                    <a:pt x="120000" y="58636"/>
                  </a:cubicBezTo>
                  <a:cubicBezTo>
                    <a:pt x="120000" y="25909"/>
                    <a:pt x="92142" y="0"/>
                    <a:pt x="58571" y="0"/>
                  </a:cubicBezTo>
                  <a:close/>
                  <a:moveTo>
                    <a:pt x="58571" y="0"/>
                  </a:moveTo>
                  <a:cubicBezTo>
                    <a:pt x="58571" y="0"/>
                    <a:pt x="58571" y="0"/>
                    <a:pt x="58571" y="0"/>
                  </a:cubicBezTo>
                </a:path>
              </a:pathLst>
            </a:custGeom>
            <a:solidFill>
              <a:srgbClr val="2BACE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Shape 1368">
              <a:extLst>
                <a:ext uri="{FF2B5EF4-FFF2-40B4-BE49-F238E27FC236}">
                  <a16:creationId xmlns:a16="http://schemas.microsoft.com/office/drawing/2014/main" id="{66917B31-03E2-4780-9481-3E81B97BEF24}"/>
                </a:ext>
              </a:extLst>
            </p:cNvPr>
            <p:cNvSpPr/>
            <p:nvPr/>
          </p:nvSpPr>
          <p:spPr>
            <a:xfrm>
              <a:off x="2030182" y="2325041"/>
              <a:ext cx="527049" cy="534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45"/>
                  </a:moveTo>
                  <a:cubicBezTo>
                    <a:pt x="109655" y="29318"/>
                    <a:pt x="102758" y="15681"/>
                    <a:pt x="102758" y="681"/>
                  </a:cubicBezTo>
                  <a:cubicBezTo>
                    <a:pt x="101379" y="0"/>
                    <a:pt x="100000" y="0"/>
                    <a:pt x="97931" y="0"/>
                  </a:cubicBezTo>
                  <a:cubicBezTo>
                    <a:pt x="59310" y="0"/>
                    <a:pt x="59310" y="0"/>
                    <a:pt x="59310" y="0"/>
                  </a:cubicBezTo>
                  <a:cubicBezTo>
                    <a:pt x="26206" y="0"/>
                    <a:pt x="0" y="26590"/>
                    <a:pt x="0" y="58636"/>
                  </a:cubicBezTo>
                  <a:cubicBezTo>
                    <a:pt x="0" y="106363"/>
                    <a:pt x="0" y="106363"/>
                    <a:pt x="0" y="106363"/>
                  </a:cubicBezTo>
                  <a:cubicBezTo>
                    <a:pt x="0" y="107045"/>
                    <a:pt x="0" y="107045"/>
                    <a:pt x="0" y="107045"/>
                  </a:cubicBezTo>
                  <a:cubicBezTo>
                    <a:pt x="3448" y="107727"/>
                    <a:pt x="3448" y="107727"/>
                    <a:pt x="3448" y="107727"/>
                  </a:cubicBezTo>
                  <a:cubicBezTo>
                    <a:pt x="28275" y="115227"/>
                    <a:pt x="50344" y="119318"/>
                    <a:pt x="69655" y="120000"/>
                  </a:cubicBezTo>
                  <a:cubicBezTo>
                    <a:pt x="69655" y="105681"/>
                    <a:pt x="69655" y="105681"/>
                    <a:pt x="69655" y="105681"/>
                  </a:cubicBezTo>
                  <a:cubicBezTo>
                    <a:pt x="69655" y="74318"/>
                    <a:pt x="91034" y="47727"/>
                    <a:pt x="120000" y="39545"/>
                  </a:cubicBezTo>
                  <a:close/>
                  <a:moveTo>
                    <a:pt x="120000" y="39545"/>
                  </a:moveTo>
                  <a:cubicBezTo>
                    <a:pt x="120000" y="39545"/>
                    <a:pt x="120000" y="39545"/>
                    <a:pt x="120000" y="39545"/>
                  </a:cubicBezTo>
                </a:path>
              </a:pathLst>
            </a:custGeom>
            <a:solidFill>
              <a:srgbClr val="D7DF2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369">
              <a:extLst>
                <a:ext uri="{FF2B5EF4-FFF2-40B4-BE49-F238E27FC236}">
                  <a16:creationId xmlns:a16="http://schemas.microsoft.com/office/drawing/2014/main" id="{428CCADC-D03D-4DE1-8268-D3C8975F64BD}"/>
                </a:ext>
              </a:extLst>
            </p:cNvPr>
            <p:cNvSpPr/>
            <p:nvPr/>
          </p:nvSpPr>
          <p:spPr>
            <a:xfrm>
              <a:off x="2384533" y="2534838"/>
              <a:ext cx="694631" cy="538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934" y="0"/>
                  </a:moveTo>
                  <a:cubicBezTo>
                    <a:pt x="45065" y="0"/>
                    <a:pt x="45065" y="0"/>
                    <a:pt x="45065" y="0"/>
                  </a:cubicBezTo>
                  <a:cubicBezTo>
                    <a:pt x="20436" y="0"/>
                    <a:pt x="0" y="26440"/>
                    <a:pt x="0" y="58305"/>
                  </a:cubicBezTo>
                  <a:cubicBezTo>
                    <a:pt x="0" y="105762"/>
                    <a:pt x="0" y="105762"/>
                    <a:pt x="0" y="105762"/>
                  </a:cubicBezTo>
                  <a:cubicBezTo>
                    <a:pt x="524" y="106440"/>
                    <a:pt x="524" y="106440"/>
                    <a:pt x="524" y="106440"/>
                  </a:cubicBezTo>
                  <a:cubicBezTo>
                    <a:pt x="2620" y="107118"/>
                    <a:pt x="2620" y="107118"/>
                    <a:pt x="2620" y="107118"/>
                  </a:cubicBezTo>
                  <a:cubicBezTo>
                    <a:pt x="26724" y="116610"/>
                    <a:pt x="47161" y="119999"/>
                    <a:pt x="63930" y="119999"/>
                  </a:cubicBezTo>
                  <a:cubicBezTo>
                    <a:pt x="96943" y="119999"/>
                    <a:pt x="116331" y="107796"/>
                    <a:pt x="117379" y="107118"/>
                  </a:cubicBezTo>
                  <a:cubicBezTo>
                    <a:pt x="119475" y="105762"/>
                    <a:pt x="119475" y="105762"/>
                    <a:pt x="119475" y="105762"/>
                  </a:cubicBezTo>
                  <a:cubicBezTo>
                    <a:pt x="119999" y="105762"/>
                    <a:pt x="119999" y="105762"/>
                    <a:pt x="119999" y="105762"/>
                  </a:cubicBezTo>
                  <a:cubicBezTo>
                    <a:pt x="119999" y="58305"/>
                    <a:pt x="119999" y="58305"/>
                    <a:pt x="119999" y="58305"/>
                  </a:cubicBezTo>
                  <a:cubicBezTo>
                    <a:pt x="119999" y="26440"/>
                    <a:pt x="99563" y="0"/>
                    <a:pt x="74934" y="0"/>
                  </a:cubicBezTo>
                  <a:close/>
                  <a:moveTo>
                    <a:pt x="74934" y="0"/>
                  </a:moveTo>
                  <a:cubicBezTo>
                    <a:pt x="74934" y="0"/>
                    <a:pt x="74934" y="0"/>
                    <a:pt x="74934" y="0"/>
                  </a:cubicBezTo>
                </a:path>
              </a:pathLst>
            </a:custGeom>
            <a:solidFill>
              <a:srgbClr val="4AA1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Shape 1370">
              <a:extLst>
                <a:ext uri="{FF2B5EF4-FFF2-40B4-BE49-F238E27FC236}">
                  <a16:creationId xmlns:a16="http://schemas.microsoft.com/office/drawing/2014/main" id="{945713C7-4AD7-4317-8BA2-5D0F02B97BCF}"/>
                </a:ext>
              </a:extLst>
            </p:cNvPr>
            <p:cNvSpPr/>
            <p:nvPr/>
          </p:nvSpPr>
          <p:spPr>
            <a:xfrm>
              <a:off x="1835737" y="1708444"/>
              <a:ext cx="406800" cy="4042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68955" y="120000"/>
                    <a:pt x="77014" y="118195"/>
                    <a:pt x="85074" y="114586"/>
                  </a:cubicBezTo>
                  <a:cubicBezTo>
                    <a:pt x="87761" y="91127"/>
                    <a:pt x="100298" y="71278"/>
                    <a:pt x="120000" y="59548"/>
                  </a:cubicBezTo>
                  <a:cubicBezTo>
                    <a:pt x="119104" y="26165"/>
                    <a:pt x="92238" y="0"/>
                    <a:pt x="60000" y="0"/>
                  </a:cubicBezTo>
                  <a:cubicBezTo>
                    <a:pt x="26865" y="0"/>
                    <a:pt x="0" y="27067"/>
                    <a:pt x="0" y="60451"/>
                  </a:cubicBezTo>
                  <a:cubicBezTo>
                    <a:pt x="0" y="93834"/>
                    <a:pt x="26865" y="120000"/>
                    <a:pt x="60000" y="120000"/>
                  </a:cubicBezTo>
                  <a:close/>
                  <a:moveTo>
                    <a:pt x="60000" y="120000"/>
                  </a:moveTo>
                  <a:cubicBezTo>
                    <a:pt x="60000" y="120000"/>
                    <a:pt x="60000" y="120000"/>
                    <a:pt x="60000" y="120000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Shape 1371">
              <a:extLst>
                <a:ext uri="{FF2B5EF4-FFF2-40B4-BE49-F238E27FC236}">
                  <a16:creationId xmlns:a16="http://schemas.microsoft.com/office/drawing/2014/main" id="{F57522B5-29FF-4541-97A4-1341C02B642A}"/>
                </a:ext>
              </a:extLst>
            </p:cNvPr>
            <p:cNvSpPr/>
            <p:nvPr/>
          </p:nvSpPr>
          <p:spPr>
            <a:xfrm>
              <a:off x="1692461" y="2128037"/>
              <a:ext cx="506582" cy="534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45"/>
                  </a:moveTo>
                  <a:cubicBezTo>
                    <a:pt x="109221" y="29318"/>
                    <a:pt x="102035" y="15681"/>
                    <a:pt x="102035" y="0"/>
                  </a:cubicBezTo>
                  <a:cubicBezTo>
                    <a:pt x="61077" y="0"/>
                    <a:pt x="61077" y="0"/>
                    <a:pt x="61077" y="0"/>
                  </a:cubicBezTo>
                  <a:cubicBezTo>
                    <a:pt x="27305" y="0"/>
                    <a:pt x="0" y="26590"/>
                    <a:pt x="0" y="58636"/>
                  </a:cubicBezTo>
                  <a:cubicBezTo>
                    <a:pt x="0" y="105681"/>
                    <a:pt x="0" y="105681"/>
                    <a:pt x="0" y="105681"/>
                  </a:cubicBezTo>
                  <a:cubicBezTo>
                    <a:pt x="0" y="105681"/>
                    <a:pt x="0" y="105681"/>
                    <a:pt x="0" y="105681"/>
                  </a:cubicBezTo>
                  <a:cubicBezTo>
                    <a:pt x="2874" y="107727"/>
                    <a:pt x="2874" y="107727"/>
                    <a:pt x="2874" y="107727"/>
                  </a:cubicBezTo>
                  <a:cubicBezTo>
                    <a:pt x="5029" y="108409"/>
                    <a:pt x="28023" y="118636"/>
                    <a:pt x="67544" y="120000"/>
                  </a:cubicBezTo>
                  <a:cubicBezTo>
                    <a:pt x="67544" y="105681"/>
                    <a:pt x="67544" y="105681"/>
                    <a:pt x="67544" y="105681"/>
                  </a:cubicBezTo>
                  <a:cubicBezTo>
                    <a:pt x="67544" y="74318"/>
                    <a:pt x="89820" y="47727"/>
                    <a:pt x="120000" y="39545"/>
                  </a:cubicBezTo>
                  <a:close/>
                  <a:moveTo>
                    <a:pt x="120000" y="39545"/>
                  </a:moveTo>
                  <a:cubicBezTo>
                    <a:pt x="120000" y="39545"/>
                    <a:pt x="120000" y="39545"/>
                    <a:pt x="120000" y="39545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Shape 1372">
              <a:extLst>
                <a:ext uri="{FF2B5EF4-FFF2-40B4-BE49-F238E27FC236}">
                  <a16:creationId xmlns:a16="http://schemas.microsoft.com/office/drawing/2014/main" id="{092CEC2F-F751-4694-BE4F-41F74EC36F61}"/>
                </a:ext>
              </a:extLst>
            </p:cNvPr>
            <p:cNvSpPr/>
            <p:nvPr/>
          </p:nvSpPr>
          <p:spPr>
            <a:xfrm>
              <a:off x="2156827" y="1547259"/>
              <a:ext cx="355630" cy="3466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116842"/>
                  </a:moveTo>
                  <a:cubicBezTo>
                    <a:pt x="48205" y="113684"/>
                    <a:pt x="60512" y="109473"/>
                    <a:pt x="72820" y="109473"/>
                  </a:cubicBezTo>
                  <a:cubicBezTo>
                    <a:pt x="87179" y="109473"/>
                    <a:pt x="100512" y="112631"/>
                    <a:pt x="112820" y="119999"/>
                  </a:cubicBezTo>
                  <a:cubicBezTo>
                    <a:pt x="114871" y="117894"/>
                    <a:pt x="117948" y="114736"/>
                    <a:pt x="120000" y="111578"/>
                  </a:cubicBezTo>
                  <a:cubicBezTo>
                    <a:pt x="108717" y="95789"/>
                    <a:pt x="102564" y="76842"/>
                    <a:pt x="102564" y="56842"/>
                  </a:cubicBezTo>
                  <a:cubicBezTo>
                    <a:pt x="102564" y="43157"/>
                    <a:pt x="104615" y="30526"/>
                    <a:pt x="110769" y="18947"/>
                  </a:cubicBezTo>
                  <a:cubicBezTo>
                    <a:pt x="98461" y="7368"/>
                    <a:pt x="82051" y="0"/>
                    <a:pt x="65641" y="0"/>
                  </a:cubicBezTo>
                  <a:cubicBezTo>
                    <a:pt x="33846" y="0"/>
                    <a:pt x="7179" y="22105"/>
                    <a:pt x="0" y="52631"/>
                  </a:cubicBezTo>
                  <a:cubicBezTo>
                    <a:pt x="22564" y="66315"/>
                    <a:pt x="37948" y="90526"/>
                    <a:pt x="40000" y="116842"/>
                  </a:cubicBezTo>
                  <a:close/>
                  <a:moveTo>
                    <a:pt x="40000" y="116842"/>
                  </a:moveTo>
                  <a:cubicBezTo>
                    <a:pt x="40000" y="116842"/>
                    <a:pt x="40000" y="116842"/>
                    <a:pt x="40000" y="116842"/>
                  </a:cubicBezTo>
                </a:path>
              </a:pathLst>
            </a:custGeom>
            <a:solidFill>
              <a:srgbClr val="4AA1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Shape 1373">
              <a:extLst>
                <a:ext uri="{FF2B5EF4-FFF2-40B4-BE49-F238E27FC236}">
                  <a16:creationId xmlns:a16="http://schemas.microsoft.com/office/drawing/2014/main" id="{B2CCEE23-1B3D-4A93-A3FD-D669608F69F8}"/>
                </a:ext>
              </a:extLst>
            </p:cNvPr>
            <p:cNvSpPr/>
            <p:nvPr/>
          </p:nvSpPr>
          <p:spPr>
            <a:xfrm>
              <a:off x="2933330" y="1547259"/>
              <a:ext cx="362027" cy="3402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9285"/>
                  </a:moveTo>
                  <a:cubicBezTo>
                    <a:pt x="2016" y="113571"/>
                    <a:pt x="5042" y="116785"/>
                    <a:pt x="8067" y="119999"/>
                  </a:cubicBezTo>
                  <a:cubicBezTo>
                    <a:pt x="19159" y="114642"/>
                    <a:pt x="31260" y="111428"/>
                    <a:pt x="43361" y="111428"/>
                  </a:cubicBezTo>
                  <a:cubicBezTo>
                    <a:pt x="55462" y="111428"/>
                    <a:pt x="67563" y="114642"/>
                    <a:pt x="74621" y="117857"/>
                  </a:cubicBezTo>
                  <a:cubicBezTo>
                    <a:pt x="77647" y="87857"/>
                    <a:pt x="93781" y="61071"/>
                    <a:pt x="120000" y="48214"/>
                  </a:cubicBezTo>
                  <a:cubicBezTo>
                    <a:pt x="109915" y="19285"/>
                    <a:pt x="84705" y="0"/>
                    <a:pt x="56470" y="0"/>
                  </a:cubicBezTo>
                  <a:cubicBezTo>
                    <a:pt x="38319" y="0"/>
                    <a:pt x="21176" y="8571"/>
                    <a:pt x="8067" y="22499"/>
                  </a:cubicBezTo>
                  <a:cubicBezTo>
                    <a:pt x="12100" y="34285"/>
                    <a:pt x="15126" y="46071"/>
                    <a:pt x="15126" y="57857"/>
                  </a:cubicBezTo>
                  <a:cubicBezTo>
                    <a:pt x="15126" y="76071"/>
                    <a:pt x="10084" y="94285"/>
                    <a:pt x="0" y="109285"/>
                  </a:cubicBezTo>
                  <a:close/>
                  <a:moveTo>
                    <a:pt x="0" y="109285"/>
                  </a:moveTo>
                  <a:cubicBezTo>
                    <a:pt x="0" y="109285"/>
                    <a:pt x="0" y="109285"/>
                    <a:pt x="0" y="109285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Shape 1375">
            <a:extLst>
              <a:ext uri="{FF2B5EF4-FFF2-40B4-BE49-F238E27FC236}">
                <a16:creationId xmlns:a16="http://schemas.microsoft.com/office/drawing/2014/main" id="{3F4967BD-A94A-47D8-8628-22A1920D6116}"/>
              </a:ext>
            </a:extLst>
          </p:cNvPr>
          <p:cNvGrpSpPr/>
          <p:nvPr/>
        </p:nvGrpSpPr>
        <p:grpSpPr>
          <a:xfrm>
            <a:off x="6718625" y="3129702"/>
            <a:ext cx="2370782" cy="583498"/>
            <a:chOff x="5113337" y="-46037"/>
            <a:chExt cx="4502151" cy="1108076"/>
          </a:xfrm>
        </p:grpSpPr>
        <p:sp>
          <p:nvSpPr>
            <p:cNvPr id="23" name="Shape 1376">
              <a:extLst>
                <a:ext uri="{FF2B5EF4-FFF2-40B4-BE49-F238E27FC236}">
                  <a16:creationId xmlns:a16="http://schemas.microsoft.com/office/drawing/2014/main" id="{47168B0A-8236-4E84-92D0-540DC1D3A1EC}"/>
                </a:ext>
              </a:extLst>
            </p:cNvPr>
            <p:cNvSpPr/>
            <p:nvPr/>
          </p:nvSpPr>
          <p:spPr>
            <a:xfrm>
              <a:off x="6656388" y="439738"/>
              <a:ext cx="303213" cy="4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7037" y="0"/>
                  </a:moveTo>
                  <a:cubicBezTo>
                    <a:pt x="85925" y="0"/>
                    <a:pt x="93333" y="1052"/>
                    <a:pt x="99259" y="2105"/>
                  </a:cubicBezTo>
                  <a:cubicBezTo>
                    <a:pt x="106666" y="3157"/>
                    <a:pt x="112592" y="5263"/>
                    <a:pt x="118518" y="7368"/>
                  </a:cubicBezTo>
                  <a:cubicBezTo>
                    <a:pt x="118518" y="22105"/>
                    <a:pt x="118518" y="22105"/>
                    <a:pt x="118518" y="22105"/>
                  </a:cubicBezTo>
                  <a:cubicBezTo>
                    <a:pt x="111111" y="20000"/>
                    <a:pt x="105185" y="18947"/>
                    <a:pt x="97777" y="17894"/>
                  </a:cubicBezTo>
                  <a:cubicBezTo>
                    <a:pt x="91851" y="16842"/>
                    <a:pt x="85925" y="16842"/>
                    <a:pt x="80000" y="16842"/>
                  </a:cubicBezTo>
                  <a:cubicBezTo>
                    <a:pt x="74074" y="16842"/>
                    <a:pt x="68148" y="17894"/>
                    <a:pt x="60740" y="18947"/>
                  </a:cubicBezTo>
                  <a:cubicBezTo>
                    <a:pt x="54814" y="20000"/>
                    <a:pt x="48888" y="23157"/>
                    <a:pt x="44444" y="26315"/>
                  </a:cubicBezTo>
                  <a:cubicBezTo>
                    <a:pt x="38518" y="29473"/>
                    <a:pt x="35555" y="34736"/>
                    <a:pt x="31111" y="40000"/>
                  </a:cubicBezTo>
                  <a:cubicBezTo>
                    <a:pt x="28148" y="45263"/>
                    <a:pt x="26666" y="52631"/>
                    <a:pt x="26666" y="61052"/>
                  </a:cubicBezTo>
                  <a:cubicBezTo>
                    <a:pt x="26666" y="67368"/>
                    <a:pt x="28148" y="72631"/>
                    <a:pt x="31111" y="77894"/>
                  </a:cubicBezTo>
                  <a:cubicBezTo>
                    <a:pt x="32592" y="83157"/>
                    <a:pt x="37037" y="87368"/>
                    <a:pt x="41481" y="91578"/>
                  </a:cubicBezTo>
                  <a:cubicBezTo>
                    <a:pt x="45925" y="95789"/>
                    <a:pt x="50370" y="97894"/>
                    <a:pt x="57777" y="99999"/>
                  </a:cubicBezTo>
                  <a:cubicBezTo>
                    <a:pt x="65185" y="102105"/>
                    <a:pt x="72592" y="103157"/>
                    <a:pt x="81481" y="103157"/>
                  </a:cubicBezTo>
                  <a:cubicBezTo>
                    <a:pt x="87407" y="103157"/>
                    <a:pt x="94814" y="103157"/>
                    <a:pt x="100740" y="102105"/>
                  </a:cubicBezTo>
                  <a:cubicBezTo>
                    <a:pt x="108148" y="101052"/>
                    <a:pt x="114074" y="99999"/>
                    <a:pt x="120000" y="97894"/>
                  </a:cubicBezTo>
                  <a:cubicBezTo>
                    <a:pt x="120000" y="113684"/>
                    <a:pt x="120000" y="113684"/>
                    <a:pt x="120000" y="113684"/>
                  </a:cubicBezTo>
                  <a:cubicBezTo>
                    <a:pt x="118518" y="113684"/>
                    <a:pt x="115555" y="114736"/>
                    <a:pt x="112592" y="115789"/>
                  </a:cubicBezTo>
                  <a:cubicBezTo>
                    <a:pt x="109629" y="116842"/>
                    <a:pt x="106666" y="116842"/>
                    <a:pt x="102222" y="117894"/>
                  </a:cubicBezTo>
                  <a:cubicBezTo>
                    <a:pt x="99259" y="117894"/>
                    <a:pt x="94814" y="118947"/>
                    <a:pt x="91851" y="118947"/>
                  </a:cubicBezTo>
                  <a:cubicBezTo>
                    <a:pt x="87407" y="119999"/>
                    <a:pt x="82962" y="119999"/>
                    <a:pt x="78518" y="119999"/>
                  </a:cubicBezTo>
                  <a:cubicBezTo>
                    <a:pt x="68148" y="119999"/>
                    <a:pt x="57777" y="118947"/>
                    <a:pt x="48888" y="115789"/>
                  </a:cubicBezTo>
                  <a:cubicBezTo>
                    <a:pt x="38518" y="113684"/>
                    <a:pt x="29629" y="110526"/>
                    <a:pt x="23703" y="105263"/>
                  </a:cubicBezTo>
                  <a:cubicBezTo>
                    <a:pt x="16296" y="101052"/>
                    <a:pt x="10370" y="94736"/>
                    <a:pt x="5925" y="87368"/>
                  </a:cubicBezTo>
                  <a:cubicBezTo>
                    <a:pt x="1481" y="80000"/>
                    <a:pt x="0" y="71578"/>
                    <a:pt x="0" y="61052"/>
                  </a:cubicBezTo>
                  <a:cubicBezTo>
                    <a:pt x="0" y="53684"/>
                    <a:pt x="1481" y="47368"/>
                    <a:pt x="2962" y="41052"/>
                  </a:cubicBezTo>
                  <a:cubicBezTo>
                    <a:pt x="5925" y="35789"/>
                    <a:pt x="8888" y="30526"/>
                    <a:pt x="11851" y="25263"/>
                  </a:cubicBezTo>
                  <a:cubicBezTo>
                    <a:pt x="16296" y="21052"/>
                    <a:pt x="20740" y="16842"/>
                    <a:pt x="25185" y="13684"/>
                  </a:cubicBezTo>
                  <a:cubicBezTo>
                    <a:pt x="31111" y="10526"/>
                    <a:pt x="35555" y="8421"/>
                    <a:pt x="41481" y="6315"/>
                  </a:cubicBezTo>
                  <a:cubicBezTo>
                    <a:pt x="47407" y="4210"/>
                    <a:pt x="53333" y="3157"/>
                    <a:pt x="59259" y="2105"/>
                  </a:cubicBezTo>
                  <a:cubicBezTo>
                    <a:pt x="65185" y="1052"/>
                    <a:pt x="72592" y="0"/>
                    <a:pt x="77037" y="0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Shape 1377">
              <a:extLst>
                <a:ext uri="{FF2B5EF4-FFF2-40B4-BE49-F238E27FC236}">
                  <a16:creationId xmlns:a16="http://schemas.microsoft.com/office/drawing/2014/main" id="{118AED1F-D713-42DE-A6C5-B59C8BC7F8FD}"/>
                </a:ext>
              </a:extLst>
            </p:cNvPr>
            <p:cNvSpPr/>
            <p:nvPr/>
          </p:nvSpPr>
          <p:spPr>
            <a:xfrm>
              <a:off x="7038975" y="439738"/>
              <a:ext cx="323850" cy="4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279" y="104210"/>
                  </a:moveTo>
                  <a:cubicBezTo>
                    <a:pt x="94883" y="104210"/>
                    <a:pt x="94883" y="104210"/>
                    <a:pt x="94883" y="104210"/>
                  </a:cubicBezTo>
                  <a:cubicBezTo>
                    <a:pt x="93488" y="106315"/>
                    <a:pt x="90697" y="108421"/>
                    <a:pt x="87906" y="109473"/>
                  </a:cubicBezTo>
                  <a:cubicBezTo>
                    <a:pt x="85116" y="111578"/>
                    <a:pt x="80930" y="113684"/>
                    <a:pt x="76744" y="114736"/>
                  </a:cubicBezTo>
                  <a:cubicBezTo>
                    <a:pt x="73953" y="115789"/>
                    <a:pt x="68372" y="117894"/>
                    <a:pt x="64186" y="117894"/>
                  </a:cubicBezTo>
                  <a:cubicBezTo>
                    <a:pt x="60000" y="118947"/>
                    <a:pt x="54418" y="119999"/>
                    <a:pt x="48837" y="119999"/>
                  </a:cubicBezTo>
                  <a:cubicBezTo>
                    <a:pt x="41860" y="119999"/>
                    <a:pt x="34883" y="118947"/>
                    <a:pt x="29302" y="116842"/>
                  </a:cubicBezTo>
                  <a:cubicBezTo>
                    <a:pt x="23720" y="115789"/>
                    <a:pt x="18139" y="113684"/>
                    <a:pt x="13953" y="110526"/>
                  </a:cubicBezTo>
                  <a:cubicBezTo>
                    <a:pt x="9767" y="107368"/>
                    <a:pt x="5581" y="103157"/>
                    <a:pt x="2790" y="98947"/>
                  </a:cubicBezTo>
                  <a:cubicBezTo>
                    <a:pt x="1395" y="93684"/>
                    <a:pt x="0" y="88421"/>
                    <a:pt x="0" y="83157"/>
                  </a:cubicBezTo>
                  <a:cubicBezTo>
                    <a:pt x="0" y="77894"/>
                    <a:pt x="1395" y="72631"/>
                    <a:pt x="4186" y="68421"/>
                  </a:cubicBezTo>
                  <a:cubicBezTo>
                    <a:pt x="6976" y="63157"/>
                    <a:pt x="9767" y="59999"/>
                    <a:pt x="15348" y="56842"/>
                  </a:cubicBezTo>
                  <a:cubicBezTo>
                    <a:pt x="19534" y="53684"/>
                    <a:pt x="25116" y="51578"/>
                    <a:pt x="32093" y="49473"/>
                  </a:cubicBezTo>
                  <a:cubicBezTo>
                    <a:pt x="39069" y="47368"/>
                    <a:pt x="46046" y="47368"/>
                    <a:pt x="54418" y="47368"/>
                  </a:cubicBezTo>
                  <a:cubicBezTo>
                    <a:pt x="62790" y="47368"/>
                    <a:pt x="69767" y="47368"/>
                    <a:pt x="76744" y="48421"/>
                  </a:cubicBezTo>
                  <a:cubicBezTo>
                    <a:pt x="83720" y="49473"/>
                    <a:pt x="89302" y="50526"/>
                    <a:pt x="94883" y="52631"/>
                  </a:cubicBezTo>
                  <a:cubicBezTo>
                    <a:pt x="94883" y="52631"/>
                    <a:pt x="94883" y="52631"/>
                    <a:pt x="94883" y="52631"/>
                  </a:cubicBezTo>
                  <a:cubicBezTo>
                    <a:pt x="94883" y="44210"/>
                    <a:pt x="94883" y="44210"/>
                    <a:pt x="94883" y="44210"/>
                  </a:cubicBezTo>
                  <a:cubicBezTo>
                    <a:pt x="94883" y="41052"/>
                    <a:pt x="94883" y="38947"/>
                    <a:pt x="93488" y="35789"/>
                  </a:cubicBezTo>
                  <a:cubicBezTo>
                    <a:pt x="93488" y="33684"/>
                    <a:pt x="92093" y="31578"/>
                    <a:pt x="92093" y="29473"/>
                  </a:cubicBezTo>
                  <a:cubicBezTo>
                    <a:pt x="89302" y="26315"/>
                    <a:pt x="83720" y="23157"/>
                    <a:pt x="78139" y="20000"/>
                  </a:cubicBezTo>
                  <a:cubicBezTo>
                    <a:pt x="72558" y="17894"/>
                    <a:pt x="64186" y="16842"/>
                    <a:pt x="54418" y="16842"/>
                  </a:cubicBezTo>
                  <a:cubicBezTo>
                    <a:pt x="46046" y="16842"/>
                    <a:pt x="39069" y="16842"/>
                    <a:pt x="32093" y="17894"/>
                  </a:cubicBezTo>
                  <a:cubicBezTo>
                    <a:pt x="26511" y="18947"/>
                    <a:pt x="19534" y="21052"/>
                    <a:pt x="12558" y="22105"/>
                  </a:cubicBezTo>
                  <a:cubicBezTo>
                    <a:pt x="12558" y="7368"/>
                    <a:pt x="12558" y="7368"/>
                    <a:pt x="12558" y="7368"/>
                  </a:cubicBezTo>
                  <a:cubicBezTo>
                    <a:pt x="15348" y="6315"/>
                    <a:pt x="18139" y="5263"/>
                    <a:pt x="20930" y="4210"/>
                  </a:cubicBezTo>
                  <a:cubicBezTo>
                    <a:pt x="25116" y="3157"/>
                    <a:pt x="27906" y="3157"/>
                    <a:pt x="32093" y="2105"/>
                  </a:cubicBezTo>
                  <a:cubicBezTo>
                    <a:pt x="36279" y="2105"/>
                    <a:pt x="40465" y="1052"/>
                    <a:pt x="44651" y="1052"/>
                  </a:cubicBezTo>
                  <a:cubicBezTo>
                    <a:pt x="48837" y="1052"/>
                    <a:pt x="53023" y="0"/>
                    <a:pt x="57209" y="0"/>
                  </a:cubicBezTo>
                  <a:cubicBezTo>
                    <a:pt x="72558" y="0"/>
                    <a:pt x="85116" y="2105"/>
                    <a:pt x="94883" y="6315"/>
                  </a:cubicBezTo>
                  <a:cubicBezTo>
                    <a:pt x="103255" y="10526"/>
                    <a:pt x="110232" y="15789"/>
                    <a:pt x="114418" y="22105"/>
                  </a:cubicBezTo>
                  <a:cubicBezTo>
                    <a:pt x="117209" y="25263"/>
                    <a:pt x="117209" y="28421"/>
                    <a:pt x="118604" y="30526"/>
                  </a:cubicBezTo>
                  <a:cubicBezTo>
                    <a:pt x="118604" y="33684"/>
                    <a:pt x="120000" y="37894"/>
                    <a:pt x="120000" y="41052"/>
                  </a:cubicBezTo>
                  <a:cubicBezTo>
                    <a:pt x="120000" y="116842"/>
                    <a:pt x="120000" y="116842"/>
                    <a:pt x="120000" y="116842"/>
                  </a:cubicBezTo>
                  <a:cubicBezTo>
                    <a:pt x="99069" y="116842"/>
                    <a:pt x="99069" y="116842"/>
                    <a:pt x="99069" y="116842"/>
                  </a:cubicBezTo>
                  <a:lnTo>
                    <a:pt x="96279" y="104210"/>
                  </a:lnTo>
                  <a:close/>
                  <a:moveTo>
                    <a:pt x="94883" y="67368"/>
                  </a:moveTo>
                  <a:cubicBezTo>
                    <a:pt x="90697" y="66315"/>
                    <a:pt x="85116" y="65263"/>
                    <a:pt x="79534" y="64210"/>
                  </a:cubicBezTo>
                  <a:cubicBezTo>
                    <a:pt x="72558" y="63157"/>
                    <a:pt x="65581" y="63157"/>
                    <a:pt x="58604" y="63157"/>
                  </a:cubicBezTo>
                  <a:cubicBezTo>
                    <a:pt x="47441" y="63157"/>
                    <a:pt x="40465" y="64210"/>
                    <a:pt x="33488" y="67368"/>
                  </a:cubicBezTo>
                  <a:cubicBezTo>
                    <a:pt x="27906" y="71578"/>
                    <a:pt x="25116" y="75789"/>
                    <a:pt x="25116" y="83157"/>
                  </a:cubicBezTo>
                  <a:cubicBezTo>
                    <a:pt x="25116" y="86315"/>
                    <a:pt x="26511" y="89473"/>
                    <a:pt x="27906" y="92631"/>
                  </a:cubicBezTo>
                  <a:cubicBezTo>
                    <a:pt x="29302" y="94736"/>
                    <a:pt x="30697" y="96842"/>
                    <a:pt x="33488" y="98947"/>
                  </a:cubicBezTo>
                  <a:cubicBezTo>
                    <a:pt x="36279" y="101052"/>
                    <a:pt x="39069" y="102105"/>
                    <a:pt x="43255" y="103157"/>
                  </a:cubicBezTo>
                  <a:cubicBezTo>
                    <a:pt x="46046" y="103157"/>
                    <a:pt x="50232" y="104210"/>
                    <a:pt x="54418" y="104210"/>
                  </a:cubicBezTo>
                  <a:cubicBezTo>
                    <a:pt x="58604" y="104210"/>
                    <a:pt x="64186" y="103157"/>
                    <a:pt x="68372" y="102105"/>
                  </a:cubicBezTo>
                  <a:cubicBezTo>
                    <a:pt x="72558" y="101052"/>
                    <a:pt x="76744" y="99999"/>
                    <a:pt x="80930" y="97894"/>
                  </a:cubicBezTo>
                  <a:cubicBezTo>
                    <a:pt x="83720" y="96842"/>
                    <a:pt x="86511" y="94736"/>
                    <a:pt x="89302" y="93684"/>
                  </a:cubicBezTo>
                  <a:cubicBezTo>
                    <a:pt x="92093" y="91578"/>
                    <a:pt x="93488" y="90526"/>
                    <a:pt x="94883" y="89473"/>
                  </a:cubicBezTo>
                  <a:lnTo>
                    <a:pt x="94883" y="6736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1378">
              <a:extLst>
                <a:ext uri="{FF2B5EF4-FFF2-40B4-BE49-F238E27FC236}">
                  <a16:creationId xmlns:a16="http://schemas.microsoft.com/office/drawing/2014/main" id="{D87ACA48-F599-4769-8AF7-8B6E412FA330}"/>
                </a:ext>
              </a:extLst>
            </p:cNvPr>
            <p:cNvSpPr/>
            <p:nvPr/>
          </p:nvSpPr>
          <p:spPr>
            <a:xfrm>
              <a:off x="7489825" y="439738"/>
              <a:ext cx="357188" cy="6223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0975"/>
                  </a:moveTo>
                  <a:cubicBezTo>
                    <a:pt x="120000" y="46097"/>
                    <a:pt x="118736" y="51219"/>
                    <a:pt x="117473" y="55609"/>
                  </a:cubicBezTo>
                  <a:cubicBezTo>
                    <a:pt x="114947" y="59268"/>
                    <a:pt x="112421" y="62926"/>
                    <a:pt x="109894" y="66585"/>
                  </a:cubicBezTo>
                  <a:cubicBezTo>
                    <a:pt x="106105" y="69512"/>
                    <a:pt x="103578" y="72439"/>
                    <a:pt x="98526" y="74634"/>
                  </a:cubicBezTo>
                  <a:cubicBezTo>
                    <a:pt x="94736" y="76829"/>
                    <a:pt x="90947" y="78292"/>
                    <a:pt x="85894" y="79756"/>
                  </a:cubicBezTo>
                  <a:cubicBezTo>
                    <a:pt x="82105" y="80487"/>
                    <a:pt x="77052" y="81951"/>
                    <a:pt x="73263" y="81951"/>
                  </a:cubicBezTo>
                  <a:cubicBezTo>
                    <a:pt x="68210" y="82682"/>
                    <a:pt x="64421" y="83414"/>
                    <a:pt x="59368" y="83414"/>
                  </a:cubicBezTo>
                  <a:cubicBezTo>
                    <a:pt x="51789" y="83414"/>
                    <a:pt x="44210" y="82682"/>
                    <a:pt x="37894" y="80487"/>
                  </a:cubicBezTo>
                  <a:cubicBezTo>
                    <a:pt x="31578" y="79024"/>
                    <a:pt x="26526" y="76829"/>
                    <a:pt x="21473" y="73902"/>
                  </a:cubicBezTo>
                  <a:cubicBezTo>
                    <a:pt x="21473" y="73902"/>
                    <a:pt x="21473" y="73902"/>
                    <a:pt x="21473" y="73902"/>
                  </a:cubicBezTo>
                  <a:cubicBezTo>
                    <a:pt x="21473" y="120000"/>
                    <a:pt x="21473" y="120000"/>
                    <a:pt x="2147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2195"/>
                    <a:pt x="0" y="2195"/>
                    <a:pt x="0" y="2195"/>
                  </a:cubicBezTo>
                  <a:cubicBezTo>
                    <a:pt x="16421" y="2195"/>
                    <a:pt x="16421" y="2195"/>
                    <a:pt x="16421" y="2195"/>
                  </a:cubicBezTo>
                  <a:cubicBezTo>
                    <a:pt x="21473" y="10975"/>
                    <a:pt x="21473" y="10975"/>
                    <a:pt x="21473" y="10975"/>
                  </a:cubicBezTo>
                  <a:cubicBezTo>
                    <a:pt x="21473" y="10975"/>
                    <a:pt x="21473" y="10975"/>
                    <a:pt x="21473" y="10975"/>
                  </a:cubicBezTo>
                  <a:cubicBezTo>
                    <a:pt x="22736" y="10243"/>
                    <a:pt x="24000" y="8780"/>
                    <a:pt x="26526" y="8048"/>
                  </a:cubicBezTo>
                  <a:cubicBezTo>
                    <a:pt x="27789" y="7317"/>
                    <a:pt x="30315" y="5853"/>
                    <a:pt x="34105" y="4390"/>
                  </a:cubicBezTo>
                  <a:cubicBezTo>
                    <a:pt x="37894" y="3658"/>
                    <a:pt x="41684" y="2195"/>
                    <a:pt x="45473" y="1463"/>
                  </a:cubicBezTo>
                  <a:cubicBezTo>
                    <a:pt x="50526" y="731"/>
                    <a:pt x="55578" y="0"/>
                    <a:pt x="60631" y="0"/>
                  </a:cubicBezTo>
                  <a:cubicBezTo>
                    <a:pt x="68210" y="0"/>
                    <a:pt x="75789" y="731"/>
                    <a:pt x="83368" y="2195"/>
                  </a:cubicBezTo>
                  <a:cubicBezTo>
                    <a:pt x="89684" y="3658"/>
                    <a:pt x="96000" y="6585"/>
                    <a:pt x="102315" y="9512"/>
                  </a:cubicBezTo>
                  <a:cubicBezTo>
                    <a:pt x="107368" y="13170"/>
                    <a:pt x="111157" y="16829"/>
                    <a:pt x="114947" y="21951"/>
                  </a:cubicBezTo>
                  <a:cubicBezTo>
                    <a:pt x="118736" y="27073"/>
                    <a:pt x="120000" y="33658"/>
                    <a:pt x="120000" y="40975"/>
                  </a:cubicBezTo>
                  <a:close/>
                  <a:moveTo>
                    <a:pt x="97263" y="40975"/>
                  </a:moveTo>
                  <a:cubicBezTo>
                    <a:pt x="97263" y="36585"/>
                    <a:pt x="96000" y="32195"/>
                    <a:pt x="94736" y="28536"/>
                  </a:cubicBezTo>
                  <a:cubicBezTo>
                    <a:pt x="92210" y="24878"/>
                    <a:pt x="89684" y="21951"/>
                    <a:pt x="87157" y="19024"/>
                  </a:cubicBezTo>
                  <a:cubicBezTo>
                    <a:pt x="83368" y="16829"/>
                    <a:pt x="79578" y="14634"/>
                    <a:pt x="74526" y="13170"/>
                  </a:cubicBezTo>
                  <a:cubicBezTo>
                    <a:pt x="69473" y="11707"/>
                    <a:pt x="63157" y="10975"/>
                    <a:pt x="56842" y="10975"/>
                  </a:cubicBezTo>
                  <a:cubicBezTo>
                    <a:pt x="53052" y="10975"/>
                    <a:pt x="48000" y="11707"/>
                    <a:pt x="44210" y="12439"/>
                  </a:cubicBezTo>
                  <a:cubicBezTo>
                    <a:pt x="40421" y="13170"/>
                    <a:pt x="37894" y="13902"/>
                    <a:pt x="34105" y="15365"/>
                  </a:cubicBezTo>
                  <a:cubicBezTo>
                    <a:pt x="31578" y="16097"/>
                    <a:pt x="29052" y="17560"/>
                    <a:pt x="26526" y="19024"/>
                  </a:cubicBezTo>
                  <a:cubicBezTo>
                    <a:pt x="24000" y="19756"/>
                    <a:pt x="22736" y="21219"/>
                    <a:pt x="21473" y="21951"/>
                  </a:cubicBezTo>
                  <a:cubicBezTo>
                    <a:pt x="21473" y="62926"/>
                    <a:pt x="21473" y="62926"/>
                    <a:pt x="21473" y="62926"/>
                  </a:cubicBezTo>
                  <a:cubicBezTo>
                    <a:pt x="26526" y="65853"/>
                    <a:pt x="31578" y="68048"/>
                    <a:pt x="37894" y="69512"/>
                  </a:cubicBezTo>
                  <a:cubicBezTo>
                    <a:pt x="42947" y="71707"/>
                    <a:pt x="49263" y="72439"/>
                    <a:pt x="56842" y="72439"/>
                  </a:cubicBezTo>
                  <a:cubicBezTo>
                    <a:pt x="60631" y="72439"/>
                    <a:pt x="65684" y="71707"/>
                    <a:pt x="69473" y="70975"/>
                  </a:cubicBezTo>
                  <a:cubicBezTo>
                    <a:pt x="74526" y="70243"/>
                    <a:pt x="79578" y="68048"/>
                    <a:pt x="83368" y="65853"/>
                  </a:cubicBezTo>
                  <a:cubicBezTo>
                    <a:pt x="87157" y="63658"/>
                    <a:pt x="89684" y="60731"/>
                    <a:pt x="93473" y="56341"/>
                  </a:cubicBezTo>
                  <a:cubicBezTo>
                    <a:pt x="96000" y="52682"/>
                    <a:pt x="97263" y="47560"/>
                    <a:pt x="97263" y="40975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1379">
              <a:extLst>
                <a:ext uri="{FF2B5EF4-FFF2-40B4-BE49-F238E27FC236}">
                  <a16:creationId xmlns:a16="http://schemas.microsoft.com/office/drawing/2014/main" id="{4DDC4A5E-557C-4DAE-A100-5F8765EE5551}"/>
                </a:ext>
              </a:extLst>
            </p:cNvPr>
            <p:cNvSpPr/>
            <p:nvPr/>
          </p:nvSpPr>
          <p:spPr>
            <a:xfrm>
              <a:off x="7953375" y="284163"/>
              <a:ext cx="66675" cy="5762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4876"/>
                  </a:moveTo>
                  <a:lnTo>
                    <a:pt x="0" y="0"/>
                  </a:lnTo>
                  <a:lnTo>
                    <a:pt x="120000" y="0"/>
                  </a:lnTo>
                  <a:lnTo>
                    <a:pt x="120000" y="14876"/>
                  </a:lnTo>
                  <a:lnTo>
                    <a:pt x="0" y="14876"/>
                  </a:lnTo>
                  <a:close/>
                  <a:moveTo>
                    <a:pt x="5714" y="120000"/>
                  </a:moveTo>
                  <a:lnTo>
                    <a:pt x="5714" y="34710"/>
                  </a:lnTo>
                  <a:lnTo>
                    <a:pt x="120000" y="34710"/>
                  </a:lnTo>
                  <a:lnTo>
                    <a:pt x="120000" y="120000"/>
                  </a:lnTo>
                  <a:lnTo>
                    <a:pt x="5714" y="12000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1380">
              <a:extLst>
                <a:ext uri="{FF2B5EF4-FFF2-40B4-BE49-F238E27FC236}">
                  <a16:creationId xmlns:a16="http://schemas.microsoft.com/office/drawing/2014/main" id="{7B1E7623-4537-40FF-ADE5-69B556E23209}"/>
                </a:ext>
              </a:extLst>
            </p:cNvPr>
            <p:cNvSpPr/>
            <p:nvPr/>
          </p:nvSpPr>
          <p:spPr>
            <a:xfrm>
              <a:off x="8159750" y="238126"/>
              <a:ext cx="63500" cy="62230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1381">
              <a:extLst>
                <a:ext uri="{FF2B5EF4-FFF2-40B4-BE49-F238E27FC236}">
                  <a16:creationId xmlns:a16="http://schemas.microsoft.com/office/drawing/2014/main" id="{0664F2D5-A4DF-4020-B711-D554E6780BD3}"/>
                </a:ext>
              </a:extLst>
            </p:cNvPr>
            <p:cNvSpPr/>
            <p:nvPr/>
          </p:nvSpPr>
          <p:spPr>
            <a:xfrm>
              <a:off x="8359775" y="238126"/>
              <a:ext cx="66675" cy="622300"/>
            </a:xfrm>
            <a:prstGeom prst="rect">
              <a:avLst/>
            </a:pr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1382">
              <a:extLst>
                <a:ext uri="{FF2B5EF4-FFF2-40B4-BE49-F238E27FC236}">
                  <a16:creationId xmlns:a16="http://schemas.microsoft.com/office/drawing/2014/main" id="{CE6FC9D3-9C43-4438-86CA-B5291BB70525}"/>
                </a:ext>
              </a:extLst>
            </p:cNvPr>
            <p:cNvSpPr/>
            <p:nvPr/>
          </p:nvSpPr>
          <p:spPr>
            <a:xfrm>
              <a:off x="8535988" y="439738"/>
              <a:ext cx="323850" cy="4318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6279" y="104210"/>
                  </a:moveTo>
                  <a:cubicBezTo>
                    <a:pt x="96279" y="104210"/>
                    <a:pt x="96279" y="104210"/>
                    <a:pt x="96279" y="104210"/>
                  </a:cubicBezTo>
                  <a:cubicBezTo>
                    <a:pt x="93488" y="106315"/>
                    <a:pt x="90697" y="108421"/>
                    <a:pt x="87906" y="109473"/>
                  </a:cubicBezTo>
                  <a:cubicBezTo>
                    <a:pt x="85116" y="111578"/>
                    <a:pt x="82325" y="113684"/>
                    <a:pt x="78139" y="114736"/>
                  </a:cubicBezTo>
                  <a:cubicBezTo>
                    <a:pt x="73953" y="115789"/>
                    <a:pt x="69767" y="117894"/>
                    <a:pt x="64186" y="117894"/>
                  </a:cubicBezTo>
                  <a:cubicBezTo>
                    <a:pt x="60000" y="118947"/>
                    <a:pt x="54418" y="119999"/>
                    <a:pt x="48837" y="119999"/>
                  </a:cubicBezTo>
                  <a:cubicBezTo>
                    <a:pt x="41860" y="119999"/>
                    <a:pt x="34883" y="118947"/>
                    <a:pt x="29302" y="116842"/>
                  </a:cubicBezTo>
                  <a:cubicBezTo>
                    <a:pt x="23720" y="115789"/>
                    <a:pt x="18139" y="113684"/>
                    <a:pt x="13953" y="110526"/>
                  </a:cubicBezTo>
                  <a:cubicBezTo>
                    <a:pt x="9767" y="107368"/>
                    <a:pt x="5581" y="103157"/>
                    <a:pt x="4186" y="98947"/>
                  </a:cubicBezTo>
                  <a:cubicBezTo>
                    <a:pt x="1395" y="93684"/>
                    <a:pt x="0" y="88421"/>
                    <a:pt x="0" y="83157"/>
                  </a:cubicBezTo>
                  <a:cubicBezTo>
                    <a:pt x="0" y="77894"/>
                    <a:pt x="1395" y="72631"/>
                    <a:pt x="4186" y="68421"/>
                  </a:cubicBezTo>
                  <a:cubicBezTo>
                    <a:pt x="6976" y="63157"/>
                    <a:pt x="9767" y="59999"/>
                    <a:pt x="15348" y="56842"/>
                  </a:cubicBezTo>
                  <a:cubicBezTo>
                    <a:pt x="19534" y="53684"/>
                    <a:pt x="26511" y="51578"/>
                    <a:pt x="32093" y="49473"/>
                  </a:cubicBezTo>
                  <a:cubicBezTo>
                    <a:pt x="39069" y="47368"/>
                    <a:pt x="47441" y="47368"/>
                    <a:pt x="55813" y="47368"/>
                  </a:cubicBezTo>
                  <a:cubicBezTo>
                    <a:pt x="62790" y="47368"/>
                    <a:pt x="69767" y="47368"/>
                    <a:pt x="76744" y="48421"/>
                  </a:cubicBezTo>
                  <a:cubicBezTo>
                    <a:pt x="83720" y="49473"/>
                    <a:pt x="89302" y="50526"/>
                    <a:pt x="94883" y="52631"/>
                  </a:cubicBezTo>
                  <a:cubicBezTo>
                    <a:pt x="94883" y="52631"/>
                    <a:pt x="94883" y="52631"/>
                    <a:pt x="94883" y="52631"/>
                  </a:cubicBezTo>
                  <a:cubicBezTo>
                    <a:pt x="94883" y="44210"/>
                    <a:pt x="94883" y="44210"/>
                    <a:pt x="94883" y="44210"/>
                  </a:cubicBezTo>
                  <a:cubicBezTo>
                    <a:pt x="94883" y="41052"/>
                    <a:pt x="94883" y="38947"/>
                    <a:pt x="94883" y="35789"/>
                  </a:cubicBezTo>
                  <a:cubicBezTo>
                    <a:pt x="93488" y="33684"/>
                    <a:pt x="93488" y="31578"/>
                    <a:pt x="92093" y="29473"/>
                  </a:cubicBezTo>
                  <a:cubicBezTo>
                    <a:pt x="89302" y="26315"/>
                    <a:pt x="85116" y="23157"/>
                    <a:pt x="78139" y="20000"/>
                  </a:cubicBezTo>
                  <a:cubicBezTo>
                    <a:pt x="72558" y="17894"/>
                    <a:pt x="64186" y="16842"/>
                    <a:pt x="54418" y="16842"/>
                  </a:cubicBezTo>
                  <a:cubicBezTo>
                    <a:pt x="46046" y="16842"/>
                    <a:pt x="39069" y="16842"/>
                    <a:pt x="33488" y="17894"/>
                  </a:cubicBezTo>
                  <a:cubicBezTo>
                    <a:pt x="26511" y="18947"/>
                    <a:pt x="19534" y="21052"/>
                    <a:pt x="12558" y="22105"/>
                  </a:cubicBezTo>
                  <a:cubicBezTo>
                    <a:pt x="12558" y="7368"/>
                    <a:pt x="12558" y="7368"/>
                    <a:pt x="12558" y="7368"/>
                  </a:cubicBezTo>
                  <a:cubicBezTo>
                    <a:pt x="15348" y="6315"/>
                    <a:pt x="18139" y="5263"/>
                    <a:pt x="22325" y="4210"/>
                  </a:cubicBezTo>
                  <a:cubicBezTo>
                    <a:pt x="25116" y="3157"/>
                    <a:pt x="29302" y="3157"/>
                    <a:pt x="32093" y="2105"/>
                  </a:cubicBezTo>
                  <a:cubicBezTo>
                    <a:pt x="36279" y="2105"/>
                    <a:pt x="40465" y="1052"/>
                    <a:pt x="44651" y="1052"/>
                  </a:cubicBezTo>
                  <a:cubicBezTo>
                    <a:pt x="48837" y="1052"/>
                    <a:pt x="53023" y="0"/>
                    <a:pt x="57209" y="0"/>
                  </a:cubicBezTo>
                  <a:cubicBezTo>
                    <a:pt x="72558" y="0"/>
                    <a:pt x="85116" y="2105"/>
                    <a:pt x="94883" y="6315"/>
                  </a:cubicBezTo>
                  <a:cubicBezTo>
                    <a:pt x="104651" y="10526"/>
                    <a:pt x="111627" y="15789"/>
                    <a:pt x="115813" y="22105"/>
                  </a:cubicBezTo>
                  <a:cubicBezTo>
                    <a:pt x="117209" y="25263"/>
                    <a:pt x="118604" y="28421"/>
                    <a:pt x="118604" y="30526"/>
                  </a:cubicBezTo>
                  <a:cubicBezTo>
                    <a:pt x="120000" y="33684"/>
                    <a:pt x="120000" y="37894"/>
                    <a:pt x="120000" y="41052"/>
                  </a:cubicBezTo>
                  <a:cubicBezTo>
                    <a:pt x="120000" y="116842"/>
                    <a:pt x="120000" y="116842"/>
                    <a:pt x="120000" y="116842"/>
                  </a:cubicBezTo>
                  <a:cubicBezTo>
                    <a:pt x="99069" y="116842"/>
                    <a:pt x="99069" y="116842"/>
                    <a:pt x="99069" y="116842"/>
                  </a:cubicBezTo>
                  <a:lnTo>
                    <a:pt x="96279" y="104210"/>
                  </a:lnTo>
                  <a:close/>
                  <a:moveTo>
                    <a:pt x="94883" y="67368"/>
                  </a:moveTo>
                  <a:cubicBezTo>
                    <a:pt x="90697" y="66315"/>
                    <a:pt x="85116" y="65263"/>
                    <a:pt x="79534" y="64210"/>
                  </a:cubicBezTo>
                  <a:cubicBezTo>
                    <a:pt x="72558" y="63157"/>
                    <a:pt x="65581" y="63157"/>
                    <a:pt x="58604" y="63157"/>
                  </a:cubicBezTo>
                  <a:cubicBezTo>
                    <a:pt x="48837" y="63157"/>
                    <a:pt x="40465" y="64210"/>
                    <a:pt x="34883" y="67368"/>
                  </a:cubicBezTo>
                  <a:cubicBezTo>
                    <a:pt x="27906" y="71578"/>
                    <a:pt x="25116" y="75789"/>
                    <a:pt x="25116" y="83157"/>
                  </a:cubicBezTo>
                  <a:cubicBezTo>
                    <a:pt x="25116" y="86315"/>
                    <a:pt x="26511" y="89473"/>
                    <a:pt x="27906" y="92631"/>
                  </a:cubicBezTo>
                  <a:cubicBezTo>
                    <a:pt x="29302" y="94736"/>
                    <a:pt x="30697" y="96842"/>
                    <a:pt x="33488" y="98947"/>
                  </a:cubicBezTo>
                  <a:cubicBezTo>
                    <a:pt x="36279" y="101052"/>
                    <a:pt x="39069" y="102105"/>
                    <a:pt x="43255" y="103157"/>
                  </a:cubicBezTo>
                  <a:cubicBezTo>
                    <a:pt x="46046" y="103157"/>
                    <a:pt x="50232" y="104210"/>
                    <a:pt x="54418" y="104210"/>
                  </a:cubicBezTo>
                  <a:cubicBezTo>
                    <a:pt x="60000" y="104210"/>
                    <a:pt x="64186" y="103157"/>
                    <a:pt x="68372" y="102105"/>
                  </a:cubicBezTo>
                  <a:cubicBezTo>
                    <a:pt x="73953" y="101052"/>
                    <a:pt x="76744" y="99999"/>
                    <a:pt x="80930" y="97894"/>
                  </a:cubicBezTo>
                  <a:cubicBezTo>
                    <a:pt x="83720" y="96842"/>
                    <a:pt x="87906" y="94736"/>
                    <a:pt x="89302" y="93684"/>
                  </a:cubicBezTo>
                  <a:cubicBezTo>
                    <a:pt x="92093" y="91578"/>
                    <a:pt x="93488" y="90526"/>
                    <a:pt x="94883" y="89473"/>
                  </a:cubicBezTo>
                  <a:lnTo>
                    <a:pt x="94883" y="6736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1383">
              <a:extLst>
                <a:ext uri="{FF2B5EF4-FFF2-40B4-BE49-F238E27FC236}">
                  <a16:creationId xmlns:a16="http://schemas.microsoft.com/office/drawing/2014/main" id="{C84FB0CE-D88D-4F63-88D1-3CFC766BF15F}"/>
                </a:ext>
              </a:extLst>
            </p:cNvPr>
            <p:cNvSpPr/>
            <p:nvPr/>
          </p:nvSpPr>
          <p:spPr>
            <a:xfrm>
              <a:off x="8986838" y="439738"/>
              <a:ext cx="222250" cy="4206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8378"/>
                  </a:moveTo>
                  <a:cubicBezTo>
                    <a:pt x="115932" y="18378"/>
                    <a:pt x="115932" y="18378"/>
                    <a:pt x="115932" y="18378"/>
                  </a:cubicBezTo>
                  <a:cubicBezTo>
                    <a:pt x="107796" y="18378"/>
                    <a:pt x="99661" y="19459"/>
                    <a:pt x="91525" y="20540"/>
                  </a:cubicBezTo>
                  <a:cubicBezTo>
                    <a:pt x="83389" y="20540"/>
                    <a:pt x="75254" y="22702"/>
                    <a:pt x="69152" y="23783"/>
                  </a:cubicBezTo>
                  <a:cubicBezTo>
                    <a:pt x="61016" y="25945"/>
                    <a:pt x="54915" y="28108"/>
                    <a:pt x="48813" y="30270"/>
                  </a:cubicBezTo>
                  <a:cubicBezTo>
                    <a:pt x="44745" y="32432"/>
                    <a:pt x="38644" y="35675"/>
                    <a:pt x="34576" y="38918"/>
                  </a:cubicBezTo>
                  <a:cubicBezTo>
                    <a:pt x="34576" y="120000"/>
                    <a:pt x="34576" y="120000"/>
                    <a:pt x="3457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3243"/>
                    <a:pt x="0" y="3243"/>
                    <a:pt x="0" y="3243"/>
                  </a:cubicBezTo>
                  <a:cubicBezTo>
                    <a:pt x="26440" y="3243"/>
                    <a:pt x="26440" y="3243"/>
                    <a:pt x="26440" y="3243"/>
                  </a:cubicBezTo>
                  <a:cubicBezTo>
                    <a:pt x="34576" y="21621"/>
                    <a:pt x="34576" y="21621"/>
                    <a:pt x="34576" y="21621"/>
                  </a:cubicBezTo>
                  <a:cubicBezTo>
                    <a:pt x="34576" y="21621"/>
                    <a:pt x="34576" y="21621"/>
                    <a:pt x="34576" y="21621"/>
                  </a:cubicBezTo>
                  <a:cubicBezTo>
                    <a:pt x="38644" y="19459"/>
                    <a:pt x="42711" y="16216"/>
                    <a:pt x="48813" y="14054"/>
                  </a:cubicBezTo>
                  <a:cubicBezTo>
                    <a:pt x="52881" y="10810"/>
                    <a:pt x="58983" y="8648"/>
                    <a:pt x="65084" y="6486"/>
                  </a:cubicBezTo>
                  <a:cubicBezTo>
                    <a:pt x="71186" y="4324"/>
                    <a:pt x="79322" y="3243"/>
                    <a:pt x="85423" y="2162"/>
                  </a:cubicBezTo>
                  <a:cubicBezTo>
                    <a:pt x="93559" y="1081"/>
                    <a:pt x="101694" y="0"/>
                    <a:pt x="109830" y="0"/>
                  </a:cubicBezTo>
                  <a:cubicBezTo>
                    <a:pt x="111864" y="0"/>
                    <a:pt x="113898" y="0"/>
                    <a:pt x="115932" y="0"/>
                  </a:cubicBezTo>
                  <a:cubicBezTo>
                    <a:pt x="115932" y="0"/>
                    <a:pt x="117966" y="1081"/>
                    <a:pt x="120000" y="1081"/>
                  </a:cubicBezTo>
                  <a:lnTo>
                    <a:pt x="120000" y="1837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1384">
              <a:extLst>
                <a:ext uri="{FF2B5EF4-FFF2-40B4-BE49-F238E27FC236}">
                  <a16:creationId xmlns:a16="http://schemas.microsoft.com/office/drawing/2014/main" id="{66D97750-EDCE-4F61-8E99-959FE016C91E}"/>
                </a:ext>
              </a:extLst>
            </p:cNvPr>
            <p:cNvSpPr/>
            <p:nvPr/>
          </p:nvSpPr>
          <p:spPr>
            <a:xfrm>
              <a:off x="9228138" y="450851"/>
              <a:ext cx="387350" cy="6111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9672" y="0"/>
                  </a:lnTo>
                  <a:lnTo>
                    <a:pt x="59508" y="63272"/>
                  </a:lnTo>
                  <a:lnTo>
                    <a:pt x="60491" y="63272"/>
                  </a:lnTo>
                  <a:lnTo>
                    <a:pt x="99836" y="0"/>
                  </a:lnTo>
                  <a:lnTo>
                    <a:pt x="120000" y="0"/>
                  </a:lnTo>
                  <a:lnTo>
                    <a:pt x="42786" y="120000"/>
                  </a:lnTo>
                  <a:lnTo>
                    <a:pt x="22131" y="120000"/>
                  </a:lnTo>
                  <a:lnTo>
                    <a:pt x="48688" y="788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1385">
              <a:extLst>
                <a:ext uri="{FF2B5EF4-FFF2-40B4-BE49-F238E27FC236}">
                  <a16:creationId xmlns:a16="http://schemas.microsoft.com/office/drawing/2014/main" id="{A3395DEB-EC1E-4198-B192-15D8F883FCD3}"/>
                </a:ext>
              </a:extLst>
            </p:cNvPr>
            <p:cNvSpPr/>
            <p:nvPr/>
          </p:nvSpPr>
          <p:spPr>
            <a:xfrm>
              <a:off x="5113337" y="-46037"/>
              <a:ext cx="1651000" cy="10922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1184" y="73333"/>
                  </a:moveTo>
                  <a:cubicBezTo>
                    <a:pt x="74624" y="79166"/>
                    <a:pt x="65056" y="86666"/>
                    <a:pt x="62870" y="98750"/>
                  </a:cubicBezTo>
                  <a:cubicBezTo>
                    <a:pt x="61776" y="105000"/>
                    <a:pt x="63143" y="112500"/>
                    <a:pt x="66423" y="116250"/>
                  </a:cubicBezTo>
                  <a:cubicBezTo>
                    <a:pt x="69157" y="119583"/>
                    <a:pt x="72437" y="120000"/>
                    <a:pt x="75717" y="119166"/>
                  </a:cubicBezTo>
                  <a:cubicBezTo>
                    <a:pt x="87471" y="115416"/>
                    <a:pt x="91025" y="97916"/>
                    <a:pt x="87471" y="82916"/>
                  </a:cubicBezTo>
                  <a:cubicBezTo>
                    <a:pt x="85558" y="85000"/>
                    <a:pt x="83371" y="87083"/>
                    <a:pt x="81184" y="88750"/>
                  </a:cubicBezTo>
                  <a:cubicBezTo>
                    <a:pt x="82277" y="106250"/>
                    <a:pt x="70250" y="114166"/>
                    <a:pt x="65603" y="108750"/>
                  </a:cubicBezTo>
                  <a:cubicBezTo>
                    <a:pt x="60956" y="103333"/>
                    <a:pt x="72437" y="93750"/>
                    <a:pt x="78177" y="88750"/>
                  </a:cubicBezTo>
                  <a:cubicBezTo>
                    <a:pt x="83097" y="85000"/>
                    <a:pt x="87744" y="81250"/>
                    <a:pt x="91845" y="75833"/>
                  </a:cubicBezTo>
                  <a:cubicBezTo>
                    <a:pt x="120000" y="40833"/>
                    <a:pt x="94031" y="2083"/>
                    <a:pt x="62323" y="33333"/>
                  </a:cubicBezTo>
                  <a:cubicBezTo>
                    <a:pt x="63963" y="35000"/>
                    <a:pt x="65603" y="36666"/>
                    <a:pt x="66970" y="38750"/>
                  </a:cubicBezTo>
                  <a:cubicBezTo>
                    <a:pt x="87471" y="22083"/>
                    <a:pt x="99225" y="50416"/>
                    <a:pt x="86651" y="67916"/>
                  </a:cubicBezTo>
                  <a:cubicBezTo>
                    <a:pt x="85011" y="70000"/>
                    <a:pt x="83097" y="71666"/>
                    <a:pt x="81184" y="73333"/>
                  </a:cubicBezTo>
                  <a:close/>
                  <a:moveTo>
                    <a:pt x="83097" y="69166"/>
                  </a:moveTo>
                  <a:cubicBezTo>
                    <a:pt x="79817" y="60000"/>
                    <a:pt x="73804" y="49583"/>
                    <a:pt x="66697" y="40416"/>
                  </a:cubicBezTo>
                  <a:cubicBezTo>
                    <a:pt x="64783" y="38333"/>
                    <a:pt x="62870" y="36250"/>
                    <a:pt x="60956" y="34166"/>
                  </a:cubicBezTo>
                  <a:cubicBezTo>
                    <a:pt x="27061" y="0"/>
                    <a:pt x="0" y="43750"/>
                    <a:pt x="34168" y="80416"/>
                  </a:cubicBezTo>
                  <a:cubicBezTo>
                    <a:pt x="34988" y="76666"/>
                    <a:pt x="36082" y="73333"/>
                    <a:pt x="37448" y="70000"/>
                  </a:cubicBezTo>
                  <a:cubicBezTo>
                    <a:pt x="21867" y="52500"/>
                    <a:pt x="33895" y="21250"/>
                    <a:pt x="55489" y="38750"/>
                  </a:cubicBezTo>
                  <a:cubicBezTo>
                    <a:pt x="56856" y="40000"/>
                    <a:pt x="58496" y="41666"/>
                    <a:pt x="59863" y="42916"/>
                  </a:cubicBezTo>
                  <a:cubicBezTo>
                    <a:pt x="60136" y="43333"/>
                    <a:pt x="60683" y="43750"/>
                    <a:pt x="61230" y="44583"/>
                  </a:cubicBezTo>
                  <a:cubicBezTo>
                    <a:pt x="61230" y="44583"/>
                    <a:pt x="61230" y="44583"/>
                    <a:pt x="61230" y="44583"/>
                  </a:cubicBezTo>
                  <a:cubicBezTo>
                    <a:pt x="68063" y="52083"/>
                    <a:pt x="74350" y="63333"/>
                    <a:pt x="77904" y="74166"/>
                  </a:cubicBezTo>
                  <a:cubicBezTo>
                    <a:pt x="79817" y="72500"/>
                    <a:pt x="81457" y="70833"/>
                    <a:pt x="83097" y="69166"/>
                  </a:cubicBezTo>
                  <a:close/>
                  <a:moveTo>
                    <a:pt x="44282" y="74166"/>
                  </a:moveTo>
                  <a:cubicBezTo>
                    <a:pt x="47562" y="63750"/>
                    <a:pt x="53302" y="53333"/>
                    <a:pt x="60136" y="45833"/>
                  </a:cubicBezTo>
                  <a:cubicBezTo>
                    <a:pt x="59863" y="45416"/>
                    <a:pt x="59316" y="45000"/>
                    <a:pt x="59043" y="44583"/>
                  </a:cubicBezTo>
                  <a:cubicBezTo>
                    <a:pt x="57949" y="43333"/>
                    <a:pt x="56583" y="42083"/>
                    <a:pt x="55216" y="40833"/>
                  </a:cubicBezTo>
                  <a:cubicBezTo>
                    <a:pt x="50569" y="47083"/>
                    <a:pt x="46469" y="53750"/>
                    <a:pt x="43189" y="60000"/>
                  </a:cubicBezTo>
                  <a:cubicBezTo>
                    <a:pt x="38815" y="68750"/>
                    <a:pt x="33348" y="83333"/>
                    <a:pt x="33348" y="94166"/>
                  </a:cubicBezTo>
                  <a:cubicBezTo>
                    <a:pt x="33348" y="105416"/>
                    <a:pt x="37722" y="116250"/>
                    <a:pt x="46469" y="119166"/>
                  </a:cubicBezTo>
                  <a:cubicBezTo>
                    <a:pt x="49749" y="120000"/>
                    <a:pt x="53029" y="119583"/>
                    <a:pt x="55763" y="116250"/>
                  </a:cubicBezTo>
                  <a:cubicBezTo>
                    <a:pt x="59043" y="112500"/>
                    <a:pt x="60410" y="105000"/>
                    <a:pt x="59316" y="98750"/>
                  </a:cubicBezTo>
                  <a:cubicBezTo>
                    <a:pt x="57403" y="89166"/>
                    <a:pt x="50569" y="81250"/>
                    <a:pt x="44829" y="76666"/>
                  </a:cubicBezTo>
                  <a:cubicBezTo>
                    <a:pt x="43735" y="80000"/>
                    <a:pt x="42915" y="84583"/>
                    <a:pt x="42642" y="87500"/>
                  </a:cubicBezTo>
                  <a:cubicBezTo>
                    <a:pt x="47562" y="91666"/>
                    <a:pt x="61776" y="102916"/>
                    <a:pt x="56583" y="108750"/>
                  </a:cubicBezTo>
                  <a:cubicBezTo>
                    <a:pt x="51936" y="114166"/>
                    <a:pt x="39362" y="105833"/>
                    <a:pt x="41275" y="87500"/>
                  </a:cubicBezTo>
                  <a:cubicBezTo>
                    <a:pt x="41548" y="83750"/>
                    <a:pt x="42915" y="78333"/>
                    <a:pt x="44282" y="74166"/>
                  </a:cubicBezTo>
                  <a:close/>
                </a:path>
              </a:pathLst>
            </a:custGeom>
            <a:solidFill>
              <a:srgbClr val="80C34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7" name="Shape 1386">
            <a:extLst>
              <a:ext uri="{FF2B5EF4-FFF2-40B4-BE49-F238E27FC236}">
                <a16:creationId xmlns:a16="http://schemas.microsoft.com/office/drawing/2014/main" id="{DFCE6808-5DA3-4247-905C-049CC8F6E550}"/>
              </a:ext>
            </a:extLst>
          </p:cNvPr>
          <p:cNvCxnSpPr/>
          <p:nvPr/>
        </p:nvCxnSpPr>
        <p:spPr>
          <a:xfrm>
            <a:off x="9366322" y="2799497"/>
            <a:ext cx="0" cy="1363553"/>
          </a:xfrm>
          <a:prstGeom prst="straightConnector1">
            <a:avLst/>
          </a:prstGeom>
          <a:noFill/>
          <a:ln w="9525" cap="flat" cmpd="sng">
            <a:solidFill>
              <a:srgbClr val="2BACE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AE0B0D7-41F8-4902-B3B6-594CA36B2490}"/>
              </a:ext>
            </a:extLst>
          </p:cNvPr>
          <p:cNvSpPr txBox="1"/>
          <p:nvPr/>
        </p:nvSpPr>
        <p:spPr>
          <a:xfrm>
            <a:off x="9614071" y="3175000"/>
            <a:ext cx="22598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2BC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086421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 advClick="0" advTm="3000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9868ABBF-3FB4-4E4D-AF14-428A425B0E16}" type="datetimeFigureOut">
              <a:rPr lang="en-US" smtClean="0">
                <a:solidFill>
                  <a:srgbClr val="000000"/>
                </a:solidFill>
              </a:rPr>
              <a:pPr defTabSz="914400"/>
              <a:t>7/20/2022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7730AE57-CFA6-4944-BFA8-E02B3066A200}" type="slidenum">
              <a:rPr lang="en-US" smtClean="0">
                <a:solidFill>
                  <a:srgbClr val="000000"/>
                </a:solidFill>
              </a:rPr>
              <a:pPr defTabSz="914400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0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9"/>
          <p:cNvPicPr preferRelativeResize="0"/>
          <p:nvPr userDrawn="1"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21"/>
          <p:cNvSpPr/>
          <p:nvPr userDrawn="1"/>
        </p:nvSpPr>
        <p:spPr>
          <a:xfrm>
            <a:off x="0" y="6750051"/>
            <a:ext cx="12292149" cy="107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Picture Placeholder 3">
            <a:extLst>
              <a:ext uri="{FF2B5EF4-FFF2-40B4-BE49-F238E27FC236}">
                <a16:creationId xmlns:a16="http://schemas.microsoft.com/office/drawing/2014/main" id="{4BEFD855-5CF9-4CFA-8F6B-9C93375566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302914" y="1492426"/>
            <a:ext cx="3106289" cy="4557638"/>
          </a:xfrm>
        </p:spPr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D2D1A390-7FE7-481D-9C43-1D11F126B8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628" y="-297"/>
            <a:ext cx="7502495" cy="120203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561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Slide title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1BB3B-F546-495A-B8C6-568FA6C54B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0448110" y="6384926"/>
            <a:ext cx="1743890" cy="365125"/>
          </a:xfrm>
        </p:spPr>
        <p:txBody>
          <a:bodyPr/>
          <a:lstStyle>
            <a:lvl1pPr>
              <a:defRPr sz="2400" b="1" i="1">
                <a:solidFill>
                  <a:srgbClr val="C1A26D"/>
                </a:solidFill>
              </a:defRPr>
            </a:lvl1pPr>
          </a:lstStyle>
          <a:p>
            <a:r>
              <a:rPr lang="en-US" dirty="0"/>
              <a:t>Linen Club</a:t>
            </a:r>
          </a:p>
        </p:txBody>
      </p:sp>
    </p:spTree>
    <p:extLst>
      <p:ext uri="{BB962C8B-B14F-4D97-AF65-F5344CB8AC3E}">
        <p14:creationId xmlns:p14="http://schemas.microsoft.com/office/powerpoint/2010/main" val="347868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9"/>
          <p:cNvPicPr preferRelativeResize="0"/>
          <p:nvPr userDrawn="1"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0"/>
          <p:cNvSpPr/>
          <p:nvPr userDrawn="1"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1"/>
          <p:cNvSpPr/>
          <p:nvPr userDrawn="1"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2"/>
          <p:cNvSpPr/>
          <p:nvPr userDrawn="1"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3"/>
          <p:cNvSpPr/>
          <p:nvPr userDrawn="1"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24"/>
          <p:cNvSpPr/>
          <p:nvPr userDrawn="1"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25"/>
          <p:cNvSpPr/>
          <p:nvPr userDrawn="1"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6"/>
          <p:cNvSpPr txBox="1"/>
          <p:nvPr userDrawn="1"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50" b="0" i="0">
              <a:solidFill>
                <a:srgbClr val="F2F2F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65FC237-3C48-43F0-A7BB-1B00C7E49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8910" y="1614813"/>
            <a:ext cx="4883318" cy="4411387"/>
          </a:xfrm>
          <a:custGeom>
            <a:avLst/>
            <a:gdLst>
              <a:gd name="connsiteX0" fmla="*/ 0 w 4883318"/>
              <a:gd name="connsiteY0" fmla="*/ 0 h 4557638"/>
              <a:gd name="connsiteX1" fmla="*/ 4883318 w 4883318"/>
              <a:gd name="connsiteY1" fmla="*/ 0 h 4557638"/>
              <a:gd name="connsiteX2" fmla="*/ 4883318 w 4883318"/>
              <a:gd name="connsiteY2" fmla="*/ 1441 h 4557638"/>
              <a:gd name="connsiteX3" fmla="*/ 3415868 w 4883318"/>
              <a:gd name="connsiteY3" fmla="*/ 4557638 h 4557638"/>
              <a:gd name="connsiteX4" fmla="*/ 0 w 4883318"/>
              <a:gd name="connsiteY4" fmla="*/ 4557638 h 4557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3318" h="4557638">
                <a:moveTo>
                  <a:pt x="0" y="0"/>
                </a:moveTo>
                <a:lnTo>
                  <a:pt x="4883318" y="0"/>
                </a:lnTo>
                <a:lnTo>
                  <a:pt x="4883318" y="1441"/>
                </a:lnTo>
                <a:lnTo>
                  <a:pt x="3415868" y="4557638"/>
                </a:lnTo>
                <a:lnTo>
                  <a:pt x="0" y="4557638"/>
                </a:lnTo>
                <a:close/>
              </a:path>
            </a:pathLst>
          </a:custGeom>
        </p:spPr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8C3466E1-2D93-4054-BAFD-EC74AC3B5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628" y="-297"/>
            <a:ext cx="7502495" cy="120203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561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8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9"/>
          <p:cNvPicPr preferRelativeResize="0"/>
          <p:nvPr userDrawn="1"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0"/>
          <p:cNvSpPr/>
          <p:nvPr userDrawn="1"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1"/>
          <p:cNvSpPr/>
          <p:nvPr userDrawn="1"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2"/>
          <p:cNvSpPr/>
          <p:nvPr userDrawn="1"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3"/>
          <p:cNvSpPr/>
          <p:nvPr userDrawn="1"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24"/>
          <p:cNvSpPr/>
          <p:nvPr userDrawn="1"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25"/>
          <p:cNvSpPr/>
          <p:nvPr userDrawn="1"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6"/>
          <p:cNvSpPr txBox="1"/>
          <p:nvPr userDrawn="1"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50" b="0" i="0">
              <a:solidFill>
                <a:srgbClr val="F2F2F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4A8A4-C4A8-4BCF-953A-BB40BBA11E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2424" y="1593850"/>
            <a:ext cx="4518339" cy="44259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FBD4F33E-40EE-48CF-9269-E12C1885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628" y="-297"/>
            <a:ext cx="7502495" cy="120203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561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2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9"/>
          <p:cNvPicPr preferRelativeResize="0"/>
          <p:nvPr userDrawn="1"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0"/>
          <p:cNvSpPr/>
          <p:nvPr userDrawn="1"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1"/>
          <p:cNvSpPr/>
          <p:nvPr userDrawn="1"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2"/>
          <p:cNvSpPr/>
          <p:nvPr userDrawn="1"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3"/>
          <p:cNvSpPr/>
          <p:nvPr userDrawn="1"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24"/>
          <p:cNvSpPr/>
          <p:nvPr userDrawn="1"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25"/>
          <p:cNvSpPr/>
          <p:nvPr userDrawn="1"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6"/>
          <p:cNvSpPr txBox="1"/>
          <p:nvPr userDrawn="1"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50" b="0" i="0">
              <a:solidFill>
                <a:srgbClr val="F2F2F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B08F15A-C6B8-47C2-B17A-C7829CA21A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37166" y="2410183"/>
            <a:ext cx="2756148" cy="2756169"/>
          </a:xfrm>
          <a:custGeom>
            <a:avLst/>
            <a:gdLst>
              <a:gd name="connsiteX0" fmla="*/ 1377576 w 2756148"/>
              <a:gd name="connsiteY0" fmla="*/ 11 h 2756169"/>
              <a:gd name="connsiteX1" fmla="*/ 1402447 w 2756148"/>
              <a:gd name="connsiteY1" fmla="*/ 9750 h 2756169"/>
              <a:gd name="connsiteX2" fmla="*/ 2747058 w 2756148"/>
              <a:gd name="connsiteY2" fmla="*/ 1354361 h 2756169"/>
              <a:gd name="connsiteX3" fmla="*/ 2747075 w 2756148"/>
              <a:gd name="connsiteY3" fmla="*/ 1402798 h 2756169"/>
              <a:gd name="connsiteX4" fmla="*/ 1403437 w 2756148"/>
              <a:gd name="connsiteY4" fmla="*/ 2746437 h 2756169"/>
              <a:gd name="connsiteX5" fmla="*/ 1355000 w 2756148"/>
              <a:gd name="connsiteY5" fmla="*/ 2746419 h 2756169"/>
              <a:gd name="connsiteX6" fmla="*/ 10389 w 2756148"/>
              <a:gd name="connsiteY6" fmla="*/ 1401808 h 2756169"/>
              <a:gd name="connsiteX7" fmla="*/ 10371 w 2756148"/>
              <a:gd name="connsiteY7" fmla="*/ 1353371 h 2756169"/>
              <a:gd name="connsiteX8" fmla="*/ 1354010 w 2756148"/>
              <a:gd name="connsiteY8" fmla="*/ 9733 h 2756169"/>
              <a:gd name="connsiteX9" fmla="*/ 1377576 w 2756148"/>
              <a:gd name="connsiteY9" fmla="*/ 11 h 275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56148" h="2756169">
                <a:moveTo>
                  <a:pt x="1377576" y="11"/>
                </a:moveTo>
                <a:cubicBezTo>
                  <a:pt x="1386442" y="-202"/>
                  <a:pt x="1395525" y="2828"/>
                  <a:pt x="1402447" y="9750"/>
                </a:cubicBezTo>
                <a:cubicBezTo>
                  <a:pt x="2747058" y="1354361"/>
                  <a:pt x="2747058" y="1354361"/>
                  <a:pt x="2747058" y="1354361"/>
                </a:cubicBezTo>
                <a:cubicBezTo>
                  <a:pt x="2759171" y="1366475"/>
                  <a:pt x="2759180" y="1390693"/>
                  <a:pt x="2747075" y="1402798"/>
                </a:cubicBezTo>
                <a:cubicBezTo>
                  <a:pt x="1403437" y="2746437"/>
                  <a:pt x="1403437" y="2746437"/>
                  <a:pt x="1403437" y="2746437"/>
                </a:cubicBezTo>
                <a:cubicBezTo>
                  <a:pt x="1389603" y="2760271"/>
                  <a:pt x="1367113" y="2758533"/>
                  <a:pt x="1355000" y="2746419"/>
                </a:cubicBezTo>
                <a:cubicBezTo>
                  <a:pt x="10389" y="1401808"/>
                  <a:pt x="10389" y="1401808"/>
                  <a:pt x="10389" y="1401808"/>
                </a:cubicBezTo>
                <a:cubicBezTo>
                  <a:pt x="-3455" y="1387964"/>
                  <a:pt x="-3463" y="1367205"/>
                  <a:pt x="10371" y="1353371"/>
                </a:cubicBezTo>
                <a:cubicBezTo>
                  <a:pt x="1354010" y="9733"/>
                  <a:pt x="1354010" y="9733"/>
                  <a:pt x="1354010" y="9733"/>
                </a:cubicBezTo>
                <a:cubicBezTo>
                  <a:pt x="1360062" y="3680"/>
                  <a:pt x="1368711" y="224"/>
                  <a:pt x="1377576" y="1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1" name="Title 3">
            <a:extLst>
              <a:ext uri="{FF2B5EF4-FFF2-40B4-BE49-F238E27FC236}">
                <a16:creationId xmlns:a16="http://schemas.microsoft.com/office/drawing/2014/main" id="{214FB203-C324-46BF-AB87-6CC906E7A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628" y="-297"/>
            <a:ext cx="7502495" cy="120203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561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36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C4789CC-1BA6-45F9-BF1F-68ABF7D19722}"/>
              </a:ext>
            </a:extLst>
          </p:cNvPr>
          <p:cNvSpPr/>
          <p:nvPr userDrawn="1"/>
        </p:nvSpPr>
        <p:spPr>
          <a:xfrm>
            <a:off x="0" y="3892550"/>
            <a:ext cx="4094486" cy="2844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6EC7CC-D3A4-4149-8163-BAF2FC7722F0}"/>
              </a:ext>
            </a:extLst>
          </p:cNvPr>
          <p:cNvSpPr/>
          <p:nvPr userDrawn="1"/>
        </p:nvSpPr>
        <p:spPr>
          <a:xfrm>
            <a:off x="4094486" y="3892550"/>
            <a:ext cx="3999852" cy="28441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22C60E-6217-4222-A244-E3CC22B2DE72}"/>
              </a:ext>
            </a:extLst>
          </p:cNvPr>
          <p:cNvSpPr/>
          <p:nvPr userDrawn="1"/>
        </p:nvSpPr>
        <p:spPr>
          <a:xfrm>
            <a:off x="8100688" y="3892550"/>
            <a:ext cx="4094487" cy="28441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Shape 19"/>
          <p:cNvPicPr preferRelativeResize="0"/>
          <p:nvPr userDrawn="1"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0"/>
          <p:cNvSpPr/>
          <p:nvPr userDrawn="1"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1"/>
          <p:cNvSpPr/>
          <p:nvPr userDrawn="1"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2"/>
          <p:cNvSpPr/>
          <p:nvPr userDrawn="1"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3"/>
          <p:cNvSpPr/>
          <p:nvPr userDrawn="1"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24"/>
          <p:cNvSpPr/>
          <p:nvPr userDrawn="1"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25"/>
          <p:cNvSpPr/>
          <p:nvPr userDrawn="1"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6"/>
          <p:cNvSpPr txBox="1"/>
          <p:nvPr userDrawn="1"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50" b="0" i="0">
              <a:solidFill>
                <a:srgbClr val="F2F2F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B1D17-7964-4E0C-886F-481ED1848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628" y="-297"/>
            <a:ext cx="7502495" cy="120203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561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Slide title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431C27-E13E-49F9-A3C9-F37701A1A5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350" y="1201738"/>
            <a:ext cx="12195175" cy="26908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3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9"/>
          <p:cNvPicPr preferRelativeResize="0"/>
          <p:nvPr userDrawn="1"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20"/>
          <p:cNvSpPr/>
          <p:nvPr userDrawn="1"/>
        </p:nvSpPr>
        <p:spPr>
          <a:xfrm>
            <a:off x="11382375" y="6507163"/>
            <a:ext cx="806450" cy="2730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120000"/>
                </a:moveTo>
                <a:lnTo>
                  <a:pt x="0" y="120000"/>
                </a:lnTo>
                <a:lnTo>
                  <a:pt x="22677" y="0"/>
                </a:lnTo>
                <a:lnTo>
                  <a:pt x="12000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4AA147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Shape 21"/>
          <p:cNvSpPr/>
          <p:nvPr userDrawn="1"/>
        </p:nvSpPr>
        <p:spPr>
          <a:xfrm>
            <a:off x="0" y="6750050"/>
            <a:ext cx="11268075" cy="1174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9323" y="120000"/>
                </a:moveTo>
                <a:lnTo>
                  <a:pt x="0" y="120000"/>
                </a:lnTo>
                <a:lnTo>
                  <a:pt x="0" y="0"/>
                </a:lnTo>
                <a:lnTo>
                  <a:pt x="120000" y="0"/>
                </a:lnTo>
                <a:lnTo>
                  <a:pt x="119323" y="120000"/>
                </a:lnTo>
                <a:close/>
              </a:path>
            </a:pathLst>
          </a:cu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Shape 22"/>
          <p:cNvSpPr/>
          <p:nvPr userDrawn="1"/>
        </p:nvSpPr>
        <p:spPr>
          <a:xfrm>
            <a:off x="11518900" y="6438900"/>
            <a:ext cx="669925" cy="317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412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3412" y="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Shape 23"/>
          <p:cNvSpPr/>
          <p:nvPr userDrawn="1"/>
        </p:nvSpPr>
        <p:spPr>
          <a:xfrm>
            <a:off x="11223625" y="6556375"/>
            <a:ext cx="193675" cy="3079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Shape 24"/>
          <p:cNvSpPr/>
          <p:nvPr userDrawn="1"/>
        </p:nvSpPr>
        <p:spPr>
          <a:xfrm>
            <a:off x="11283950" y="6556375"/>
            <a:ext cx="171450" cy="27146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111" y="120000"/>
                </a:moveTo>
                <a:lnTo>
                  <a:pt x="0" y="120000"/>
                </a:lnTo>
                <a:lnTo>
                  <a:pt x="106666" y="0"/>
                </a:lnTo>
                <a:lnTo>
                  <a:pt x="120000" y="0"/>
                </a:lnTo>
                <a:lnTo>
                  <a:pt x="11111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Shape 25"/>
          <p:cNvSpPr/>
          <p:nvPr userDrawn="1"/>
        </p:nvSpPr>
        <p:spPr>
          <a:xfrm>
            <a:off x="11344275" y="6467475"/>
            <a:ext cx="193675" cy="3127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1803" y="120000"/>
                </a:moveTo>
                <a:lnTo>
                  <a:pt x="0" y="120000"/>
                </a:lnTo>
                <a:lnTo>
                  <a:pt x="108196" y="0"/>
                </a:lnTo>
                <a:lnTo>
                  <a:pt x="120000" y="0"/>
                </a:lnTo>
                <a:lnTo>
                  <a:pt x="11803" y="120000"/>
                </a:lnTo>
                <a:close/>
              </a:path>
            </a:pathLst>
          </a:custGeom>
          <a:solidFill>
            <a:srgbClr val="F58220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Shape 26"/>
          <p:cNvSpPr txBox="1"/>
          <p:nvPr userDrawn="1"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050" b="0" i="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-US" sz="1050" b="0" i="0">
              <a:solidFill>
                <a:srgbClr val="F2F2F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" name="Title 3">
            <a:extLst>
              <a:ext uri="{FF2B5EF4-FFF2-40B4-BE49-F238E27FC236}">
                <a16:creationId xmlns:a16="http://schemas.microsoft.com/office/drawing/2014/main" id="{0A40D197-AA9A-4F9B-B9A2-D90E6FBBF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1628" y="-297"/>
            <a:ext cx="7502495" cy="1202035"/>
          </a:xfrm>
        </p:spPr>
        <p:txBody>
          <a:bodyPr/>
          <a:lstStyle>
            <a:lvl1pPr>
              <a:defRPr/>
            </a:lvl1pPr>
          </a:lstStyle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2561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  <a:sym typeface="Calibri"/>
              </a:rPr>
              <a:t>Slide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9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Linen Club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0AE57-CFA6-4944-BFA8-E02B3066A20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85999" y="7211925"/>
            <a:ext cx="10620001" cy="1446301"/>
            <a:chOff x="785999" y="7211925"/>
            <a:chExt cx="10620001" cy="1446301"/>
          </a:xfrm>
        </p:grpSpPr>
        <p:pic>
          <p:nvPicPr>
            <p:cNvPr id="8" name="Shape 10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785999" y="7211925"/>
              <a:ext cx="10620001" cy="663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Shape 11"/>
            <p:cNvSpPr/>
            <p:nvPr/>
          </p:nvSpPr>
          <p:spPr>
            <a:xfrm>
              <a:off x="3527425" y="8054975"/>
              <a:ext cx="552450" cy="582613"/>
            </a:xfrm>
            <a:prstGeom prst="rect">
              <a:avLst/>
            </a:prstGeom>
            <a:solidFill>
              <a:srgbClr val="827F5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Shape 12"/>
            <p:cNvSpPr/>
            <p:nvPr/>
          </p:nvSpPr>
          <p:spPr>
            <a:xfrm>
              <a:off x="5170488" y="8054975"/>
              <a:ext cx="557213" cy="582613"/>
            </a:xfrm>
            <a:prstGeom prst="rect">
              <a:avLst/>
            </a:prstGeom>
            <a:solidFill>
              <a:srgbClr val="9F9D8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Shape 13"/>
            <p:cNvSpPr/>
            <p:nvPr/>
          </p:nvSpPr>
          <p:spPr>
            <a:xfrm>
              <a:off x="1879600" y="8054975"/>
              <a:ext cx="557213" cy="582613"/>
            </a:xfrm>
            <a:prstGeom prst="rect">
              <a:avLst/>
            </a:prstGeom>
            <a:solidFill>
              <a:srgbClr val="7F5F4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Shape 14"/>
            <p:cNvSpPr/>
            <p:nvPr/>
          </p:nvSpPr>
          <p:spPr>
            <a:xfrm>
              <a:off x="6797675" y="8072438"/>
              <a:ext cx="554038" cy="585788"/>
            </a:xfrm>
            <a:prstGeom prst="rect">
              <a:avLst/>
            </a:prstGeom>
            <a:solidFill>
              <a:srgbClr val="778879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Shape 15"/>
            <p:cNvSpPr/>
            <p:nvPr/>
          </p:nvSpPr>
          <p:spPr>
            <a:xfrm>
              <a:off x="8442325" y="8072438"/>
              <a:ext cx="555625" cy="585788"/>
            </a:xfrm>
            <a:prstGeom prst="rect">
              <a:avLst/>
            </a:prstGeom>
            <a:solidFill>
              <a:srgbClr val="647883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Shape 16"/>
            <p:cNvSpPr/>
            <p:nvPr/>
          </p:nvSpPr>
          <p:spPr>
            <a:xfrm>
              <a:off x="10088563" y="8072438"/>
              <a:ext cx="554038" cy="585788"/>
            </a:xfrm>
            <a:prstGeom prst="rect">
              <a:avLst/>
            </a:prstGeom>
            <a:solidFill>
              <a:srgbClr val="3D5A75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" name="Shape 17"/>
          <p:cNvSpPr/>
          <p:nvPr userDrawn="1"/>
        </p:nvSpPr>
        <p:spPr>
          <a:xfrm>
            <a:off x="-965200" y="2022475"/>
            <a:ext cx="557213" cy="2155825"/>
          </a:xfrm>
          <a:prstGeom prst="rect">
            <a:avLst/>
          </a:prstGeom>
          <a:solidFill>
            <a:srgbClr val="7FC241"/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62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4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0" r:id="rId12"/>
    <p:sldLayoutId id="2147483651" r:id="rId13"/>
    <p:sldLayoutId id="2147483652" r:id="rId14"/>
    <p:sldLayoutId id="2147483653" r:id="rId15"/>
    <p:sldLayoutId id="2147483654" r:id="rId16"/>
    <p:sldLayoutId id="2147483655" r:id="rId17"/>
    <p:sldLayoutId id="2147483656" r:id="rId18"/>
    <p:sldLayoutId id="2147483657" r:id="rId19"/>
    <p:sldLayoutId id="2147483658" r:id="rId20"/>
    <p:sldLayoutId id="2147483659" r:id="rId21"/>
    <p:sldLayoutId id="2147483690" r:id="rId2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256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F029AE2-88F4-4AF5-B4BB-372D6DDE80B0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8C568F77-3159-4C02-99B8-1F3729EFB9B5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27" name="Shape 26">
            <a:extLst>
              <a:ext uri="{FF2B5EF4-FFF2-40B4-BE49-F238E27FC236}">
                <a16:creationId xmlns:a16="http://schemas.microsoft.com/office/drawing/2014/main" id="{377A2C2B-BB55-48A2-9398-F179BACC3E00}"/>
              </a:ext>
            </a:extLst>
          </p:cNvPr>
          <p:cNvSpPr txBox="1"/>
          <p:nvPr/>
        </p:nvSpPr>
        <p:spPr>
          <a:xfrm>
            <a:off x="11396664" y="6466734"/>
            <a:ext cx="983685" cy="353907"/>
          </a:xfrm>
          <a:prstGeom prst="rect">
            <a:avLst/>
          </a:prstGeom>
          <a:noFill/>
          <a:ln>
            <a:noFill/>
          </a:ln>
        </p:spPr>
        <p:txBody>
          <a:bodyPr wrap="square" lIns="182825" tIns="91400" rIns="182825" bIns="914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sz="1050">
                <a:solidFill>
                  <a:srgbClr val="F2F2F2"/>
                </a:solidFill>
                <a:ea typeface="Lato"/>
                <a:cs typeface="Lato"/>
                <a:sym typeface="Lato"/>
              </a:rPr>
              <a:pPr algn="ctr">
                <a:buSzPct val="25000"/>
              </a:pPr>
              <a:t>‹#›</a:t>
            </a:fld>
            <a:endParaRPr lang="en-US" sz="1050" dirty="0">
              <a:solidFill>
                <a:srgbClr val="F2F2F2"/>
              </a:solidFill>
              <a:ea typeface="Lato"/>
              <a:cs typeface="Lato"/>
              <a:sym typeface="Lato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D7CA7ED-FCA8-49C9-84A7-4301E6458F1B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556"/>
          <a:stretch/>
        </p:blipFill>
        <p:spPr>
          <a:xfrm>
            <a:off x="0" y="-145281"/>
            <a:ext cx="12192000" cy="13335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68F8D02-29B6-4049-8BE3-91054B5A7F5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1"/>
          <a:stretch/>
        </p:blipFill>
        <p:spPr>
          <a:xfrm>
            <a:off x="0" y="1188220"/>
            <a:ext cx="12192000" cy="530148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A152D4F-BC74-4A7C-9993-6FDA571B4F80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30"/>
          <a:stretch/>
        </p:blipFill>
        <p:spPr>
          <a:xfrm>
            <a:off x="0" y="6489700"/>
            <a:ext cx="12192000" cy="368300"/>
          </a:xfrm>
          <a:prstGeom prst="rect">
            <a:avLst/>
          </a:prstGeom>
        </p:spPr>
      </p:pic>
      <p:grpSp>
        <p:nvGrpSpPr>
          <p:cNvPr id="31" name="Shape 38">
            <a:extLst>
              <a:ext uri="{FF2B5EF4-FFF2-40B4-BE49-F238E27FC236}">
                <a16:creationId xmlns:a16="http://schemas.microsoft.com/office/drawing/2014/main" id="{D25B102C-C06F-4B0D-B434-28627D84CE19}"/>
              </a:ext>
            </a:extLst>
          </p:cNvPr>
          <p:cNvGrpSpPr/>
          <p:nvPr/>
        </p:nvGrpSpPr>
        <p:grpSpPr>
          <a:xfrm>
            <a:off x="9144000" y="2271984"/>
            <a:ext cx="1784350" cy="1371554"/>
            <a:chOff x="1692461" y="1492251"/>
            <a:chExt cx="2057028" cy="1581150"/>
          </a:xfrm>
        </p:grpSpPr>
        <p:sp>
          <p:nvSpPr>
            <p:cNvPr id="32" name="Shape 39">
              <a:extLst>
                <a:ext uri="{FF2B5EF4-FFF2-40B4-BE49-F238E27FC236}">
                  <a16:creationId xmlns:a16="http://schemas.microsoft.com/office/drawing/2014/main" id="{5FDAD783-F56A-471C-91C4-7D10076CE049}"/>
                </a:ext>
              </a:extLst>
            </p:cNvPr>
            <p:cNvSpPr/>
            <p:nvPr/>
          </p:nvSpPr>
          <p:spPr>
            <a:xfrm>
              <a:off x="2570024" y="1951501"/>
              <a:ext cx="303182" cy="1432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4800" y="97021"/>
                  </a:moveTo>
                  <a:cubicBezTo>
                    <a:pt x="78000" y="97021"/>
                    <a:pt x="90000" y="102127"/>
                    <a:pt x="102000" y="112340"/>
                  </a:cubicBezTo>
                  <a:cubicBezTo>
                    <a:pt x="103200" y="71489"/>
                    <a:pt x="109200" y="35744"/>
                    <a:pt x="120000" y="5106"/>
                  </a:cubicBezTo>
                  <a:cubicBezTo>
                    <a:pt x="112800" y="0"/>
                    <a:pt x="105600" y="0"/>
                    <a:pt x="97200" y="0"/>
                  </a:cubicBezTo>
                  <a:cubicBezTo>
                    <a:pt x="22800" y="0"/>
                    <a:pt x="22800" y="0"/>
                    <a:pt x="22800" y="0"/>
                  </a:cubicBezTo>
                  <a:cubicBezTo>
                    <a:pt x="15600" y="0"/>
                    <a:pt x="8400" y="0"/>
                    <a:pt x="0" y="5106"/>
                  </a:cubicBezTo>
                  <a:cubicBezTo>
                    <a:pt x="12000" y="38297"/>
                    <a:pt x="18000" y="76595"/>
                    <a:pt x="18000" y="120000"/>
                  </a:cubicBezTo>
                  <a:cubicBezTo>
                    <a:pt x="32400" y="104680"/>
                    <a:pt x="48000" y="97021"/>
                    <a:pt x="64800" y="97021"/>
                  </a:cubicBezTo>
                  <a:close/>
                  <a:moveTo>
                    <a:pt x="64800" y="97021"/>
                  </a:moveTo>
                  <a:cubicBezTo>
                    <a:pt x="64800" y="97021"/>
                    <a:pt x="64800" y="97021"/>
                    <a:pt x="64800" y="97021"/>
                  </a:cubicBezTo>
                </a:path>
              </a:pathLst>
            </a:custGeom>
            <a:solidFill>
              <a:srgbClr val="00929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Shape 40">
              <a:extLst>
                <a:ext uri="{FF2B5EF4-FFF2-40B4-BE49-F238E27FC236}">
                  <a16:creationId xmlns:a16="http://schemas.microsoft.com/office/drawing/2014/main" id="{688E52C2-B340-4BA6-85DE-24756AA3519D}"/>
                </a:ext>
              </a:extLst>
            </p:cNvPr>
            <p:cNvSpPr/>
            <p:nvPr/>
          </p:nvSpPr>
          <p:spPr>
            <a:xfrm>
              <a:off x="2503503" y="1492251"/>
              <a:ext cx="438782" cy="443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999"/>
                  </a:moveTo>
                  <a:cubicBezTo>
                    <a:pt x="120000" y="92876"/>
                    <a:pt x="92689" y="119999"/>
                    <a:pt x="59586" y="119999"/>
                  </a:cubicBezTo>
                  <a:cubicBezTo>
                    <a:pt x="26482" y="119999"/>
                    <a:pt x="0" y="92876"/>
                    <a:pt x="0" y="59999"/>
                  </a:cubicBezTo>
                  <a:cubicBezTo>
                    <a:pt x="0" y="27123"/>
                    <a:pt x="26482" y="0"/>
                    <a:pt x="59586" y="0"/>
                  </a:cubicBezTo>
                  <a:cubicBezTo>
                    <a:pt x="92689" y="0"/>
                    <a:pt x="120000" y="27123"/>
                    <a:pt x="120000" y="59999"/>
                  </a:cubicBezTo>
                  <a:close/>
                  <a:moveTo>
                    <a:pt x="120000" y="59999"/>
                  </a:moveTo>
                  <a:cubicBezTo>
                    <a:pt x="120000" y="59999"/>
                    <a:pt x="120000" y="59999"/>
                    <a:pt x="120000" y="59999"/>
                  </a:cubicBezTo>
                </a:path>
              </a:pathLst>
            </a:custGeom>
            <a:solidFill>
              <a:srgbClr val="00929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Shape 41">
              <a:extLst>
                <a:ext uri="{FF2B5EF4-FFF2-40B4-BE49-F238E27FC236}">
                  <a16:creationId xmlns:a16="http://schemas.microsoft.com/office/drawing/2014/main" id="{9B289B4E-5122-4FB6-B953-7DE043424519}"/>
                </a:ext>
              </a:extLst>
            </p:cNvPr>
            <p:cNvSpPr/>
            <p:nvPr/>
          </p:nvSpPr>
          <p:spPr>
            <a:xfrm>
              <a:off x="2864251" y="1905448"/>
              <a:ext cx="406800" cy="4080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93134" y="120000"/>
                    <a:pt x="120000" y="93134"/>
                    <a:pt x="120000" y="60000"/>
                  </a:cubicBezTo>
                  <a:cubicBezTo>
                    <a:pt x="120000" y="26865"/>
                    <a:pt x="93134" y="0"/>
                    <a:pt x="60000" y="0"/>
                  </a:cubicBezTo>
                  <a:cubicBezTo>
                    <a:pt x="27761" y="0"/>
                    <a:pt x="895" y="25970"/>
                    <a:pt x="0" y="59104"/>
                  </a:cubicBezTo>
                  <a:cubicBezTo>
                    <a:pt x="19701" y="70746"/>
                    <a:pt x="32238" y="90447"/>
                    <a:pt x="34925" y="113731"/>
                  </a:cubicBezTo>
                  <a:cubicBezTo>
                    <a:pt x="42985" y="117313"/>
                    <a:pt x="51044" y="120000"/>
                    <a:pt x="60000" y="120000"/>
                  </a:cubicBezTo>
                  <a:close/>
                  <a:moveTo>
                    <a:pt x="60000" y="120000"/>
                  </a:moveTo>
                  <a:cubicBezTo>
                    <a:pt x="60000" y="120000"/>
                    <a:pt x="60000" y="120000"/>
                    <a:pt x="60000" y="120000"/>
                  </a:cubicBezTo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Shape 42">
              <a:extLst>
                <a:ext uri="{FF2B5EF4-FFF2-40B4-BE49-F238E27FC236}">
                  <a16:creationId xmlns:a16="http://schemas.microsoft.com/office/drawing/2014/main" id="{F22324F6-66A0-4277-918C-B3432B8075F8}"/>
                </a:ext>
              </a:extLst>
            </p:cNvPr>
            <p:cNvSpPr/>
            <p:nvPr/>
          </p:nvSpPr>
          <p:spPr>
            <a:xfrm>
              <a:off x="2172178" y="1905448"/>
              <a:ext cx="406800" cy="4080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0"/>
                  </a:moveTo>
                  <a:cubicBezTo>
                    <a:pt x="26865" y="0"/>
                    <a:pt x="0" y="26865"/>
                    <a:pt x="0" y="60000"/>
                  </a:cubicBezTo>
                  <a:cubicBezTo>
                    <a:pt x="0" y="93134"/>
                    <a:pt x="26865" y="120000"/>
                    <a:pt x="60000" y="120000"/>
                  </a:cubicBezTo>
                  <a:cubicBezTo>
                    <a:pt x="71641" y="120000"/>
                    <a:pt x="82388" y="116417"/>
                    <a:pt x="92238" y="110149"/>
                  </a:cubicBezTo>
                  <a:cubicBezTo>
                    <a:pt x="94925" y="91343"/>
                    <a:pt x="104776" y="74328"/>
                    <a:pt x="120000" y="63582"/>
                  </a:cubicBezTo>
                  <a:cubicBezTo>
                    <a:pt x="120000" y="61791"/>
                    <a:pt x="120000" y="60895"/>
                    <a:pt x="120000" y="60000"/>
                  </a:cubicBezTo>
                  <a:cubicBezTo>
                    <a:pt x="120000" y="26865"/>
                    <a:pt x="93134" y="0"/>
                    <a:pt x="60000" y="0"/>
                  </a:cubicBezTo>
                  <a:close/>
                  <a:moveTo>
                    <a:pt x="60000" y="0"/>
                  </a:moveTo>
                  <a:cubicBezTo>
                    <a:pt x="60000" y="0"/>
                    <a:pt x="60000" y="0"/>
                    <a:pt x="60000" y="0"/>
                  </a:cubicBezTo>
                </a:path>
              </a:pathLst>
            </a:custGeom>
            <a:solidFill>
              <a:srgbClr val="D7DF2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Shape 43">
              <a:extLst>
                <a:ext uri="{FF2B5EF4-FFF2-40B4-BE49-F238E27FC236}">
                  <a16:creationId xmlns:a16="http://schemas.microsoft.com/office/drawing/2014/main" id="{9067C633-AF4E-4F84-8DE9-F5F2A08EFEFF}"/>
                </a:ext>
              </a:extLst>
            </p:cNvPr>
            <p:cNvSpPr/>
            <p:nvPr/>
          </p:nvSpPr>
          <p:spPr>
            <a:xfrm>
              <a:off x="3200692" y="1699489"/>
              <a:ext cx="406800" cy="40680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59104"/>
                  </a:moveTo>
                  <a:cubicBezTo>
                    <a:pt x="18805" y="71641"/>
                    <a:pt x="32238" y="91343"/>
                    <a:pt x="34029" y="114626"/>
                  </a:cubicBezTo>
                  <a:cubicBezTo>
                    <a:pt x="42089" y="118208"/>
                    <a:pt x="51044" y="120000"/>
                    <a:pt x="60000" y="120000"/>
                  </a:cubicBezTo>
                  <a:cubicBezTo>
                    <a:pt x="93134" y="120000"/>
                    <a:pt x="120000" y="93134"/>
                    <a:pt x="120000" y="60000"/>
                  </a:cubicBezTo>
                  <a:cubicBezTo>
                    <a:pt x="120000" y="26865"/>
                    <a:pt x="93134" y="0"/>
                    <a:pt x="60000" y="0"/>
                  </a:cubicBezTo>
                  <a:cubicBezTo>
                    <a:pt x="26865" y="0"/>
                    <a:pt x="0" y="26865"/>
                    <a:pt x="0" y="59104"/>
                  </a:cubicBezTo>
                  <a:close/>
                  <a:moveTo>
                    <a:pt x="0" y="59104"/>
                  </a:moveTo>
                  <a:cubicBezTo>
                    <a:pt x="0" y="59104"/>
                    <a:pt x="0" y="59104"/>
                    <a:pt x="0" y="59104"/>
                  </a:cubicBezTo>
                </a:path>
              </a:pathLst>
            </a:custGeom>
            <a:solidFill>
              <a:srgbClr val="2BACE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Shape 44">
              <a:extLst>
                <a:ext uri="{FF2B5EF4-FFF2-40B4-BE49-F238E27FC236}">
                  <a16:creationId xmlns:a16="http://schemas.microsoft.com/office/drawing/2014/main" id="{53180414-2B6F-4A8F-A804-C01B903BC4B3}"/>
                </a:ext>
              </a:extLst>
            </p:cNvPr>
            <p:cNvSpPr/>
            <p:nvPr/>
          </p:nvSpPr>
          <p:spPr>
            <a:xfrm>
              <a:off x="2530367" y="2115245"/>
              <a:ext cx="406800" cy="4080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3134"/>
                    <a:pt x="93134" y="120000"/>
                    <a:pt x="60000" y="120000"/>
                  </a:cubicBezTo>
                  <a:cubicBezTo>
                    <a:pt x="26865" y="120000"/>
                    <a:pt x="0" y="93134"/>
                    <a:pt x="0" y="60000"/>
                  </a:cubicBezTo>
                  <a:cubicBezTo>
                    <a:pt x="0" y="26865"/>
                    <a:pt x="26865" y="0"/>
                    <a:pt x="60000" y="0"/>
                  </a:cubicBezTo>
                  <a:cubicBezTo>
                    <a:pt x="93134" y="0"/>
                    <a:pt x="120000" y="26865"/>
                    <a:pt x="120000" y="60000"/>
                  </a:cubicBezTo>
                  <a:close/>
                  <a:moveTo>
                    <a:pt x="120000" y="60000"/>
                  </a:moveTo>
                  <a:cubicBezTo>
                    <a:pt x="120000" y="60000"/>
                    <a:pt x="120000" y="60000"/>
                    <a:pt x="120000" y="60000"/>
                  </a:cubicBezTo>
                </a:path>
              </a:pathLst>
            </a:custGeom>
            <a:solidFill>
              <a:srgbClr val="4AA1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Shape 45">
              <a:extLst>
                <a:ext uri="{FF2B5EF4-FFF2-40B4-BE49-F238E27FC236}">
                  <a16:creationId xmlns:a16="http://schemas.microsoft.com/office/drawing/2014/main" id="{55A0DA8A-87D2-4B07-892A-C1188418E2B6}"/>
                </a:ext>
              </a:extLst>
            </p:cNvPr>
            <p:cNvSpPr/>
            <p:nvPr/>
          </p:nvSpPr>
          <p:spPr>
            <a:xfrm>
              <a:off x="2906465" y="2325041"/>
              <a:ext cx="509140" cy="538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71" y="0"/>
                  </a:moveTo>
                  <a:cubicBezTo>
                    <a:pt x="17857" y="0"/>
                    <a:pt x="17857" y="0"/>
                    <a:pt x="17857" y="0"/>
                  </a:cubicBezTo>
                  <a:cubicBezTo>
                    <a:pt x="17857" y="15593"/>
                    <a:pt x="10714" y="29152"/>
                    <a:pt x="0" y="39322"/>
                  </a:cubicBezTo>
                  <a:cubicBezTo>
                    <a:pt x="30000" y="47457"/>
                    <a:pt x="52142" y="73898"/>
                    <a:pt x="52142" y="105084"/>
                  </a:cubicBezTo>
                  <a:cubicBezTo>
                    <a:pt x="52142" y="119999"/>
                    <a:pt x="52142" y="119999"/>
                    <a:pt x="52142" y="119999"/>
                  </a:cubicBezTo>
                  <a:cubicBezTo>
                    <a:pt x="91428" y="118644"/>
                    <a:pt x="114285" y="107796"/>
                    <a:pt x="116428" y="107118"/>
                  </a:cubicBezTo>
                  <a:cubicBezTo>
                    <a:pt x="119285" y="105762"/>
                    <a:pt x="119285" y="105762"/>
                    <a:pt x="119285" y="105762"/>
                  </a:cubicBezTo>
                  <a:cubicBezTo>
                    <a:pt x="120000" y="105762"/>
                    <a:pt x="120000" y="105762"/>
                    <a:pt x="120000" y="105762"/>
                  </a:cubicBezTo>
                  <a:cubicBezTo>
                    <a:pt x="120000" y="58305"/>
                    <a:pt x="120000" y="58305"/>
                    <a:pt x="120000" y="58305"/>
                  </a:cubicBezTo>
                  <a:cubicBezTo>
                    <a:pt x="120000" y="26440"/>
                    <a:pt x="92142" y="0"/>
                    <a:pt x="58571" y="0"/>
                  </a:cubicBezTo>
                  <a:close/>
                  <a:moveTo>
                    <a:pt x="58571" y="0"/>
                  </a:moveTo>
                  <a:cubicBezTo>
                    <a:pt x="58571" y="0"/>
                    <a:pt x="58571" y="0"/>
                    <a:pt x="58571" y="0"/>
                  </a:cubicBezTo>
                </a:path>
              </a:pathLst>
            </a:custGeom>
            <a:solidFill>
              <a:srgbClr val="F58220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Shape 46">
              <a:extLst>
                <a:ext uri="{FF2B5EF4-FFF2-40B4-BE49-F238E27FC236}">
                  <a16:creationId xmlns:a16="http://schemas.microsoft.com/office/drawing/2014/main" id="{94B988ED-5234-40A8-BF48-68AE81CDBA67}"/>
                </a:ext>
              </a:extLst>
            </p:cNvPr>
            <p:cNvSpPr/>
            <p:nvPr/>
          </p:nvSpPr>
          <p:spPr>
            <a:xfrm>
              <a:off x="3240349" y="2121640"/>
              <a:ext cx="509140" cy="534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8571" y="0"/>
                  </a:moveTo>
                  <a:cubicBezTo>
                    <a:pt x="18571" y="0"/>
                    <a:pt x="18571" y="0"/>
                    <a:pt x="18571" y="0"/>
                  </a:cubicBezTo>
                  <a:cubicBezTo>
                    <a:pt x="17857" y="15000"/>
                    <a:pt x="11428" y="29318"/>
                    <a:pt x="0" y="38863"/>
                  </a:cubicBezTo>
                  <a:cubicBezTo>
                    <a:pt x="30000" y="47727"/>
                    <a:pt x="52142" y="74318"/>
                    <a:pt x="52142" y="105681"/>
                  </a:cubicBezTo>
                  <a:cubicBezTo>
                    <a:pt x="52142" y="120000"/>
                    <a:pt x="52142" y="120000"/>
                    <a:pt x="52142" y="120000"/>
                  </a:cubicBezTo>
                  <a:cubicBezTo>
                    <a:pt x="92142" y="118636"/>
                    <a:pt x="115000" y="108409"/>
                    <a:pt x="116428" y="107045"/>
                  </a:cubicBezTo>
                  <a:cubicBezTo>
                    <a:pt x="119285" y="105681"/>
                    <a:pt x="119285" y="105681"/>
                    <a:pt x="119285" y="105681"/>
                  </a:cubicBezTo>
                  <a:cubicBezTo>
                    <a:pt x="120000" y="105681"/>
                    <a:pt x="120000" y="105681"/>
                    <a:pt x="120000" y="105681"/>
                  </a:cubicBezTo>
                  <a:cubicBezTo>
                    <a:pt x="120000" y="58636"/>
                    <a:pt x="120000" y="58636"/>
                    <a:pt x="120000" y="58636"/>
                  </a:cubicBezTo>
                  <a:cubicBezTo>
                    <a:pt x="120000" y="25909"/>
                    <a:pt x="92142" y="0"/>
                    <a:pt x="58571" y="0"/>
                  </a:cubicBezTo>
                  <a:close/>
                  <a:moveTo>
                    <a:pt x="58571" y="0"/>
                  </a:moveTo>
                  <a:cubicBezTo>
                    <a:pt x="58571" y="0"/>
                    <a:pt x="58571" y="0"/>
                    <a:pt x="58571" y="0"/>
                  </a:cubicBezTo>
                </a:path>
              </a:pathLst>
            </a:custGeom>
            <a:solidFill>
              <a:srgbClr val="2BACE2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Shape 47">
              <a:extLst>
                <a:ext uri="{FF2B5EF4-FFF2-40B4-BE49-F238E27FC236}">
                  <a16:creationId xmlns:a16="http://schemas.microsoft.com/office/drawing/2014/main" id="{3C0DA1F9-F963-4560-8FC8-7C2DA74E4F4A}"/>
                </a:ext>
              </a:extLst>
            </p:cNvPr>
            <p:cNvSpPr/>
            <p:nvPr/>
          </p:nvSpPr>
          <p:spPr>
            <a:xfrm>
              <a:off x="2030182" y="2325041"/>
              <a:ext cx="527049" cy="534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45"/>
                  </a:moveTo>
                  <a:cubicBezTo>
                    <a:pt x="109655" y="29318"/>
                    <a:pt x="102758" y="15681"/>
                    <a:pt x="102758" y="681"/>
                  </a:cubicBezTo>
                  <a:cubicBezTo>
                    <a:pt x="101379" y="0"/>
                    <a:pt x="100000" y="0"/>
                    <a:pt x="97931" y="0"/>
                  </a:cubicBezTo>
                  <a:cubicBezTo>
                    <a:pt x="59310" y="0"/>
                    <a:pt x="59310" y="0"/>
                    <a:pt x="59310" y="0"/>
                  </a:cubicBezTo>
                  <a:cubicBezTo>
                    <a:pt x="26206" y="0"/>
                    <a:pt x="0" y="26590"/>
                    <a:pt x="0" y="58636"/>
                  </a:cubicBezTo>
                  <a:cubicBezTo>
                    <a:pt x="0" y="106363"/>
                    <a:pt x="0" y="106363"/>
                    <a:pt x="0" y="106363"/>
                  </a:cubicBezTo>
                  <a:cubicBezTo>
                    <a:pt x="0" y="107045"/>
                    <a:pt x="0" y="107045"/>
                    <a:pt x="0" y="107045"/>
                  </a:cubicBezTo>
                  <a:cubicBezTo>
                    <a:pt x="3448" y="107727"/>
                    <a:pt x="3448" y="107727"/>
                    <a:pt x="3448" y="107727"/>
                  </a:cubicBezTo>
                  <a:cubicBezTo>
                    <a:pt x="28275" y="115227"/>
                    <a:pt x="50344" y="119318"/>
                    <a:pt x="69655" y="120000"/>
                  </a:cubicBezTo>
                  <a:cubicBezTo>
                    <a:pt x="69655" y="105681"/>
                    <a:pt x="69655" y="105681"/>
                    <a:pt x="69655" y="105681"/>
                  </a:cubicBezTo>
                  <a:cubicBezTo>
                    <a:pt x="69655" y="74318"/>
                    <a:pt x="91034" y="47727"/>
                    <a:pt x="120000" y="39545"/>
                  </a:cubicBezTo>
                  <a:close/>
                  <a:moveTo>
                    <a:pt x="120000" y="39545"/>
                  </a:moveTo>
                  <a:cubicBezTo>
                    <a:pt x="120000" y="39545"/>
                    <a:pt x="120000" y="39545"/>
                    <a:pt x="120000" y="39545"/>
                  </a:cubicBezTo>
                </a:path>
              </a:pathLst>
            </a:custGeom>
            <a:solidFill>
              <a:srgbClr val="D7DF28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Shape 48">
              <a:extLst>
                <a:ext uri="{FF2B5EF4-FFF2-40B4-BE49-F238E27FC236}">
                  <a16:creationId xmlns:a16="http://schemas.microsoft.com/office/drawing/2014/main" id="{03418A9F-70B4-4EE5-B01A-7594364D3F77}"/>
                </a:ext>
              </a:extLst>
            </p:cNvPr>
            <p:cNvSpPr/>
            <p:nvPr/>
          </p:nvSpPr>
          <p:spPr>
            <a:xfrm>
              <a:off x="2384533" y="2534838"/>
              <a:ext cx="694631" cy="53856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4934" y="0"/>
                  </a:moveTo>
                  <a:cubicBezTo>
                    <a:pt x="45065" y="0"/>
                    <a:pt x="45065" y="0"/>
                    <a:pt x="45065" y="0"/>
                  </a:cubicBezTo>
                  <a:cubicBezTo>
                    <a:pt x="20436" y="0"/>
                    <a:pt x="0" y="26440"/>
                    <a:pt x="0" y="58305"/>
                  </a:cubicBezTo>
                  <a:cubicBezTo>
                    <a:pt x="0" y="105762"/>
                    <a:pt x="0" y="105762"/>
                    <a:pt x="0" y="105762"/>
                  </a:cubicBezTo>
                  <a:cubicBezTo>
                    <a:pt x="524" y="106440"/>
                    <a:pt x="524" y="106440"/>
                    <a:pt x="524" y="106440"/>
                  </a:cubicBezTo>
                  <a:cubicBezTo>
                    <a:pt x="2620" y="107118"/>
                    <a:pt x="2620" y="107118"/>
                    <a:pt x="2620" y="107118"/>
                  </a:cubicBezTo>
                  <a:cubicBezTo>
                    <a:pt x="26724" y="116610"/>
                    <a:pt x="47161" y="119999"/>
                    <a:pt x="63930" y="119999"/>
                  </a:cubicBezTo>
                  <a:cubicBezTo>
                    <a:pt x="96943" y="119999"/>
                    <a:pt x="116331" y="107796"/>
                    <a:pt x="117379" y="107118"/>
                  </a:cubicBezTo>
                  <a:cubicBezTo>
                    <a:pt x="119475" y="105762"/>
                    <a:pt x="119475" y="105762"/>
                    <a:pt x="119475" y="105762"/>
                  </a:cubicBezTo>
                  <a:cubicBezTo>
                    <a:pt x="119999" y="105762"/>
                    <a:pt x="119999" y="105762"/>
                    <a:pt x="119999" y="105762"/>
                  </a:cubicBezTo>
                  <a:cubicBezTo>
                    <a:pt x="119999" y="58305"/>
                    <a:pt x="119999" y="58305"/>
                    <a:pt x="119999" y="58305"/>
                  </a:cubicBezTo>
                  <a:cubicBezTo>
                    <a:pt x="119999" y="26440"/>
                    <a:pt x="99563" y="0"/>
                    <a:pt x="74934" y="0"/>
                  </a:cubicBezTo>
                  <a:close/>
                  <a:moveTo>
                    <a:pt x="74934" y="0"/>
                  </a:moveTo>
                  <a:cubicBezTo>
                    <a:pt x="74934" y="0"/>
                    <a:pt x="74934" y="0"/>
                    <a:pt x="74934" y="0"/>
                  </a:cubicBezTo>
                </a:path>
              </a:pathLst>
            </a:custGeom>
            <a:solidFill>
              <a:srgbClr val="4AA1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Shape 49">
              <a:extLst>
                <a:ext uri="{FF2B5EF4-FFF2-40B4-BE49-F238E27FC236}">
                  <a16:creationId xmlns:a16="http://schemas.microsoft.com/office/drawing/2014/main" id="{5E637796-683F-4B1A-9490-07284EC9008F}"/>
                </a:ext>
              </a:extLst>
            </p:cNvPr>
            <p:cNvSpPr/>
            <p:nvPr/>
          </p:nvSpPr>
          <p:spPr>
            <a:xfrm>
              <a:off x="1835737" y="1708444"/>
              <a:ext cx="406800" cy="40424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120000"/>
                  </a:moveTo>
                  <a:cubicBezTo>
                    <a:pt x="68955" y="120000"/>
                    <a:pt x="77014" y="118195"/>
                    <a:pt x="85074" y="114586"/>
                  </a:cubicBezTo>
                  <a:cubicBezTo>
                    <a:pt x="87761" y="91127"/>
                    <a:pt x="100298" y="71278"/>
                    <a:pt x="120000" y="59548"/>
                  </a:cubicBezTo>
                  <a:cubicBezTo>
                    <a:pt x="119104" y="26165"/>
                    <a:pt x="92238" y="0"/>
                    <a:pt x="60000" y="0"/>
                  </a:cubicBezTo>
                  <a:cubicBezTo>
                    <a:pt x="26865" y="0"/>
                    <a:pt x="0" y="27067"/>
                    <a:pt x="0" y="60451"/>
                  </a:cubicBezTo>
                  <a:cubicBezTo>
                    <a:pt x="0" y="93834"/>
                    <a:pt x="26865" y="120000"/>
                    <a:pt x="60000" y="120000"/>
                  </a:cubicBezTo>
                  <a:close/>
                  <a:moveTo>
                    <a:pt x="60000" y="120000"/>
                  </a:moveTo>
                  <a:cubicBezTo>
                    <a:pt x="60000" y="120000"/>
                    <a:pt x="60000" y="120000"/>
                    <a:pt x="60000" y="120000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Shape 50">
              <a:extLst>
                <a:ext uri="{FF2B5EF4-FFF2-40B4-BE49-F238E27FC236}">
                  <a16:creationId xmlns:a16="http://schemas.microsoft.com/office/drawing/2014/main" id="{97956CED-F4CC-4020-A62D-DD5DFCC53AA0}"/>
                </a:ext>
              </a:extLst>
            </p:cNvPr>
            <p:cNvSpPr/>
            <p:nvPr/>
          </p:nvSpPr>
          <p:spPr>
            <a:xfrm>
              <a:off x="1692461" y="2128037"/>
              <a:ext cx="506582" cy="5347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45"/>
                  </a:moveTo>
                  <a:cubicBezTo>
                    <a:pt x="109221" y="29318"/>
                    <a:pt x="102035" y="15681"/>
                    <a:pt x="102035" y="0"/>
                  </a:cubicBezTo>
                  <a:cubicBezTo>
                    <a:pt x="61077" y="0"/>
                    <a:pt x="61077" y="0"/>
                    <a:pt x="61077" y="0"/>
                  </a:cubicBezTo>
                  <a:cubicBezTo>
                    <a:pt x="27305" y="0"/>
                    <a:pt x="0" y="26590"/>
                    <a:pt x="0" y="58636"/>
                  </a:cubicBezTo>
                  <a:cubicBezTo>
                    <a:pt x="0" y="105681"/>
                    <a:pt x="0" y="105681"/>
                    <a:pt x="0" y="105681"/>
                  </a:cubicBezTo>
                  <a:cubicBezTo>
                    <a:pt x="0" y="105681"/>
                    <a:pt x="0" y="105681"/>
                    <a:pt x="0" y="105681"/>
                  </a:cubicBezTo>
                  <a:cubicBezTo>
                    <a:pt x="2874" y="107727"/>
                    <a:pt x="2874" y="107727"/>
                    <a:pt x="2874" y="107727"/>
                  </a:cubicBezTo>
                  <a:cubicBezTo>
                    <a:pt x="5029" y="108409"/>
                    <a:pt x="28023" y="118636"/>
                    <a:pt x="67544" y="120000"/>
                  </a:cubicBezTo>
                  <a:cubicBezTo>
                    <a:pt x="67544" y="105681"/>
                    <a:pt x="67544" y="105681"/>
                    <a:pt x="67544" y="105681"/>
                  </a:cubicBezTo>
                  <a:cubicBezTo>
                    <a:pt x="67544" y="74318"/>
                    <a:pt x="89820" y="47727"/>
                    <a:pt x="120000" y="39545"/>
                  </a:cubicBezTo>
                  <a:close/>
                  <a:moveTo>
                    <a:pt x="120000" y="39545"/>
                  </a:moveTo>
                  <a:cubicBezTo>
                    <a:pt x="120000" y="39545"/>
                    <a:pt x="120000" y="39545"/>
                    <a:pt x="120000" y="39545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Shape 51">
              <a:extLst>
                <a:ext uri="{FF2B5EF4-FFF2-40B4-BE49-F238E27FC236}">
                  <a16:creationId xmlns:a16="http://schemas.microsoft.com/office/drawing/2014/main" id="{4DA29133-67BA-495F-85B3-8D6CA047AAB5}"/>
                </a:ext>
              </a:extLst>
            </p:cNvPr>
            <p:cNvSpPr/>
            <p:nvPr/>
          </p:nvSpPr>
          <p:spPr>
            <a:xfrm>
              <a:off x="2156827" y="1547259"/>
              <a:ext cx="355630" cy="3466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0000" y="116842"/>
                  </a:moveTo>
                  <a:cubicBezTo>
                    <a:pt x="48205" y="113684"/>
                    <a:pt x="60512" y="109473"/>
                    <a:pt x="72820" y="109473"/>
                  </a:cubicBezTo>
                  <a:cubicBezTo>
                    <a:pt x="87179" y="109473"/>
                    <a:pt x="100512" y="112631"/>
                    <a:pt x="112820" y="119999"/>
                  </a:cubicBezTo>
                  <a:cubicBezTo>
                    <a:pt x="114871" y="117894"/>
                    <a:pt x="117948" y="114736"/>
                    <a:pt x="120000" y="111578"/>
                  </a:cubicBezTo>
                  <a:cubicBezTo>
                    <a:pt x="108717" y="95789"/>
                    <a:pt x="102564" y="76842"/>
                    <a:pt x="102564" y="56842"/>
                  </a:cubicBezTo>
                  <a:cubicBezTo>
                    <a:pt x="102564" y="43157"/>
                    <a:pt x="104615" y="30526"/>
                    <a:pt x="110769" y="18947"/>
                  </a:cubicBezTo>
                  <a:cubicBezTo>
                    <a:pt x="98461" y="7368"/>
                    <a:pt x="82051" y="0"/>
                    <a:pt x="65641" y="0"/>
                  </a:cubicBezTo>
                  <a:cubicBezTo>
                    <a:pt x="33846" y="0"/>
                    <a:pt x="7179" y="22105"/>
                    <a:pt x="0" y="52631"/>
                  </a:cubicBezTo>
                  <a:cubicBezTo>
                    <a:pt x="22564" y="66315"/>
                    <a:pt x="37948" y="90526"/>
                    <a:pt x="40000" y="116842"/>
                  </a:cubicBezTo>
                  <a:close/>
                  <a:moveTo>
                    <a:pt x="40000" y="116842"/>
                  </a:moveTo>
                  <a:cubicBezTo>
                    <a:pt x="40000" y="116842"/>
                    <a:pt x="40000" y="116842"/>
                    <a:pt x="40000" y="116842"/>
                  </a:cubicBezTo>
                </a:path>
              </a:pathLst>
            </a:custGeom>
            <a:solidFill>
              <a:srgbClr val="4AA146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Shape 52">
              <a:extLst>
                <a:ext uri="{FF2B5EF4-FFF2-40B4-BE49-F238E27FC236}">
                  <a16:creationId xmlns:a16="http://schemas.microsoft.com/office/drawing/2014/main" id="{F167A424-FEBA-490B-93EF-0ABD25702EC5}"/>
                </a:ext>
              </a:extLst>
            </p:cNvPr>
            <p:cNvSpPr/>
            <p:nvPr/>
          </p:nvSpPr>
          <p:spPr>
            <a:xfrm>
              <a:off x="2933330" y="1547259"/>
              <a:ext cx="362027" cy="34028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9285"/>
                  </a:moveTo>
                  <a:cubicBezTo>
                    <a:pt x="2016" y="113571"/>
                    <a:pt x="5042" y="116785"/>
                    <a:pt x="8067" y="119999"/>
                  </a:cubicBezTo>
                  <a:cubicBezTo>
                    <a:pt x="19159" y="114642"/>
                    <a:pt x="31260" y="111428"/>
                    <a:pt x="43361" y="111428"/>
                  </a:cubicBezTo>
                  <a:cubicBezTo>
                    <a:pt x="55462" y="111428"/>
                    <a:pt x="67563" y="114642"/>
                    <a:pt x="74621" y="117857"/>
                  </a:cubicBezTo>
                  <a:cubicBezTo>
                    <a:pt x="77647" y="87857"/>
                    <a:pt x="93781" y="61071"/>
                    <a:pt x="120000" y="48214"/>
                  </a:cubicBezTo>
                  <a:cubicBezTo>
                    <a:pt x="109915" y="19285"/>
                    <a:pt x="84705" y="0"/>
                    <a:pt x="56470" y="0"/>
                  </a:cubicBezTo>
                  <a:cubicBezTo>
                    <a:pt x="38319" y="0"/>
                    <a:pt x="21176" y="8571"/>
                    <a:pt x="8067" y="22499"/>
                  </a:cubicBezTo>
                  <a:cubicBezTo>
                    <a:pt x="12100" y="34285"/>
                    <a:pt x="15126" y="46071"/>
                    <a:pt x="15126" y="57857"/>
                  </a:cubicBezTo>
                  <a:cubicBezTo>
                    <a:pt x="15126" y="76071"/>
                    <a:pt x="10084" y="94285"/>
                    <a:pt x="0" y="109285"/>
                  </a:cubicBezTo>
                  <a:close/>
                  <a:moveTo>
                    <a:pt x="0" y="109285"/>
                  </a:moveTo>
                  <a:cubicBezTo>
                    <a:pt x="0" y="109285"/>
                    <a:pt x="0" y="109285"/>
                    <a:pt x="0" y="109285"/>
                  </a:cubicBezTo>
                </a:path>
              </a:pathLst>
            </a:custGeom>
            <a:solidFill>
              <a:srgbClr val="FFCC04"/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endParaRPr dirty="0"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22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transition spd="slow" advClick="0" advTm="3000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7.svg"/><Relationship Id="rId18" Type="http://schemas.openxmlformats.org/officeDocument/2006/relationships/image" Target="../media/image43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0.png"/><Relationship Id="rId17" Type="http://schemas.openxmlformats.org/officeDocument/2006/relationships/image" Target="../media/image51.sv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10" Type="http://schemas.openxmlformats.org/officeDocument/2006/relationships/image" Target="../media/image39.png"/><Relationship Id="rId19" Type="http://schemas.openxmlformats.org/officeDocument/2006/relationships/image" Target="../media/image53.svg"/><Relationship Id="rId4" Type="http://schemas.openxmlformats.org/officeDocument/2006/relationships/image" Target="../media/image36.png"/><Relationship Id="rId9" Type="http://schemas.openxmlformats.org/officeDocument/2006/relationships/image" Target="../media/image43.sv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7.svg"/><Relationship Id="rId18" Type="http://schemas.openxmlformats.org/officeDocument/2006/relationships/image" Target="../media/image43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12" Type="http://schemas.openxmlformats.org/officeDocument/2006/relationships/image" Target="../media/image40.png"/><Relationship Id="rId17" Type="http://schemas.openxmlformats.org/officeDocument/2006/relationships/image" Target="../media/image51.svg"/><Relationship Id="rId2" Type="http://schemas.openxmlformats.org/officeDocument/2006/relationships/image" Target="../media/image35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5" Type="http://schemas.openxmlformats.org/officeDocument/2006/relationships/image" Target="../media/image49.svg"/><Relationship Id="rId10" Type="http://schemas.openxmlformats.org/officeDocument/2006/relationships/image" Target="../media/image39.png"/><Relationship Id="rId19" Type="http://schemas.openxmlformats.org/officeDocument/2006/relationships/image" Target="../media/image53.svg"/><Relationship Id="rId4" Type="http://schemas.openxmlformats.org/officeDocument/2006/relationships/image" Target="../media/image36.png"/><Relationship Id="rId9" Type="http://schemas.openxmlformats.org/officeDocument/2006/relationships/image" Target="../media/image43.svg"/><Relationship Id="rId1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3" y="-168812"/>
            <a:ext cx="10072464" cy="7301132"/>
          </a:xfrm>
          <a:custGeom>
            <a:avLst/>
            <a:gdLst/>
            <a:ahLst/>
            <a:cxnLst/>
            <a:rect l="l" t="t" r="r" b="b"/>
            <a:pathLst>
              <a:path w="14918690" h="11308715">
                <a:moveTo>
                  <a:pt x="0" y="0"/>
                </a:moveTo>
                <a:lnTo>
                  <a:pt x="0" y="11308554"/>
                </a:lnTo>
                <a:lnTo>
                  <a:pt x="9991214" y="11308554"/>
                </a:lnTo>
                <a:lnTo>
                  <a:pt x="14918498" y="9947"/>
                </a:lnTo>
                <a:lnTo>
                  <a:pt x="0" y="0"/>
                </a:lnTo>
                <a:close/>
              </a:path>
            </a:pathLst>
          </a:custGeom>
          <a:solidFill>
            <a:srgbClr val="3B6973"/>
          </a:solidFill>
        </p:spPr>
        <p:txBody>
          <a:bodyPr wrap="square" lIns="0" tIns="0" rIns="0" bIns="0" rtlCol="0"/>
          <a:lstStyle/>
          <a:p>
            <a:endParaRPr>
              <a:solidFill>
                <a:srgbClr val="A60119"/>
              </a:solidFill>
            </a:endParaRPr>
          </a:p>
        </p:txBody>
      </p:sp>
      <p:pic>
        <p:nvPicPr>
          <p:cNvPr id="6" name="Picture 2" descr="Best Quality Linen Fabrics Online In India | Linen Clu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" t="37317" r="9386" b="45695"/>
          <a:stretch/>
        </p:blipFill>
        <p:spPr bwMode="auto">
          <a:xfrm>
            <a:off x="10756007" y="6434409"/>
            <a:ext cx="1371600" cy="28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19">
            <a:extLst>
              <a:ext uri="{FF2B5EF4-FFF2-40B4-BE49-F238E27FC236}">
                <a16:creationId xmlns:a16="http://schemas.microsoft.com/office/drawing/2014/main" id="{45597098-70D3-7D45-896A-645C78EDC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717370" y="52342"/>
            <a:ext cx="1397667" cy="300029"/>
          </a:xfrm>
          <a:prstGeom prst="rect">
            <a:avLst/>
          </a:prstGeom>
        </p:spPr>
      </p:pic>
      <p:sp>
        <p:nvSpPr>
          <p:cNvPr id="8" name="Text Placeholder 2"/>
          <p:cNvSpPr txBox="1">
            <a:spLocks/>
          </p:cNvSpPr>
          <p:nvPr/>
        </p:nvSpPr>
        <p:spPr>
          <a:xfrm>
            <a:off x="2009104" y="2392879"/>
            <a:ext cx="5560117" cy="1780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solidFill>
                  <a:schemeClr val="bg1"/>
                </a:solidFill>
                <a:latin typeface="Corbel" panose="020B0503020204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Quarterly Review </a:t>
            </a:r>
          </a:p>
          <a:p>
            <a:pPr algn="ctr"/>
            <a:r>
              <a:rPr lang="en-IN" sz="3200" b="1" dirty="0" smtClean="0">
                <a:solidFill>
                  <a:schemeClr val="bg1"/>
                </a:solidFill>
                <a:latin typeface="Corbel" panose="020B0503020204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AMJ</a:t>
            </a:r>
            <a:r>
              <a:rPr lang="en-IN" sz="3200" b="1" dirty="0" smtClean="0">
                <a:solidFill>
                  <a:schemeClr val="bg1"/>
                </a:solidFill>
                <a:latin typeface="Corbel" panose="020B0503020204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’FY </a:t>
            </a:r>
            <a:r>
              <a:rPr lang="en-IN" sz="3200" b="1" dirty="0">
                <a:solidFill>
                  <a:schemeClr val="bg1"/>
                </a:solidFill>
                <a:latin typeface="Corbel" panose="020B0503020204020204" pitchFamily="34" charset="0"/>
                <a:ea typeface="Apple Symbols" panose="02000000000000000000" pitchFamily="2" charset="-79"/>
                <a:cs typeface="Apple Symbols" panose="02000000000000000000" pitchFamily="2" charset="-79"/>
              </a:rPr>
              <a:t>22</a:t>
            </a:r>
          </a:p>
        </p:txBody>
      </p:sp>
      <p:pic>
        <p:nvPicPr>
          <p:cNvPr id="9" name="Picture 2" descr="Best Quality Linen Fabrics Online In India | Linen Club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4" t="37317" r="9386" b="45695"/>
          <a:stretch/>
        </p:blipFill>
        <p:spPr bwMode="auto">
          <a:xfrm>
            <a:off x="2009104" y="1120468"/>
            <a:ext cx="5560117" cy="1042439"/>
          </a:xfrm>
          <a:prstGeom prst="rect">
            <a:avLst/>
          </a:prstGeom>
          <a:noFill/>
          <a:effectLst>
            <a:glow rad="63500">
              <a:schemeClr val="accent3">
                <a:satMod val="175000"/>
                <a:alpha val="40000"/>
              </a:schemeClr>
            </a:glo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992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C77F80C9-5E07-46A8-8401-E1546659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502495" cy="1202035"/>
          </a:xfrm>
        </p:spPr>
        <p:txBody>
          <a:bodyPr/>
          <a:lstStyle/>
          <a:p>
            <a:r>
              <a:rPr lang="en-US" b="1" dirty="0"/>
              <a:t>Customer Distribution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560FB1-4559-496F-BCB3-BF958D075147}"/>
              </a:ext>
            </a:extLst>
          </p:cNvPr>
          <p:cNvSpPr/>
          <p:nvPr/>
        </p:nvSpPr>
        <p:spPr>
          <a:xfrm>
            <a:off x="7352282" y="6436717"/>
            <a:ext cx="314246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/>
              <a:t>Timeline</a:t>
            </a:r>
            <a:r>
              <a:rPr lang="en-US" sz="1350" b="1" dirty="0" smtClean="0"/>
              <a:t>: Oct’17 </a:t>
            </a:r>
            <a:r>
              <a:rPr lang="en-US" sz="1350" b="1" dirty="0"/>
              <a:t>to </a:t>
            </a:r>
            <a:r>
              <a:rPr lang="en-US" sz="1350" b="1" dirty="0" smtClean="0"/>
              <a:t>Jun’22</a:t>
            </a:r>
            <a:endParaRPr lang="en-US" sz="135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447BC6-957B-49FA-AF77-8DE865356B94}"/>
              </a:ext>
            </a:extLst>
          </p:cNvPr>
          <p:cNvSpPr txBox="1"/>
          <p:nvPr/>
        </p:nvSpPr>
        <p:spPr>
          <a:xfrm>
            <a:off x="477080" y="6533322"/>
            <a:ext cx="4055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Lapsed customers + dormant customers = Inactive customers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8B9478-A31A-419C-A953-89509925CA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9DC1BE-2368-4743-8A99-6E25133AC791}"/>
              </a:ext>
            </a:extLst>
          </p:cNvPr>
          <p:cNvGrpSpPr/>
          <p:nvPr/>
        </p:nvGrpSpPr>
        <p:grpSpPr>
          <a:xfrm>
            <a:off x="884189" y="1507792"/>
            <a:ext cx="9768655" cy="4786032"/>
            <a:chOff x="824591" y="1035984"/>
            <a:chExt cx="9768655" cy="47860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7274A46-95A7-42F0-A416-429C430C3F16}"/>
                </a:ext>
              </a:extLst>
            </p:cNvPr>
            <p:cNvGrpSpPr/>
            <p:nvPr/>
          </p:nvGrpSpPr>
          <p:grpSpPr>
            <a:xfrm>
              <a:off x="3667303" y="1035984"/>
              <a:ext cx="6925942" cy="4786032"/>
              <a:chOff x="3667303" y="1035984"/>
              <a:chExt cx="6925942" cy="4786032"/>
            </a:xfrm>
          </p:grpSpPr>
          <p:sp>
            <p:nvSpPr>
              <p:cNvPr id="128" name="Rectangle: Rounded Corners 127">
                <a:extLst>
                  <a:ext uri="{FF2B5EF4-FFF2-40B4-BE49-F238E27FC236}">
                    <a16:creationId xmlns:a16="http://schemas.microsoft.com/office/drawing/2014/main" id="{98C2D17E-836F-4874-9F08-95EFD2EAC4B2}"/>
                  </a:ext>
                </a:extLst>
              </p:cNvPr>
              <p:cNvSpPr/>
              <p:nvPr/>
            </p:nvSpPr>
            <p:spPr>
              <a:xfrm>
                <a:off x="3667303" y="1035984"/>
                <a:ext cx="1929780" cy="823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40" name="TextBox 53">
                <a:extLst>
                  <a:ext uri="{FF2B5EF4-FFF2-40B4-BE49-F238E27FC236}">
                    <a16:creationId xmlns:a16="http://schemas.microsoft.com/office/drawing/2014/main" id="{0CAE1353-0068-4F71-AE94-9C3ED89EC6E4}"/>
                  </a:ext>
                </a:extLst>
              </p:cNvPr>
              <p:cNvSpPr txBox="1"/>
              <p:nvPr/>
            </p:nvSpPr>
            <p:spPr>
              <a:xfrm>
                <a:off x="4288227" y="5175682"/>
                <a:ext cx="10287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83"/>
                <a:r>
                  <a:rPr lang="en-US" b="1" dirty="0">
                    <a:solidFill>
                      <a:prstClr val="black"/>
                    </a:solidFill>
                  </a:rPr>
                  <a:t>Active 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(35.3%)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TextBox 55">
                <a:extLst>
                  <a:ext uri="{FF2B5EF4-FFF2-40B4-BE49-F238E27FC236}">
                    <a16:creationId xmlns:a16="http://schemas.microsoft.com/office/drawing/2014/main" id="{79763C20-B9C3-402C-BAD6-2C0FB6D2DE66}"/>
                  </a:ext>
                </a:extLst>
              </p:cNvPr>
              <p:cNvSpPr txBox="1"/>
              <p:nvPr/>
            </p:nvSpPr>
            <p:spPr>
              <a:xfrm>
                <a:off x="7526646" y="5175685"/>
                <a:ext cx="12894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83"/>
                <a:r>
                  <a:rPr lang="en-US" b="1" dirty="0">
                    <a:solidFill>
                      <a:prstClr val="black"/>
                    </a:solidFill>
                  </a:rPr>
                  <a:t>Lapsed 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(8.6%)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TextBox 56">
                <a:extLst>
                  <a:ext uri="{FF2B5EF4-FFF2-40B4-BE49-F238E27FC236}">
                    <a16:creationId xmlns:a16="http://schemas.microsoft.com/office/drawing/2014/main" id="{64D8848B-BBA5-437F-BFF9-285FDD4A3900}"/>
                  </a:ext>
                </a:extLst>
              </p:cNvPr>
              <p:cNvSpPr txBox="1"/>
              <p:nvPr/>
            </p:nvSpPr>
            <p:spPr>
              <a:xfrm>
                <a:off x="9430564" y="5175683"/>
                <a:ext cx="116268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83"/>
                <a:r>
                  <a:rPr lang="en-US" b="1" dirty="0">
                    <a:solidFill>
                      <a:prstClr val="black"/>
                    </a:solidFill>
                  </a:rPr>
                  <a:t>Dormant </a:t>
                </a:r>
                <a:r>
                  <a:rPr lang="en-US" b="1" dirty="0" smtClean="0">
                    <a:solidFill>
                      <a:prstClr val="black"/>
                    </a:solidFill>
                  </a:rPr>
                  <a:t>(56.1%)</a:t>
                </a:r>
                <a:endParaRPr lang="en-US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F25E335-7B53-46B0-A001-4A691CBEEDB3}"/>
                </a:ext>
              </a:extLst>
            </p:cNvPr>
            <p:cNvGrpSpPr/>
            <p:nvPr/>
          </p:nvGrpSpPr>
          <p:grpSpPr>
            <a:xfrm>
              <a:off x="824591" y="1172854"/>
              <a:ext cx="9768655" cy="3715939"/>
              <a:chOff x="824591" y="1172854"/>
              <a:chExt cx="9768655" cy="3715939"/>
            </a:xfrm>
          </p:grpSpPr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id="{C9DBD304-2F36-4DD2-9576-98C6A8ECB9C1}"/>
                  </a:ext>
                </a:extLst>
              </p:cNvPr>
              <p:cNvSpPr/>
              <p:nvPr/>
            </p:nvSpPr>
            <p:spPr>
              <a:xfrm>
                <a:off x="9115324" y="3595881"/>
                <a:ext cx="1296660" cy="823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23" name="Straight Connector 3">
                <a:extLst>
                  <a:ext uri="{FF2B5EF4-FFF2-40B4-BE49-F238E27FC236}">
                    <a16:creationId xmlns:a16="http://schemas.microsoft.com/office/drawing/2014/main" id="{F40213CF-2DD9-4682-943D-526B2A865A43}"/>
                  </a:ext>
                </a:extLst>
              </p:cNvPr>
              <p:cNvSpPr/>
              <p:nvPr/>
            </p:nvSpPr>
            <p:spPr>
              <a:xfrm>
                <a:off x="4632193" y="1859363"/>
                <a:ext cx="3305788" cy="173430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1614183"/>
                    </a:lnTo>
                    <a:lnTo>
                      <a:pt x="3305788" y="1614183"/>
                    </a:lnTo>
                    <a:lnTo>
                      <a:pt x="3305788" y="1734304"/>
                    </a:lnTo>
                  </a:path>
                </a:pathLst>
              </a:custGeom>
              <a:noFill/>
            </p:spPr>
            <p:style>
              <a:lnRef idx="2">
                <a:schemeClr val="accent4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24" name="Straight Connector 4">
                <a:extLst>
                  <a:ext uri="{FF2B5EF4-FFF2-40B4-BE49-F238E27FC236}">
                    <a16:creationId xmlns:a16="http://schemas.microsoft.com/office/drawing/2014/main" id="{99507002-6884-4326-A8EA-2EA0F2971093}"/>
                  </a:ext>
                </a:extLst>
              </p:cNvPr>
              <p:cNvSpPr/>
              <p:nvPr/>
            </p:nvSpPr>
            <p:spPr>
              <a:xfrm>
                <a:off x="4632193" y="1859363"/>
                <a:ext cx="1701013" cy="1731035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1610914"/>
                    </a:lnTo>
                    <a:lnTo>
                      <a:pt x="1701013" y="1610914"/>
                    </a:lnTo>
                    <a:lnTo>
                      <a:pt x="1701013" y="1731035"/>
                    </a:lnTo>
                  </a:path>
                </a:pathLst>
              </a:custGeom>
              <a:noFill/>
            </p:spPr>
            <p:style>
              <a:lnRef idx="2">
                <a:schemeClr val="accent4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25" name="Straight Connector 5">
                <a:extLst>
                  <a:ext uri="{FF2B5EF4-FFF2-40B4-BE49-F238E27FC236}">
                    <a16:creationId xmlns:a16="http://schemas.microsoft.com/office/drawing/2014/main" id="{99384984-D895-4AAC-A564-2A8FED69AA5D}"/>
                  </a:ext>
                </a:extLst>
              </p:cNvPr>
              <p:cNvSpPr/>
              <p:nvPr/>
            </p:nvSpPr>
            <p:spPr>
              <a:xfrm>
                <a:off x="4632193" y="1859363"/>
                <a:ext cx="136175" cy="173430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1614183"/>
                    </a:lnTo>
                    <a:lnTo>
                      <a:pt x="136175" y="1614183"/>
                    </a:lnTo>
                    <a:lnTo>
                      <a:pt x="136175" y="1734304"/>
                    </a:lnTo>
                  </a:path>
                </a:pathLst>
              </a:custGeom>
              <a:noFill/>
            </p:spPr>
            <p:style>
              <a:lnRef idx="2">
                <a:schemeClr val="accent4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26" name="Straight Connector 6">
                <a:extLst>
                  <a:ext uri="{FF2B5EF4-FFF2-40B4-BE49-F238E27FC236}">
                    <a16:creationId xmlns:a16="http://schemas.microsoft.com/office/drawing/2014/main" id="{1991F8FD-476D-48B8-89BD-7DDCED7C887A}"/>
                  </a:ext>
                </a:extLst>
              </p:cNvPr>
              <p:cNvSpPr/>
              <p:nvPr/>
            </p:nvSpPr>
            <p:spPr>
              <a:xfrm>
                <a:off x="3183561" y="1859363"/>
                <a:ext cx="1448631" cy="173430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448631" y="0"/>
                    </a:moveTo>
                    <a:lnTo>
                      <a:pt x="1448631" y="1614183"/>
                    </a:lnTo>
                    <a:lnTo>
                      <a:pt x="0" y="1614183"/>
                    </a:lnTo>
                    <a:lnTo>
                      <a:pt x="0" y="1734304"/>
                    </a:lnTo>
                  </a:path>
                </a:pathLst>
              </a:custGeom>
              <a:noFill/>
            </p:spPr>
            <p:style>
              <a:lnRef idx="2">
                <a:schemeClr val="accent4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sp>
            <p:nvSpPr>
              <p:cNvPr id="127" name="Straight Connector 7">
                <a:extLst>
                  <a:ext uri="{FF2B5EF4-FFF2-40B4-BE49-F238E27FC236}">
                    <a16:creationId xmlns:a16="http://schemas.microsoft.com/office/drawing/2014/main" id="{F815280C-0015-4BBA-BABF-F45DF79827E5}"/>
                  </a:ext>
                </a:extLst>
              </p:cNvPr>
              <p:cNvSpPr/>
              <p:nvPr/>
            </p:nvSpPr>
            <p:spPr>
              <a:xfrm>
                <a:off x="1598754" y="1859363"/>
                <a:ext cx="3033438" cy="1734304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3033438" y="0"/>
                    </a:moveTo>
                    <a:lnTo>
                      <a:pt x="3033438" y="1614183"/>
                    </a:lnTo>
                    <a:lnTo>
                      <a:pt x="0" y="1614183"/>
                    </a:lnTo>
                    <a:lnTo>
                      <a:pt x="0" y="1734304"/>
                    </a:lnTo>
                  </a:path>
                </a:pathLst>
              </a:custGeom>
              <a:noFill/>
            </p:spPr>
            <p:style>
              <a:lnRef idx="2">
                <a:schemeClr val="accent4">
                  <a:shade val="6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EC22AC99-50AB-428C-81D3-39ABCA843DB2}"/>
                  </a:ext>
                </a:extLst>
              </p:cNvPr>
              <p:cNvGrpSpPr/>
              <p:nvPr/>
            </p:nvGrpSpPr>
            <p:grpSpPr>
              <a:xfrm>
                <a:off x="3811376" y="1172854"/>
                <a:ext cx="1929780" cy="823379"/>
                <a:chOff x="2863612" y="162361"/>
                <a:chExt cx="1929780" cy="823379"/>
              </a:xfrm>
            </p:grpSpPr>
            <p:sp>
              <p:nvSpPr>
                <p:cNvPr id="157" name="Rectangle: Rounded Corners 156">
                  <a:extLst>
                    <a:ext uri="{FF2B5EF4-FFF2-40B4-BE49-F238E27FC236}">
                      <a16:creationId xmlns:a16="http://schemas.microsoft.com/office/drawing/2014/main" id="{7CD9D4F6-BB21-4381-B871-F7799F56238B}"/>
                    </a:ext>
                  </a:extLst>
                </p:cNvPr>
                <p:cNvSpPr/>
                <p:nvPr/>
              </p:nvSpPr>
              <p:spPr>
                <a:xfrm>
                  <a:off x="2863612" y="162361"/>
                  <a:ext cx="1929780" cy="82337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8" name="Rectangle: Rounded Corners 10">
                  <a:extLst>
                    <a:ext uri="{FF2B5EF4-FFF2-40B4-BE49-F238E27FC236}">
                      <a16:creationId xmlns:a16="http://schemas.microsoft.com/office/drawing/2014/main" id="{C54271E9-694B-4E38-96B7-35031768D115}"/>
                    </a:ext>
                  </a:extLst>
                </p:cNvPr>
                <p:cNvSpPr txBox="1"/>
                <p:nvPr/>
              </p:nvSpPr>
              <p:spPr>
                <a:xfrm>
                  <a:off x="2887728" y="186477"/>
                  <a:ext cx="1881548" cy="77514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7150" tIns="57150" rIns="57150" bIns="57150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kern="1200" dirty="0"/>
                    <a:t>Total Customer Base</a:t>
                  </a:r>
                </a:p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500" b="1" dirty="0" smtClean="0"/>
                    <a:t>4</a:t>
                  </a:r>
                  <a:r>
                    <a:rPr lang="en-US" sz="1500" b="1" kern="1200" dirty="0" smtClean="0"/>
                    <a:t>.49 </a:t>
                  </a:r>
                  <a:r>
                    <a:rPr lang="en-US" sz="1500" b="1" kern="1200" dirty="0"/>
                    <a:t>L </a:t>
                  </a:r>
                </a:p>
              </p:txBody>
            </p:sp>
          </p:grpSp>
          <p:sp>
            <p:nvSpPr>
              <p:cNvPr id="130" name="Rectangle: Rounded Corners 129">
                <a:extLst>
                  <a:ext uri="{FF2B5EF4-FFF2-40B4-BE49-F238E27FC236}">
                    <a16:creationId xmlns:a16="http://schemas.microsoft.com/office/drawing/2014/main" id="{6E7BE628-E6AC-4A9F-9B9C-2059CD5A1435}"/>
                  </a:ext>
                </a:extLst>
              </p:cNvPr>
              <p:cNvSpPr/>
              <p:nvPr/>
            </p:nvSpPr>
            <p:spPr>
              <a:xfrm>
                <a:off x="2535231" y="3593667"/>
                <a:ext cx="1296660" cy="823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D62B3C88-102D-4B77-9225-77518ACA0323}"/>
                  </a:ext>
                </a:extLst>
              </p:cNvPr>
              <p:cNvGrpSpPr/>
              <p:nvPr/>
            </p:nvGrpSpPr>
            <p:grpSpPr>
              <a:xfrm>
                <a:off x="2679304" y="3730537"/>
                <a:ext cx="1296660" cy="823379"/>
                <a:chOff x="1731540" y="2720044"/>
                <a:chExt cx="1296660" cy="823379"/>
              </a:xfrm>
            </p:grpSpPr>
            <p:sp>
              <p:nvSpPr>
                <p:cNvPr id="155" name="Rectangle: Rounded Corners 154">
                  <a:extLst>
                    <a:ext uri="{FF2B5EF4-FFF2-40B4-BE49-F238E27FC236}">
                      <a16:creationId xmlns:a16="http://schemas.microsoft.com/office/drawing/2014/main" id="{729D805A-85A7-40B1-A4B2-0853F41773E5}"/>
                    </a:ext>
                  </a:extLst>
                </p:cNvPr>
                <p:cNvSpPr/>
                <p:nvPr/>
              </p:nvSpPr>
              <p:spPr>
                <a:xfrm>
                  <a:off x="1731540" y="2720044"/>
                  <a:ext cx="1296660" cy="82337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6" name="Rectangle: Rounded Corners 16">
                  <a:extLst>
                    <a:ext uri="{FF2B5EF4-FFF2-40B4-BE49-F238E27FC236}">
                      <a16:creationId xmlns:a16="http://schemas.microsoft.com/office/drawing/2014/main" id="{D6F34D0B-A7FA-412C-A3C6-FF13AE4FD9C3}"/>
                    </a:ext>
                  </a:extLst>
                </p:cNvPr>
                <p:cNvSpPr txBox="1"/>
                <p:nvPr/>
              </p:nvSpPr>
              <p:spPr>
                <a:xfrm>
                  <a:off x="1755656" y="2744160"/>
                  <a:ext cx="1248428" cy="77514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In last 3 to </a:t>
                  </a:r>
                  <a:r>
                    <a:rPr lang="en-US" sz="1400" dirty="0"/>
                    <a:t>6 </a:t>
                  </a:r>
                  <a:r>
                    <a:rPr lang="en-US" sz="1400" kern="1200" dirty="0"/>
                    <a:t>months</a:t>
                  </a:r>
                </a:p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dirty="0" smtClean="0"/>
                    <a:t>37.1</a:t>
                  </a:r>
                  <a:r>
                    <a:rPr lang="en-US" sz="1400" kern="1200" dirty="0" smtClean="0"/>
                    <a:t> </a:t>
                  </a:r>
                  <a:r>
                    <a:rPr lang="en-US" sz="1400" kern="1200" dirty="0"/>
                    <a:t>K </a:t>
                  </a:r>
                  <a:r>
                    <a:rPr lang="en-US" sz="1400" kern="1200" dirty="0" smtClean="0"/>
                    <a:t>(8.3%)</a:t>
                  </a:r>
                  <a:endParaRPr lang="en-US" sz="1400" kern="1200" dirty="0"/>
                </a:p>
              </p:txBody>
            </p:sp>
          </p:grpSp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A6BD1110-777E-48E2-912D-CD0FE0882556}"/>
                  </a:ext>
                </a:extLst>
              </p:cNvPr>
              <p:cNvSpPr/>
              <p:nvPr/>
            </p:nvSpPr>
            <p:spPr>
              <a:xfrm>
                <a:off x="4120038" y="3593667"/>
                <a:ext cx="1296660" cy="823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FDD17126-CC1D-44CA-914E-64931D19AE29}"/>
                  </a:ext>
                </a:extLst>
              </p:cNvPr>
              <p:cNvGrpSpPr/>
              <p:nvPr/>
            </p:nvGrpSpPr>
            <p:grpSpPr>
              <a:xfrm>
                <a:off x="4264111" y="3730537"/>
                <a:ext cx="1296660" cy="823379"/>
                <a:chOff x="3316347" y="2720044"/>
                <a:chExt cx="1296660" cy="823379"/>
              </a:xfrm>
            </p:grpSpPr>
            <p:sp>
              <p:nvSpPr>
                <p:cNvPr id="153" name="Rectangle: Rounded Corners 152">
                  <a:extLst>
                    <a:ext uri="{FF2B5EF4-FFF2-40B4-BE49-F238E27FC236}">
                      <a16:creationId xmlns:a16="http://schemas.microsoft.com/office/drawing/2014/main" id="{4D295E74-1FD7-431B-80ED-9AC4F4A074B2}"/>
                    </a:ext>
                  </a:extLst>
                </p:cNvPr>
                <p:cNvSpPr/>
                <p:nvPr/>
              </p:nvSpPr>
              <p:spPr>
                <a:xfrm>
                  <a:off x="3316347" y="2720044"/>
                  <a:ext cx="1296660" cy="82337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4" name="Rectangle: Rounded Corners 19">
                  <a:extLst>
                    <a:ext uri="{FF2B5EF4-FFF2-40B4-BE49-F238E27FC236}">
                      <a16:creationId xmlns:a16="http://schemas.microsoft.com/office/drawing/2014/main" id="{033142E9-C5DC-4AA6-BA81-391F76700473}"/>
                    </a:ext>
                  </a:extLst>
                </p:cNvPr>
                <p:cNvSpPr txBox="1"/>
                <p:nvPr/>
              </p:nvSpPr>
              <p:spPr>
                <a:xfrm>
                  <a:off x="3340463" y="2744160"/>
                  <a:ext cx="1248428" cy="77514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In last 6 to 9 months</a:t>
                  </a:r>
                </a:p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dirty="0" smtClean="0"/>
                    <a:t>39.3</a:t>
                  </a:r>
                  <a:r>
                    <a:rPr lang="en-US" sz="1400" kern="1200" dirty="0" smtClean="0"/>
                    <a:t>K (8.8%)</a:t>
                  </a:r>
                  <a:endParaRPr lang="en-US" sz="1400" kern="1200" dirty="0"/>
                </a:p>
              </p:txBody>
            </p:sp>
          </p:grpSp>
          <p:sp>
            <p:nvSpPr>
              <p:cNvPr id="134" name="Rectangle: Rounded Corners 133">
                <a:extLst>
                  <a:ext uri="{FF2B5EF4-FFF2-40B4-BE49-F238E27FC236}">
                    <a16:creationId xmlns:a16="http://schemas.microsoft.com/office/drawing/2014/main" id="{4AF8DC08-C710-4F3E-A9BA-1525664F4D9F}"/>
                  </a:ext>
                </a:extLst>
              </p:cNvPr>
              <p:cNvSpPr/>
              <p:nvPr/>
            </p:nvSpPr>
            <p:spPr>
              <a:xfrm>
                <a:off x="5684876" y="3590398"/>
                <a:ext cx="1296660" cy="823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E4AD023A-5658-45DF-A420-5C5ED3C2CAD1}"/>
                  </a:ext>
                </a:extLst>
              </p:cNvPr>
              <p:cNvGrpSpPr/>
              <p:nvPr/>
            </p:nvGrpSpPr>
            <p:grpSpPr>
              <a:xfrm>
                <a:off x="5828949" y="3727268"/>
                <a:ext cx="1296660" cy="823379"/>
                <a:chOff x="4881185" y="2716775"/>
                <a:chExt cx="1296660" cy="823379"/>
              </a:xfrm>
            </p:grpSpPr>
            <p:sp>
              <p:nvSpPr>
                <p:cNvPr id="151" name="Rectangle: Rounded Corners 150">
                  <a:extLst>
                    <a:ext uri="{FF2B5EF4-FFF2-40B4-BE49-F238E27FC236}">
                      <a16:creationId xmlns:a16="http://schemas.microsoft.com/office/drawing/2014/main" id="{611A84E0-7943-48D2-801B-5F1329670AEC}"/>
                    </a:ext>
                  </a:extLst>
                </p:cNvPr>
                <p:cNvSpPr/>
                <p:nvPr/>
              </p:nvSpPr>
              <p:spPr>
                <a:xfrm>
                  <a:off x="4881185" y="2716775"/>
                  <a:ext cx="1296660" cy="82337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52" name="Rectangle: Rounded Corners 22">
                  <a:extLst>
                    <a:ext uri="{FF2B5EF4-FFF2-40B4-BE49-F238E27FC236}">
                      <a16:creationId xmlns:a16="http://schemas.microsoft.com/office/drawing/2014/main" id="{D26BCF48-DA66-4BD3-9345-75330694BAA4}"/>
                    </a:ext>
                  </a:extLst>
                </p:cNvPr>
                <p:cNvSpPr txBox="1"/>
                <p:nvPr/>
              </p:nvSpPr>
              <p:spPr>
                <a:xfrm>
                  <a:off x="4905301" y="2740891"/>
                  <a:ext cx="1248428" cy="77514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In last 9-12 months</a:t>
                  </a:r>
                </a:p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dirty="0" smtClean="0"/>
                    <a:t>26.3</a:t>
                  </a:r>
                  <a:r>
                    <a:rPr lang="en-US" sz="1400" kern="1200" dirty="0" smtClean="0"/>
                    <a:t>K (5.9%)</a:t>
                  </a:r>
                  <a:endParaRPr lang="en-US" sz="1400" kern="1200" dirty="0"/>
                </a:p>
              </p:txBody>
            </p:sp>
          </p:grpSp>
          <p:sp>
            <p:nvSpPr>
              <p:cNvPr id="136" name="Rectangle: Rounded Corners 135">
                <a:extLst>
                  <a:ext uri="{FF2B5EF4-FFF2-40B4-BE49-F238E27FC236}">
                    <a16:creationId xmlns:a16="http://schemas.microsoft.com/office/drawing/2014/main" id="{1366293F-59BD-4537-83E2-646FA4217459}"/>
                  </a:ext>
                </a:extLst>
              </p:cNvPr>
              <p:cNvSpPr/>
              <p:nvPr/>
            </p:nvSpPr>
            <p:spPr>
              <a:xfrm>
                <a:off x="7289651" y="3593667"/>
                <a:ext cx="1296660" cy="823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D015671F-47C4-498F-BC68-B0A02D880CFD}"/>
                  </a:ext>
                </a:extLst>
              </p:cNvPr>
              <p:cNvGrpSpPr/>
              <p:nvPr/>
            </p:nvGrpSpPr>
            <p:grpSpPr>
              <a:xfrm>
                <a:off x="7433725" y="3730537"/>
                <a:ext cx="1296660" cy="823379"/>
                <a:chOff x="6485961" y="2720044"/>
                <a:chExt cx="1296660" cy="823379"/>
              </a:xfrm>
            </p:grpSpPr>
            <p:sp>
              <p:nvSpPr>
                <p:cNvPr id="149" name="Rectangle: Rounded Corners 148">
                  <a:extLst>
                    <a:ext uri="{FF2B5EF4-FFF2-40B4-BE49-F238E27FC236}">
                      <a16:creationId xmlns:a16="http://schemas.microsoft.com/office/drawing/2014/main" id="{DACEC699-347F-46E5-B8D5-C9467F0F7D2E}"/>
                    </a:ext>
                  </a:extLst>
                </p:cNvPr>
                <p:cNvSpPr/>
                <p:nvPr/>
              </p:nvSpPr>
              <p:spPr>
                <a:xfrm>
                  <a:off x="6485961" y="2720044"/>
                  <a:ext cx="1296660" cy="82337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50" name="Rectangle: Rounded Corners 25">
                  <a:extLst>
                    <a:ext uri="{FF2B5EF4-FFF2-40B4-BE49-F238E27FC236}">
                      <a16:creationId xmlns:a16="http://schemas.microsoft.com/office/drawing/2014/main" id="{EDDD405C-0277-4680-A27B-1218E8DE772F}"/>
                    </a:ext>
                  </a:extLst>
                </p:cNvPr>
                <p:cNvSpPr txBox="1"/>
                <p:nvPr/>
              </p:nvSpPr>
              <p:spPr>
                <a:xfrm>
                  <a:off x="6510077" y="2744160"/>
                  <a:ext cx="1248428" cy="77514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In last 12-18 months </a:t>
                  </a:r>
                </a:p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dirty="0" smtClean="0"/>
                    <a:t>38.7</a:t>
                  </a:r>
                  <a:r>
                    <a:rPr lang="en-US" sz="1400" kern="1200" dirty="0" smtClean="0"/>
                    <a:t>K (</a:t>
                  </a:r>
                  <a:r>
                    <a:rPr lang="en-US" sz="1400" dirty="0" smtClean="0"/>
                    <a:t>8.6</a:t>
                  </a:r>
                  <a:r>
                    <a:rPr lang="en-US" sz="1400" kern="1200" dirty="0" smtClean="0"/>
                    <a:t>%)</a:t>
                  </a:r>
                  <a:endParaRPr lang="en-US" sz="1400" kern="1200" dirty="0"/>
                </a:p>
              </p:txBody>
            </p:sp>
          </p:grpSp>
          <p:sp>
            <p:nvSpPr>
              <p:cNvPr id="141" name="Left Bracket 140">
                <a:extLst>
                  <a:ext uri="{FF2B5EF4-FFF2-40B4-BE49-F238E27FC236}">
                    <a16:creationId xmlns:a16="http://schemas.microsoft.com/office/drawing/2014/main" id="{576B6731-48B4-496B-A329-F14CA0BE6816}"/>
                  </a:ext>
                </a:extLst>
              </p:cNvPr>
              <p:cNvSpPr/>
              <p:nvPr/>
            </p:nvSpPr>
            <p:spPr>
              <a:xfrm rot="16200000">
                <a:off x="7999067" y="4154024"/>
                <a:ext cx="165975" cy="1296660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83"/>
                <a:endParaRPr lang="en-US" sz="135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97F87201-529C-42F9-B569-FFD8B09DA60E}"/>
                  </a:ext>
                </a:extLst>
              </p:cNvPr>
              <p:cNvGrpSpPr/>
              <p:nvPr/>
            </p:nvGrpSpPr>
            <p:grpSpPr>
              <a:xfrm>
                <a:off x="9162605" y="3727266"/>
                <a:ext cx="1296660" cy="823379"/>
                <a:chOff x="6485961" y="2720044"/>
                <a:chExt cx="1296660" cy="823379"/>
              </a:xfrm>
            </p:grpSpPr>
            <p:sp>
              <p:nvSpPr>
                <p:cNvPr id="147" name="Rectangle: Rounded Corners 146">
                  <a:extLst>
                    <a:ext uri="{FF2B5EF4-FFF2-40B4-BE49-F238E27FC236}">
                      <a16:creationId xmlns:a16="http://schemas.microsoft.com/office/drawing/2014/main" id="{83CCCD4A-1F07-40C7-AA45-B2A2D68019FE}"/>
                    </a:ext>
                  </a:extLst>
                </p:cNvPr>
                <p:cNvSpPr/>
                <p:nvPr/>
              </p:nvSpPr>
              <p:spPr>
                <a:xfrm>
                  <a:off x="6485961" y="2720044"/>
                  <a:ext cx="1296660" cy="82337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48" name="Rectangle: Rounded Corners 25">
                  <a:extLst>
                    <a:ext uri="{FF2B5EF4-FFF2-40B4-BE49-F238E27FC236}">
                      <a16:creationId xmlns:a16="http://schemas.microsoft.com/office/drawing/2014/main" id="{DD148C78-3C66-472F-B4A5-AD8379937045}"/>
                    </a:ext>
                  </a:extLst>
                </p:cNvPr>
                <p:cNvSpPr txBox="1"/>
                <p:nvPr/>
              </p:nvSpPr>
              <p:spPr>
                <a:xfrm>
                  <a:off x="6510077" y="2744160"/>
                  <a:ext cx="1248428" cy="77514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18+  months </a:t>
                  </a:r>
                </a:p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dirty="0" smtClean="0"/>
                    <a:t>2.5 L</a:t>
                  </a:r>
                  <a:r>
                    <a:rPr lang="en-US" sz="1400" kern="1200" dirty="0" smtClean="0"/>
                    <a:t>(56.1%)</a:t>
                  </a:r>
                  <a:endParaRPr lang="en-US" sz="1400" kern="1200" dirty="0"/>
                </a:p>
              </p:txBody>
            </p:sp>
          </p:grpSp>
          <p:sp>
            <p:nvSpPr>
              <p:cNvPr id="146" name="Left Bracket 145">
                <a:extLst>
                  <a:ext uri="{FF2B5EF4-FFF2-40B4-BE49-F238E27FC236}">
                    <a16:creationId xmlns:a16="http://schemas.microsoft.com/office/drawing/2014/main" id="{9451F563-1524-4657-9381-9D7D9D9B4B03}"/>
                  </a:ext>
                </a:extLst>
              </p:cNvPr>
              <p:cNvSpPr/>
              <p:nvPr/>
            </p:nvSpPr>
            <p:spPr>
              <a:xfrm rot="16200000">
                <a:off x="9861928" y="4155255"/>
                <a:ext cx="165975" cy="1296660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83"/>
                <a:endParaRPr 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Rectangle: Rounded Corners 158">
                <a:extLst>
                  <a:ext uri="{FF2B5EF4-FFF2-40B4-BE49-F238E27FC236}">
                    <a16:creationId xmlns:a16="http://schemas.microsoft.com/office/drawing/2014/main" id="{5406868B-436D-4FAF-B2AF-FE90EFF73952}"/>
                  </a:ext>
                </a:extLst>
              </p:cNvPr>
              <p:cNvSpPr/>
              <p:nvPr/>
            </p:nvSpPr>
            <p:spPr>
              <a:xfrm>
                <a:off x="896756" y="3628967"/>
                <a:ext cx="1296660" cy="82337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accent4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IN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CE08EBF8-555B-406E-9390-12AB22169C49}"/>
                  </a:ext>
                </a:extLst>
              </p:cNvPr>
              <p:cNvGrpSpPr/>
              <p:nvPr/>
            </p:nvGrpSpPr>
            <p:grpSpPr>
              <a:xfrm>
                <a:off x="1040830" y="3765837"/>
                <a:ext cx="1296660" cy="823379"/>
                <a:chOff x="146734" y="2720044"/>
                <a:chExt cx="1296660" cy="823379"/>
              </a:xfrm>
            </p:grpSpPr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38897582-825E-4B83-89AB-21B545B2E55D}"/>
                    </a:ext>
                  </a:extLst>
                </p:cNvPr>
                <p:cNvSpPr/>
                <p:nvPr/>
              </p:nvSpPr>
              <p:spPr>
                <a:xfrm>
                  <a:off x="146734" y="2720044"/>
                  <a:ext cx="1296660" cy="823379"/>
                </a:xfrm>
                <a:prstGeom prst="roundRect">
                  <a:avLst>
                    <a:gd name="adj" fmla="val 10000"/>
                  </a:avLst>
                </a:prstGeom>
              </p:spPr>
              <p:style>
                <a:lnRef idx="2">
                  <a:schemeClr val="accent4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4">
                    <a:alpha val="90000"/>
                    <a:tint val="4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162" name="Rectangle: Rounded Corners 13">
                  <a:extLst>
                    <a:ext uri="{FF2B5EF4-FFF2-40B4-BE49-F238E27FC236}">
                      <a16:creationId xmlns:a16="http://schemas.microsoft.com/office/drawing/2014/main" id="{29D611BB-4DB4-4505-B9B5-4C1B7AF26BB7}"/>
                    </a:ext>
                  </a:extLst>
                </p:cNvPr>
                <p:cNvSpPr txBox="1"/>
                <p:nvPr/>
              </p:nvSpPr>
              <p:spPr>
                <a:xfrm>
                  <a:off x="170850" y="2744160"/>
                  <a:ext cx="1248428" cy="77514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  <p:txBody>
                <a:bodyPr spcFirstLastPara="0" vert="horz" wrap="square" lIns="53340" tIns="53340" rIns="53340" bIns="53340" numCol="1" spcCol="1270" anchor="ctr" anchorCtr="0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dk1">
                          <a:hueOff val="0"/>
                          <a:satOff val="0"/>
                          <a:lumOff val="0"/>
                          <a:alphaOff val="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kern="1200" dirty="0"/>
                    <a:t>In last 3 months</a:t>
                  </a:r>
                </a:p>
                <a:p>
                  <a:pPr marL="0" lvl="0" indent="0" algn="ctr" defTabSz="6223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sz="1400" dirty="0" smtClean="0"/>
                    <a:t>55.9</a:t>
                  </a:r>
                  <a:r>
                    <a:rPr lang="en-US" sz="1400" kern="1200" dirty="0" smtClean="0"/>
                    <a:t>K </a:t>
                  </a:r>
                  <a:r>
                    <a:rPr lang="en-US" sz="1400" kern="1200" dirty="0"/>
                    <a:t>(</a:t>
                  </a:r>
                  <a:r>
                    <a:rPr lang="en-US" sz="1400" kern="1200" dirty="0" smtClean="0"/>
                    <a:t>12.4%)</a:t>
                  </a:r>
                  <a:endParaRPr lang="en-US" sz="1400" kern="1200" dirty="0"/>
                </a:p>
              </p:txBody>
            </p:sp>
          </p:grpSp>
          <p:sp>
            <p:nvSpPr>
              <p:cNvPr id="163" name="Left Bracket 162">
                <a:extLst>
                  <a:ext uri="{FF2B5EF4-FFF2-40B4-BE49-F238E27FC236}">
                    <a16:creationId xmlns:a16="http://schemas.microsoft.com/office/drawing/2014/main" id="{0BCCC52F-022F-4968-BB83-EF97217A91A6}"/>
                  </a:ext>
                </a:extLst>
              </p:cNvPr>
              <p:cNvSpPr/>
              <p:nvPr/>
            </p:nvSpPr>
            <p:spPr>
              <a:xfrm rot="16200000">
                <a:off x="3821710" y="1728967"/>
                <a:ext cx="162707" cy="6156945"/>
              </a:xfrm>
              <a:prstGeom prst="leftBracke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685783"/>
                <a:endParaRPr lang="en-US" sz="135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5C14A9A8-596B-4C55-8B27-4B4149999E20}"/>
              </a:ext>
            </a:extLst>
          </p:cNvPr>
          <p:cNvSpPr/>
          <p:nvPr/>
        </p:nvSpPr>
        <p:spPr>
          <a:xfrm>
            <a:off x="7161091" y="1668778"/>
            <a:ext cx="3491752" cy="15278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09450-FE46-4054-9250-209EE3FEA55F}"/>
              </a:ext>
            </a:extLst>
          </p:cNvPr>
          <p:cNvSpPr txBox="1"/>
          <p:nvPr/>
        </p:nvSpPr>
        <p:spPr>
          <a:xfrm>
            <a:off x="7483662" y="2094705"/>
            <a:ext cx="2963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Active customers have </a:t>
            </a:r>
            <a:r>
              <a:rPr lang="en-IN" sz="1600" dirty="0" smtClean="0"/>
              <a:t>seen increased by 6% </a:t>
            </a:r>
            <a:r>
              <a:rPr lang="en-IN" sz="1600" dirty="0"/>
              <a:t>as compared to last quarter.</a:t>
            </a:r>
          </a:p>
        </p:txBody>
      </p:sp>
    </p:spTree>
    <p:extLst>
      <p:ext uri="{BB962C8B-B14F-4D97-AF65-F5344CB8AC3E}">
        <p14:creationId xmlns:p14="http://schemas.microsoft.com/office/powerpoint/2010/main" val="423493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3">
            <a:extLst>
              <a:ext uri="{FF2B5EF4-FFF2-40B4-BE49-F238E27FC236}">
                <a16:creationId xmlns:a16="http://schemas.microsoft.com/office/drawing/2014/main" id="{09CFE1BA-5C81-4788-9E9D-B1237585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0"/>
            <a:ext cx="7502525" cy="1201738"/>
          </a:xfrm>
        </p:spPr>
        <p:txBody>
          <a:bodyPr/>
          <a:lstStyle/>
          <a:p>
            <a:r>
              <a:rPr lang="en-US" b="1" dirty="0"/>
              <a:t>Slab Wise bifurcation</a:t>
            </a:r>
            <a:endParaRPr lang="en-US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AA1DD9F-1AB4-4D5F-82AC-68B1F36E6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897809"/>
              </p:ext>
            </p:extLst>
          </p:nvPr>
        </p:nvGraphicFramePr>
        <p:xfrm>
          <a:off x="2541430" y="1385519"/>
          <a:ext cx="7225048" cy="2030485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408812">
                  <a:extLst>
                    <a:ext uri="{9D8B030D-6E8A-4147-A177-3AD203B41FA5}">
                      <a16:colId xmlns:a16="http://schemas.microsoft.com/office/drawing/2014/main" val="2945972452"/>
                    </a:ext>
                  </a:extLst>
                </a:gridCol>
                <a:gridCol w="1805039">
                  <a:extLst>
                    <a:ext uri="{9D8B030D-6E8A-4147-A177-3AD203B41FA5}">
                      <a16:colId xmlns:a16="http://schemas.microsoft.com/office/drawing/2014/main" val="1028333917"/>
                    </a:ext>
                  </a:extLst>
                </a:gridCol>
                <a:gridCol w="1663178">
                  <a:extLst>
                    <a:ext uri="{9D8B030D-6E8A-4147-A177-3AD203B41FA5}">
                      <a16:colId xmlns:a16="http://schemas.microsoft.com/office/drawing/2014/main" val="3879080824"/>
                    </a:ext>
                  </a:extLst>
                </a:gridCol>
                <a:gridCol w="1408812">
                  <a:extLst>
                    <a:ext uri="{9D8B030D-6E8A-4147-A177-3AD203B41FA5}">
                      <a16:colId xmlns:a16="http://schemas.microsoft.com/office/drawing/2014/main" val="2787293234"/>
                    </a:ext>
                  </a:extLst>
                </a:gridCol>
                <a:gridCol w="939207">
                  <a:extLst>
                    <a:ext uri="{9D8B030D-6E8A-4147-A177-3AD203B41FA5}">
                      <a16:colId xmlns:a16="http://schemas.microsoft.com/office/drawing/2014/main" val="351318893"/>
                    </a:ext>
                  </a:extLst>
                </a:gridCol>
              </a:tblGrid>
              <a:tr h="40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Slab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 of Customers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Customers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Sale (INR </a:t>
                      </a:r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cr</a:t>
                      </a: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% Sale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63076306"/>
                  </a:ext>
                </a:extLst>
              </a:tr>
              <a:tr h="40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3,22,804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139.3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87797715"/>
                  </a:ext>
                </a:extLst>
              </a:tr>
              <a:tr h="40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Gold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72,636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101.2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5882644"/>
                  </a:ext>
                </a:extLst>
              </a:tr>
              <a:tr h="40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Platinum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52,636 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50%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15382384"/>
                  </a:ext>
                </a:extLst>
              </a:tr>
              <a:tr h="4060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4,48,076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477.7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             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20641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2C6EF37-7463-448D-AF1E-B2FE4126E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343831"/>
              </p:ext>
            </p:extLst>
          </p:nvPr>
        </p:nvGraphicFramePr>
        <p:xfrm>
          <a:off x="2541430" y="3661419"/>
          <a:ext cx="7225048" cy="167043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1424888">
                  <a:extLst>
                    <a:ext uri="{9D8B030D-6E8A-4147-A177-3AD203B41FA5}">
                      <a16:colId xmlns:a16="http://schemas.microsoft.com/office/drawing/2014/main" val="4190268490"/>
                    </a:ext>
                  </a:extLst>
                </a:gridCol>
                <a:gridCol w="2849776">
                  <a:extLst>
                    <a:ext uri="{9D8B030D-6E8A-4147-A177-3AD203B41FA5}">
                      <a16:colId xmlns:a16="http://schemas.microsoft.com/office/drawing/2014/main" val="1215417906"/>
                    </a:ext>
                  </a:extLst>
                </a:gridCol>
                <a:gridCol w="2950384">
                  <a:extLst>
                    <a:ext uri="{9D8B030D-6E8A-4147-A177-3AD203B41FA5}">
                      <a16:colId xmlns:a16="http://schemas.microsoft.com/office/drawing/2014/main" val="2142567214"/>
                    </a:ext>
                  </a:extLst>
                </a:gridCol>
              </a:tblGrid>
              <a:tr h="368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Active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Inactive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408505765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Silver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95,441</a:t>
                      </a:r>
                    </a:p>
                    <a:p>
                      <a:pPr algn="ctr" fontAlgn="b"/>
                      <a:r>
                        <a:rPr lang="en-US" sz="1400" b="1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21%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2,27,363 </a:t>
                      </a:r>
                    </a:p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51%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889371781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Gold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 30,659  </a:t>
                      </a:r>
                    </a:p>
                    <a:p>
                      <a:pPr algn="ctr" fontAlgn="ctr"/>
                      <a:r>
                        <a:rPr lang="en-US" sz="1400" b="1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7%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41,977 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400" b="1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9%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3690915397"/>
                  </a:ext>
                </a:extLst>
              </a:tr>
              <a:tr h="37012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Platinum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 31,941 </a:t>
                      </a:r>
                      <a:br>
                        <a:rPr lang="en-US" sz="14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400" b="1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7%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4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20,695</a:t>
                      </a: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/>
                      </a:r>
                      <a:b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400" b="1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5%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ctr"/>
                </a:tc>
                <a:extLst>
                  <a:ext uri="{0D108BD9-81ED-4DB2-BD59-A6C34878D82A}">
                    <a16:rowId xmlns:a16="http://schemas.microsoft.com/office/drawing/2014/main" val="1508737745"/>
                  </a:ext>
                </a:extLst>
              </a:tr>
            </a:tbl>
          </a:graphicData>
        </a:graphic>
      </p:graphicFrame>
      <p:sp>
        <p:nvSpPr>
          <p:cNvPr id="24" name="Rounded Rectangle 10">
            <a:extLst>
              <a:ext uri="{FF2B5EF4-FFF2-40B4-BE49-F238E27FC236}">
                <a16:creationId xmlns:a16="http://schemas.microsoft.com/office/drawing/2014/main" id="{1ADEB5DD-0CAB-4738-BF4F-077CED80DB5A}"/>
              </a:ext>
            </a:extLst>
          </p:cNvPr>
          <p:cNvSpPr/>
          <p:nvPr/>
        </p:nvSpPr>
        <p:spPr>
          <a:xfrm>
            <a:off x="261914" y="5577264"/>
            <a:ext cx="11269119" cy="909301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prstClr val="black"/>
                </a:solidFill>
              </a:rPr>
              <a:t>Inactive  silver customers have </a:t>
            </a:r>
            <a:r>
              <a:rPr lang="en-US" sz="1600" kern="0" dirty="0" smtClean="0">
                <a:solidFill>
                  <a:prstClr val="black"/>
                </a:solidFill>
              </a:rPr>
              <a:t>decreased by 0.27% </a:t>
            </a:r>
            <a:r>
              <a:rPr lang="en-US" sz="1600" kern="0" dirty="0">
                <a:solidFill>
                  <a:prstClr val="black"/>
                </a:solidFill>
              </a:rPr>
              <a:t>compared to last quarter and this movement is probably to active silver customer base.</a:t>
            </a:r>
          </a:p>
          <a:p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8998AA-6152-480D-B615-2C96DBAB84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0859329-451D-4FA4-A4FB-7D47DBBE0F7B}"/>
              </a:ext>
            </a:extLst>
          </p:cNvPr>
          <p:cNvCxnSpPr/>
          <p:nvPr/>
        </p:nvCxnSpPr>
        <p:spPr>
          <a:xfrm>
            <a:off x="8786191" y="4121082"/>
            <a:ext cx="0" cy="2915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A560FB1-4559-496F-BCB3-BF958D075147}"/>
              </a:ext>
            </a:extLst>
          </p:cNvPr>
          <p:cNvSpPr/>
          <p:nvPr/>
        </p:nvSpPr>
        <p:spPr>
          <a:xfrm>
            <a:off x="7826855" y="6462848"/>
            <a:ext cx="314246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/>
              <a:t>Timeline: </a:t>
            </a:r>
            <a:r>
              <a:rPr lang="en-US" sz="1350" b="1" dirty="0" smtClean="0"/>
              <a:t>Oct’17 to Jun’22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252742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3A8365-E391-4351-B15A-60DF0503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Active rate MOM  YTD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8848C-BEDD-4623-8E36-676B711FFDD1}"/>
              </a:ext>
            </a:extLst>
          </p:cNvPr>
          <p:cNvSpPr txBox="1"/>
          <p:nvPr/>
        </p:nvSpPr>
        <p:spPr>
          <a:xfrm>
            <a:off x="477080" y="6520070"/>
            <a:ext cx="39710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*Active rate = (Transacted base for the month)/(Active base)</a:t>
            </a:r>
          </a:p>
        </p:txBody>
      </p:sp>
      <p:sp>
        <p:nvSpPr>
          <p:cNvPr id="7" name="Rounded Rectangle 10">
            <a:extLst>
              <a:ext uri="{FF2B5EF4-FFF2-40B4-BE49-F238E27FC236}">
                <a16:creationId xmlns:a16="http://schemas.microsoft.com/office/drawing/2014/main" id="{ED4E23B0-3CA2-4831-9390-097F9478C9DA}"/>
              </a:ext>
            </a:extLst>
          </p:cNvPr>
          <p:cNvSpPr/>
          <p:nvPr/>
        </p:nvSpPr>
        <p:spPr>
          <a:xfrm>
            <a:off x="171628" y="5288797"/>
            <a:ext cx="11269119" cy="909301"/>
          </a:xfrm>
          <a:prstGeom prst="roundRect">
            <a:avLst>
              <a:gd name="adj" fmla="val 16667"/>
            </a:avLst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285744" indent="-285744" defTabSz="914377">
              <a:buFont typeface="Arial" panose="020B0604020202020204" pitchFamily="34" charset="0"/>
              <a:buChar char="•"/>
            </a:pPr>
            <a:r>
              <a:rPr lang="en-US" sz="1600" kern="0" dirty="0">
                <a:solidFill>
                  <a:prstClr val="black"/>
                </a:solidFill>
              </a:rPr>
              <a:t>Active rate dropped in May-21 due to lockdown and post then again it saw an </a:t>
            </a:r>
            <a:r>
              <a:rPr lang="en-US" sz="1600" kern="0" dirty="0" smtClean="0">
                <a:solidFill>
                  <a:prstClr val="black"/>
                </a:solidFill>
              </a:rPr>
              <a:t>hike in consecutive months.</a:t>
            </a:r>
            <a:endParaRPr lang="en-US" sz="1600" kern="0" dirty="0">
              <a:solidFill>
                <a:prstClr val="black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7ECF70-A143-4EE2-8A1D-11D054369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245926"/>
              </p:ext>
            </p:extLst>
          </p:nvPr>
        </p:nvGraphicFramePr>
        <p:xfrm>
          <a:off x="477079" y="1800225"/>
          <a:ext cx="10963667" cy="325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053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6">
            <a:extLst>
              <a:ext uri="{FF2B5EF4-FFF2-40B4-BE49-F238E27FC236}">
                <a16:creationId xmlns:a16="http://schemas.microsoft.com/office/drawing/2014/main" id="{6B35868E-9726-4E26-9CBF-2CFCDBE24938}"/>
              </a:ext>
            </a:extLst>
          </p:cNvPr>
          <p:cNvSpPr/>
          <p:nvPr/>
        </p:nvSpPr>
        <p:spPr>
          <a:xfrm>
            <a:off x="0" y="-3048"/>
            <a:ext cx="6307667" cy="6867483"/>
          </a:xfrm>
          <a:custGeom>
            <a:avLst/>
            <a:gdLst>
              <a:gd name="connsiteX0" fmla="*/ 0 w 9144000"/>
              <a:gd name="connsiteY0" fmla="*/ 0 h 5148072"/>
              <a:gd name="connsiteX1" fmla="*/ 9144000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9144000"/>
              <a:gd name="connsiteY0" fmla="*/ 0 h 5148072"/>
              <a:gd name="connsiteX1" fmla="*/ 812800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9144000"/>
              <a:gd name="connsiteY0" fmla="*/ 0 h 5148072"/>
              <a:gd name="connsiteX1" fmla="*/ 1683658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2854960"/>
              <a:gd name="connsiteY0" fmla="*/ 0 h 5148072"/>
              <a:gd name="connsiteX1" fmla="*/ 1683658 w 2854960"/>
              <a:gd name="connsiteY1" fmla="*/ 0 h 5148072"/>
              <a:gd name="connsiteX2" fmla="*/ 2854960 w 2854960"/>
              <a:gd name="connsiteY2" fmla="*/ 5148072 h 5148072"/>
              <a:gd name="connsiteX3" fmla="*/ 0 w 2854960"/>
              <a:gd name="connsiteY3" fmla="*/ 5148072 h 5148072"/>
              <a:gd name="connsiteX4" fmla="*/ 0 w 2854960"/>
              <a:gd name="connsiteY4" fmla="*/ 0 h 5148072"/>
              <a:gd name="connsiteX0" fmla="*/ 0 w 4724400"/>
              <a:gd name="connsiteY0" fmla="*/ 0 h 5148072"/>
              <a:gd name="connsiteX1" fmla="*/ 1683658 w 4724400"/>
              <a:gd name="connsiteY1" fmla="*/ 0 h 5148072"/>
              <a:gd name="connsiteX2" fmla="*/ 4724400 w 4724400"/>
              <a:gd name="connsiteY2" fmla="*/ 5137912 h 5148072"/>
              <a:gd name="connsiteX3" fmla="*/ 0 w 4724400"/>
              <a:gd name="connsiteY3" fmla="*/ 5148072 h 5148072"/>
              <a:gd name="connsiteX4" fmla="*/ 0 w 4724400"/>
              <a:gd name="connsiteY4" fmla="*/ 0 h 5148072"/>
              <a:gd name="connsiteX0" fmla="*/ 0 w 4730750"/>
              <a:gd name="connsiteY0" fmla="*/ 0 h 5150612"/>
              <a:gd name="connsiteX1" fmla="*/ 1683658 w 4730750"/>
              <a:gd name="connsiteY1" fmla="*/ 0 h 5150612"/>
              <a:gd name="connsiteX2" fmla="*/ 4730750 w 4730750"/>
              <a:gd name="connsiteY2" fmla="*/ 5150612 h 5150612"/>
              <a:gd name="connsiteX3" fmla="*/ 0 w 4730750"/>
              <a:gd name="connsiteY3" fmla="*/ 5148072 h 5150612"/>
              <a:gd name="connsiteX4" fmla="*/ 0 w 4730750"/>
              <a:gd name="connsiteY4" fmla="*/ 0 h 515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0750" h="5150612">
                <a:moveTo>
                  <a:pt x="0" y="0"/>
                </a:moveTo>
                <a:lnTo>
                  <a:pt x="1683658" y="0"/>
                </a:lnTo>
                <a:lnTo>
                  <a:pt x="4730750" y="5150612"/>
                </a:lnTo>
                <a:lnTo>
                  <a:pt x="0" y="5148072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67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D659A4-FA57-4F7D-AE2A-8089FDE76D43}"/>
              </a:ext>
            </a:extLst>
          </p:cNvPr>
          <p:cNvSpPr txBox="1"/>
          <p:nvPr/>
        </p:nvSpPr>
        <p:spPr>
          <a:xfrm>
            <a:off x="5452747" y="1967437"/>
            <a:ext cx="3652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1. Business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4838FE-D0C4-49F5-9FB4-D61D480F2E1B}"/>
              </a:ext>
            </a:extLst>
          </p:cNvPr>
          <p:cNvSpPr txBox="1"/>
          <p:nvPr/>
        </p:nvSpPr>
        <p:spPr>
          <a:xfrm>
            <a:off x="6085516" y="2886368"/>
            <a:ext cx="48599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2. Loyalty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59685F4-6D6B-41DF-8044-D849D74BF489}"/>
              </a:ext>
            </a:extLst>
          </p:cNvPr>
          <p:cNvGrpSpPr/>
          <p:nvPr/>
        </p:nvGrpSpPr>
        <p:grpSpPr>
          <a:xfrm>
            <a:off x="4560447" y="2662461"/>
            <a:ext cx="6179909" cy="1822853"/>
            <a:chOff x="4198329" y="2484661"/>
            <a:chExt cx="4938014" cy="182285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CC5820-8483-46D9-9A2E-E69DE3A1D82F}"/>
                </a:ext>
              </a:extLst>
            </p:cNvPr>
            <p:cNvCxnSpPr/>
            <p:nvPr/>
          </p:nvCxnSpPr>
          <p:spPr>
            <a:xfrm>
              <a:off x="4198329" y="2484661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8AAF263-B44C-4609-A625-8671B65D2939}"/>
                </a:ext>
              </a:extLst>
            </p:cNvPr>
            <p:cNvCxnSpPr/>
            <p:nvPr/>
          </p:nvCxnSpPr>
          <p:spPr>
            <a:xfrm>
              <a:off x="4609229" y="3396088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8192030-696F-4C63-87BD-4FE0959DAD9A}"/>
                </a:ext>
              </a:extLst>
            </p:cNvPr>
            <p:cNvCxnSpPr/>
            <p:nvPr/>
          </p:nvCxnSpPr>
          <p:spPr>
            <a:xfrm>
              <a:off x="5123143" y="4307514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Shape 28">
            <a:extLst>
              <a:ext uri="{FF2B5EF4-FFF2-40B4-BE49-F238E27FC236}">
                <a16:creationId xmlns:a16="http://schemas.microsoft.com/office/drawing/2014/main" id="{C477C677-930A-4C03-BDB4-A2029DA624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704ABDB5-DAA3-4EA4-835B-CD1ED41F908B}"/>
              </a:ext>
            </a:extLst>
          </p:cNvPr>
          <p:cNvGrpSpPr/>
          <p:nvPr/>
        </p:nvGrpSpPr>
        <p:grpSpPr>
          <a:xfrm>
            <a:off x="4249704" y="1907456"/>
            <a:ext cx="754264" cy="755764"/>
            <a:chOff x="5232481" y="2267809"/>
            <a:chExt cx="1114524" cy="1116742"/>
          </a:xfrm>
        </p:grpSpPr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2039EBBA-217F-4822-B3D8-1F7E2ADB2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56AEDB26-BA9D-47AE-BFEC-6D6F01D1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BD032D3-BB08-4FBA-8DE5-9552D0D58A4E}"/>
              </a:ext>
            </a:extLst>
          </p:cNvPr>
          <p:cNvGrpSpPr/>
          <p:nvPr/>
        </p:nvGrpSpPr>
        <p:grpSpPr>
          <a:xfrm>
            <a:off x="4490795" y="2167775"/>
            <a:ext cx="272084" cy="235128"/>
            <a:chOff x="6280968" y="863600"/>
            <a:chExt cx="1612900" cy="1393826"/>
          </a:xfrm>
          <a:solidFill>
            <a:srgbClr val="3D5A75"/>
          </a:solidFill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DD1A44BA-F680-474F-8757-99AE4188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968" y="1395413"/>
              <a:ext cx="1612900" cy="862013"/>
            </a:xfrm>
            <a:custGeom>
              <a:avLst/>
              <a:gdLst>
                <a:gd name="T0" fmla="*/ 271 w 459"/>
                <a:gd name="T1" fmla="*/ 49 h 245"/>
                <a:gd name="T2" fmla="*/ 271 w 459"/>
                <a:gd name="T3" fmla="*/ 64 h 245"/>
                <a:gd name="T4" fmla="*/ 257 w 459"/>
                <a:gd name="T5" fmla="*/ 78 h 245"/>
                <a:gd name="T6" fmla="*/ 201 w 459"/>
                <a:gd name="T7" fmla="*/ 78 h 245"/>
                <a:gd name="T8" fmla="*/ 188 w 459"/>
                <a:gd name="T9" fmla="*/ 64 h 245"/>
                <a:gd name="T10" fmla="*/ 188 w 459"/>
                <a:gd name="T11" fmla="*/ 49 h 245"/>
                <a:gd name="T12" fmla="*/ 188 w 459"/>
                <a:gd name="T13" fmla="*/ 48 h 245"/>
                <a:gd name="T14" fmla="*/ 0 w 459"/>
                <a:gd name="T15" fmla="*/ 0 h 245"/>
                <a:gd name="T16" fmla="*/ 0 w 459"/>
                <a:gd name="T17" fmla="*/ 219 h 245"/>
                <a:gd name="T18" fmla="*/ 12 w 459"/>
                <a:gd name="T19" fmla="*/ 231 h 245"/>
                <a:gd name="T20" fmla="*/ 49 w 459"/>
                <a:gd name="T21" fmla="*/ 231 h 245"/>
                <a:gd name="T22" fmla="*/ 49 w 459"/>
                <a:gd name="T23" fmla="*/ 242 h 245"/>
                <a:gd name="T24" fmla="*/ 52 w 459"/>
                <a:gd name="T25" fmla="*/ 245 h 245"/>
                <a:gd name="T26" fmla="*/ 83 w 459"/>
                <a:gd name="T27" fmla="*/ 245 h 245"/>
                <a:gd name="T28" fmla="*/ 86 w 459"/>
                <a:gd name="T29" fmla="*/ 242 h 245"/>
                <a:gd name="T30" fmla="*/ 86 w 459"/>
                <a:gd name="T31" fmla="*/ 231 h 245"/>
                <a:gd name="T32" fmla="*/ 373 w 459"/>
                <a:gd name="T33" fmla="*/ 231 h 245"/>
                <a:gd name="T34" fmla="*/ 373 w 459"/>
                <a:gd name="T35" fmla="*/ 242 h 245"/>
                <a:gd name="T36" fmla="*/ 376 w 459"/>
                <a:gd name="T37" fmla="*/ 245 h 245"/>
                <a:gd name="T38" fmla="*/ 407 w 459"/>
                <a:gd name="T39" fmla="*/ 245 h 245"/>
                <a:gd name="T40" fmla="*/ 410 w 459"/>
                <a:gd name="T41" fmla="*/ 242 h 245"/>
                <a:gd name="T42" fmla="*/ 410 w 459"/>
                <a:gd name="T43" fmla="*/ 231 h 245"/>
                <a:gd name="T44" fmla="*/ 447 w 459"/>
                <a:gd name="T45" fmla="*/ 231 h 245"/>
                <a:gd name="T46" fmla="*/ 459 w 459"/>
                <a:gd name="T47" fmla="*/ 219 h 245"/>
                <a:gd name="T48" fmla="*/ 459 w 459"/>
                <a:gd name="T49" fmla="*/ 0 h 245"/>
                <a:gd name="T50" fmla="*/ 271 w 459"/>
                <a:gd name="T51" fmla="*/ 48 h 245"/>
                <a:gd name="T52" fmla="*/ 271 w 459"/>
                <a:gd name="T53" fmla="*/ 4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9" h="245">
                  <a:moveTo>
                    <a:pt x="271" y="49"/>
                  </a:moveTo>
                  <a:cubicBezTo>
                    <a:pt x="271" y="64"/>
                    <a:pt x="271" y="64"/>
                    <a:pt x="271" y="64"/>
                  </a:cubicBezTo>
                  <a:cubicBezTo>
                    <a:pt x="271" y="72"/>
                    <a:pt x="265" y="78"/>
                    <a:pt x="257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194" y="78"/>
                    <a:pt x="188" y="72"/>
                    <a:pt x="188" y="64"/>
                  </a:cubicBezTo>
                  <a:cubicBezTo>
                    <a:pt x="188" y="49"/>
                    <a:pt x="188" y="49"/>
                    <a:pt x="188" y="49"/>
                  </a:cubicBezTo>
                  <a:cubicBezTo>
                    <a:pt x="188" y="49"/>
                    <a:pt x="188" y="49"/>
                    <a:pt x="188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6"/>
                    <a:pt x="5" y="231"/>
                    <a:pt x="12" y="231"/>
                  </a:cubicBezTo>
                  <a:cubicBezTo>
                    <a:pt x="49" y="231"/>
                    <a:pt x="49" y="231"/>
                    <a:pt x="49" y="231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49" y="243"/>
                    <a:pt x="50" y="245"/>
                    <a:pt x="52" y="245"/>
                  </a:cubicBezTo>
                  <a:cubicBezTo>
                    <a:pt x="83" y="245"/>
                    <a:pt x="83" y="245"/>
                    <a:pt x="83" y="245"/>
                  </a:cubicBezTo>
                  <a:cubicBezTo>
                    <a:pt x="84" y="245"/>
                    <a:pt x="86" y="243"/>
                    <a:pt x="86" y="24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373" y="231"/>
                    <a:pt x="373" y="231"/>
                    <a:pt x="373" y="231"/>
                  </a:cubicBezTo>
                  <a:cubicBezTo>
                    <a:pt x="373" y="242"/>
                    <a:pt x="373" y="242"/>
                    <a:pt x="373" y="242"/>
                  </a:cubicBezTo>
                  <a:cubicBezTo>
                    <a:pt x="373" y="243"/>
                    <a:pt x="375" y="245"/>
                    <a:pt x="376" y="245"/>
                  </a:cubicBezTo>
                  <a:cubicBezTo>
                    <a:pt x="407" y="245"/>
                    <a:pt x="407" y="245"/>
                    <a:pt x="407" y="245"/>
                  </a:cubicBezTo>
                  <a:cubicBezTo>
                    <a:pt x="409" y="245"/>
                    <a:pt x="410" y="243"/>
                    <a:pt x="410" y="242"/>
                  </a:cubicBezTo>
                  <a:cubicBezTo>
                    <a:pt x="410" y="231"/>
                    <a:pt x="410" y="231"/>
                    <a:pt x="410" y="231"/>
                  </a:cubicBezTo>
                  <a:cubicBezTo>
                    <a:pt x="447" y="231"/>
                    <a:pt x="447" y="231"/>
                    <a:pt x="447" y="231"/>
                  </a:cubicBezTo>
                  <a:cubicBezTo>
                    <a:pt x="454" y="231"/>
                    <a:pt x="459" y="226"/>
                    <a:pt x="459" y="219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1" y="49"/>
                    <a:pt x="271" y="49"/>
                    <a:pt x="27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 dirty="0"/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64AFC93D-29A3-474A-8E29-39BC06240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0968" y="863600"/>
              <a:ext cx="1612900" cy="650875"/>
            </a:xfrm>
            <a:custGeom>
              <a:avLst/>
              <a:gdLst>
                <a:gd name="T0" fmla="*/ 447 w 459"/>
                <a:gd name="T1" fmla="*/ 58 h 185"/>
                <a:gd name="T2" fmla="*/ 313 w 459"/>
                <a:gd name="T3" fmla="*/ 58 h 185"/>
                <a:gd name="T4" fmla="*/ 313 w 459"/>
                <a:gd name="T5" fmla="*/ 15 h 185"/>
                <a:gd name="T6" fmla="*/ 297 w 459"/>
                <a:gd name="T7" fmla="*/ 0 h 185"/>
                <a:gd name="T8" fmla="*/ 162 w 459"/>
                <a:gd name="T9" fmla="*/ 0 h 185"/>
                <a:gd name="T10" fmla="*/ 146 w 459"/>
                <a:gd name="T11" fmla="*/ 15 h 185"/>
                <a:gd name="T12" fmla="*/ 146 w 459"/>
                <a:gd name="T13" fmla="*/ 58 h 185"/>
                <a:gd name="T14" fmla="*/ 12 w 459"/>
                <a:gd name="T15" fmla="*/ 58 h 185"/>
                <a:gd name="T16" fmla="*/ 0 w 459"/>
                <a:gd name="T17" fmla="*/ 70 h 185"/>
                <a:gd name="T18" fmla="*/ 0 w 459"/>
                <a:gd name="T19" fmla="*/ 126 h 185"/>
                <a:gd name="T20" fmla="*/ 229 w 459"/>
                <a:gd name="T21" fmla="*/ 185 h 185"/>
                <a:gd name="T22" fmla="*/ 459 w 459"/>
                <a:gd name="T23" fmla="*/ 126 h 185"/>
                <a:gd name="T24" fmla="*/ 459 w 459"/>
                <a:gd name="T25" fmla="*/ 70 h 185"/>
                <a:gd name="T26" fmla="*/ 447 w 459"/>
                <a:gd name="T27" fmla="*/ 58 h 185"/>
                <a:gd name="T28" fmla="*/ 279 w 459"/>
                <a:gd name="T29" fmla="*/ 58 h 185"/>
                <a:gd name="T30" fmla="*/ 180 w 459"/>
                <a:gd name="T31" fmla="*/ 58 h 185"/>
                <a:gd name="T32" fmla="*/ 180 w 459"/>
                <a:gd name="T33" fmla="*/ 33 h 185"/>
                <a:gd name="T34" fmla="*/ 279 w 459"/>
                <a:gd name="T35" fmla="*/ 33 h 185"/>
                <a:gd name="T36" fmla="*/ 279 w 459"/>
                <a:gd name="T37" fmla="*/ 5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9" h="185">
                  <a:moveTo>
                    <a:pt x="447" y="58"/>
                  </a:moveTo>
                  <a:cubicBezTo>
                    <a:pt x="313" y="58"/>
                    <a:pt x="313" y="58"/>
                    <a:pt x="313" y="58"/>
                  </a:cubicBezTo>
                  <a:cubicBezTo>
                    <a:pt x="313" y="15"/>
                    <a:pt x="313" y="15"/>
                    <a:pt x="313" y="15"/>
                  </a:cubicBezTo>
                  <a:cubicBezTo>
                    <a:pt x="313" y="6"/>
                    <a:pt x="306" y="0"/>
                    <a:pt x="297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53" y="0"/>
                    <a:pt x="146" y="6"/>
                    <a:pt x="146" y="15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0" y="63"/>
                    <a:pt x="0" y="7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229" y="185"/>
                    <a:pt x="229" y="185"/>
                    <a:pt x="229" y="185"/>
                  </a:cubicBezTo>
                  <a:cubicBezTo>
                    <a:pt x="459" y="126"/>
                    <a:pt x="459" y="126"/>
                    <a:pt x="459" y="126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63"/>
                    <a:pt x="454" y="58"/>
                    <a:pt x="447" y="58"/>
                  </a:cubicBezTo>
                  <a:close/>
                  <a:moveTo>
                    <a:pt x="279" y="58"/>
                  </a:moveTo>
                  <a:cubicBezTo>
                    <a:pt x="180" y="58"/>
                    <a:pt x="180" y="58"/>
                    <a:pt x="180" y="58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279" y="33"/>
                    <a:pt x="279" y="33"/>
                    <a:pt x="279" y="33"/>
                  </a:cubicBezTo>
                  <a:lnTo>
                    <a:pt x="27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3FB67ED-8B79-49FE-8728-9AA596D95D0B}"/>
              </a:ext>
            </a:extLst>
          </p:cNvPr>
          <p:cNvGrpSpPr/>
          <p:nvPr/>
        </p:nvGrpSpPr>
        <p:grpSpPr>
          <a:xfrm>
            <a:off x="4776254" y="2759538"/>
            <a:ext cx="754264" cy="755764"/>
            <a:chOff x="5232481" y="2267809"/>
            <a:chExt cx="1114524" cy="1116742"/>
          </a:xfrm>
        </p:grpSpPr>
        <p:sp>
          <p:nvSpPr>
            <p:cNvPr id="107" name="Oval 9">
              <a:extLst>
                <a:ext uri="{FF2B5EF4-FFF2-40B4-BE49-F238E27FC236}">
                  <a16:creationId xmlns:a16="http://schemas.microsoft.com/office/drawing/2014/main" id="{5AE73BB0-BCCF-4E71-B7A3-C68029CE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3DBD8CE8-8DC3-415F-ACC2-369F980F8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19F224A-CD23-47E9-93DA-9DD0110827C7}"/>
              </a:ext>
            </a:extLst>
          </p:cNvPr>
          <p:cNvGrpSpPr/>
          <p:nvPr/>
        </p:nvGrpSpPr>
        <p:grpSpPr>
          <a:xfrm>
            <a:off x="4946409" y="2990700"/>
            <a:ext cx="413954" cy="293440"/>
            <a:chOff x="5057554" y="1105936"/>
            <a:chExt cx="3146425" cy="2230438"/>
          </a:xfrm>
          <a:solidFill>
            <a:srgbClr val="3C5872"/>
          </a:solidFill>
        </p:grpSpPr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6CD87992-2D95-48F0-8C1F-04CF2F5DE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517" y="1548849"/>
              <a:ext cx="115888" cy="336550"/>
            </a:xfrm>
            <a:custGeom>
              <a:avLst/>
              <a:gdLst>
                <a:gd name="T0" fmla="*/ 3 w 33"/>
                <a:gd name="T1" fmla="*/ 70 h 96"/>
                <a:gd name="T2" fmla="*/ 14 w 33"/>
                <a:gd name="T3" fmla="*/ 94 h 96"/>
                <a:gd name="T4" fmla="*/ 19 w 33"/>
                <a:gd name="T5" fmla="*/ 93 h 96"/>
                <a:gd name="T6" fmla="*/ 29 w 33"/>
                <a:gd name="T7" fmla="*/ 61 h 96"/>
                <a:gd name="T8" fmla="*/ 27 w 33"/>
                <a:gd name="T9" fmla="*/ 44 h 96"/>
                <a:gd name="T10" fmla="*/ 27 w 33"/>
                <a:gd name="T11" fmla="*/ 7 h 96"/>
                <a:gd name="T12" fmla="*/ 22 w 33"/>
                <a:gd name="T13" fmla="*/ 0 h 96"/>
                <a:gd name="T14" fmla="*/ 13 w 33"/>
                <a:gd name="T15" fmla="*/ 0 h 96"/>
                <a:gd name="T16" fmla="*/ 7 w 33"/>
                <a:gd name="T17" fmla="*/ 8 h 96"/>
                <a:gd name="T18" fmla="*/ 8 w 33"/>
                <a:gd name="T19" fmla="*/ 30 h 96"/>
                <a:gd name="T20" fmla="*/ 3 w 33"/>
                <a:gd name="T2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96">
                  <a:moveTo>
                    <a:pt x="3" y="70"/>
                  </a:moveTo>
                  <a:cubicBezTo>
                    <a:pt x="0" y="79"/>
                    <a:pt x="10" y="85"/>
                    <a:pt x="14" y="94"/>
                  </a:cubicBezTo>
                  <a:cubicBezTo>
                    <a:pt x="16" y="96"/>
                    <a:pt x="18" y="95"/>
                    <a:pt x="19" y="93"/>
                  </a:cubicBezTo>
                  <a:cubicBezTo>
                    <a:pt x="26" y="83"/>
                    <a:pt x="33" y="74"/>
                    <a:pt x="29" y="61"/>
                  </a:cubicBezTo>
                  <a:cubicBezTo>
                    <a:pt x="28" y="56"/>
                    <a:pt x="27" y="50"/>
                    <a:pt x="27" y="44"/>
                  </a:cubicBezTo>
                  <a:cubicBezTo>
                    <a:pt x="27" y="32"/>
                    <a:pt x="21" y="19"/>
                    <a:pt x="27" y="7"/>
                  </a:cubicBezTo>
                  <a:cubicBezTo>
                    <a:pt x="29" y="3"/>
                    <a:pt x="26" y="0"/>
                    <a:pt x="22" y="0"/>
                  </a:cubicBezTo>
                  <a:cubicBezTo>
                    <a:pt x="19" y="0"/>
                    <a:pt x="16" y="1"/>
                    <a:pt x="13" y="0"/>
                  </a:cubicBezTo>
                  <a:cubicBezTo>
                    <a:pt x="7" y="0"/>
                    <a:pt x="4" y="2"/>
                    <a:pt x="7" y="8"/>
                  </a:cubicBezTo>
                  <a:cubicBezTo>
                    <a:pt x="10" y="16"/>
                    <a:pt x="9" y="23"/>
                    <a:pt x="8" y="30"/>
                  </a:cubicBezTo>
                  <a:cubicBezTo>
                    <a:pt x="6" y="43"/>
                    <a:pt x="5" y="55"/>
                    <a:pt x="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56A840D1-00D5-4941-B61F-1C09D667E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817" y="1105936"/>
              <a:ext cx="392113" cy="393700"/>
            </a:xfrm>
            <a:custGeom>
              <a:avLst/>
              <a:gdLst>
                <a:gd name="T0" fmla="*/ 56 w 112"/>
                <a:gd name="T1" fmla="*/ 112 h 112"/>
                <a:gd name="T2" fmla="*/ 112 w 112"/>
                <a:gd name="T3" fmla="*/ 56 h 112"/>
                <a:gd name="T4" fmla="*/ 57 w 112"/>
                <a:gd name="T5" fmla="*/ 0 h 112"/>
                <a:gd name="T6" fmla="*/ 1 w 112"/>
                <a:gd name="T7" fmla="*/ 56 h 112"/>
                <a:gd name="T8" fmla="*/ 56 w 112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56" y="112"/>
                  </a:move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8" y="0"/>
                    <a:pt x="57" y="0"/>
                  </a:cubicBezTo>
                  <a:cubicBezTo>
                    <a:pt x="26" y="0"/>
                    <a:pt x="0" y="25"/>
                    <a:pt x="1" y="56"/>
                  </a:cubicBezTo>
                  <a:cubicBezTo>
                    <a:pt x="1" y="87"/>
                    <a:pt x="26" y="112"/>
                    <a:pt x="5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90B9D1AC-A742-4EE6-894A-44887A284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555199"/>
              <a:ext cx="2476500" cy="1781175"/>
            </a:xfrm>
            <a:custGeom>
              <a:avLst/>
              <a:gdLst>
                <a:gd name="T0" fmla="*/ 706 w 707"/>
                <a:gd name="T1" fmla="*/ 154 h 507"/>
                <a:gd name="T2" fmla="*/ 704 w 707"/>
                <a:gd name="T3" fmla="*/ 124 h 507"/>
                <a:gd name="T4" fmla="*/ 677 w 707"/>
                <a:gd name="T5" fmla="*/ 30 h 507"/>
                <a:gd name="T6" fmla="*/ 654 w 707"/>
                <a:gd name="T7" fmla="*/ 7 h 507"/>
                <a:gd name="T8" fmla="*/ 621 w 707"/>
                <a:gd name="T9" fmla="*/ 1 h 507"/>
                <a:gd name="T10" fmla="*/ 613 w 707"/>
                <a:gd name="T11" fmla="*/ 7 h 507"/>
                <a:gd name="T12" fmla="*/ 609 w 707"/>
                <a:gd name="T13" fmla="*/ 28 h 507"/>
                <a:gd name="T14" fmla="*/ 585 w 707"/>
                <a:gd name="T15" fmla="*/ 98 h 507"/>
                <a:gd name="T16" fmla="*/ 563 w 707"/>
                <a:gd name="T17" fmla="*/ 98 h 507"/>
                <a:gd name="T18" fmla="*/ 556 w 707"/>
                <a:gd name="T19" fmla="*/ 88 h 507"/>
                <a:gd name="T20" fmla="*/ 542 w 707"/>
                <a:gd name="T21" fmla="*/ 56 h 507"/>
                <a:gd name="T22" fmla="*/ 535 w 707"/>
                <a:gd name="T23" fmla="*/ 12 h 507"/>
                <a:gd name="T24" fmla="*/ 521 w 707"/>
                <a:gd name="T25" fmla="*/ 2 h 507"/>
                <a:gd name="T26" fmla="*/ 437 w 707"/>
                <a:gd name="T27" fmla="*/ 31 h 507"/>
                <a:gd name="T28" fmla="*/ 415 w 707"/>
                <a:gd name="T29" fmla="*/ 37 h 507"/>
                <a:gd name="T30" fmla="*/ 339 w 707"/>
                <a:gd name="T31" fmla="*/ 39 h 507"/>
                <a:gd name="T32" fmla="*/ 310 w 707"/>
                <a:gd name="T33" fmla="*/ 55 h 507"/>
                <a:gd name="T34" fmla="*/ 11 w 707"/>
                <a:gd name="T35" fmla="*/ 55 h 507"/>
                <a:gd name="T36" fmla="*/ 0 w 707"/>
                <a:gd name="T37" fmla="*/ 66 h 507"/>
                <a:gd name="T38" fmla="*/ 0 w 707"/>
                <a:gd name="T39" fmla="*/ 66 h 507"/>
                <a:gd name="T40" fmla="*/ 11 w 707"/>
                <a:gd name="T41" fmla="*/ 76 h 507"/>
                <a:gd name="T42" fmla="*/ 307 w 707"/>
                <a:gd name="T43" fmla="*/ 76 h 507"/>
                <a:gd name="T44" fmla="*/ 342 w 707"/>
                <a:gd name="T45" fmla="*/ 102 h 507"/>
                <a:gd name="T46" fmla="*/ 375 w 707"/>
                <a:gd name="T47" fmla="*/ 100 h 507"/>
                <a:gd name="T48" fmla="*/ 468 w 707"/>
                <a:gd name="T49" fmla="*/ 85 h 507"/>
                <a:gd name="T50" fmla="*/ 477 w 707"/>
                <a:gd name="T51" fmla="*/ 81 h 507"/>
                <a:gd name="T52" fmla="*/ 486 w 707"/>
                <a:gd name="T53" fmla="*/ 86 h 507"/>
                <a:gd name="T54" fmla="*/ 493 w 707"/>
                <a:gd name="T55" fmla="*/ 203 h 507"/>
                <a:gd name="T56" fmla="*/ 493 w 707"/>
                <a:gd name="T57" fmla="*/ 329 h 507"/>
                <a:gd name="T58" fmla="*/ 493 w 707"/>
                <a:gd name="T59" fmla="*/ 329 h 507"/>
                <a:gd name="T60" fmla="*/ 493 w 707"/>
                <a:gd name="T61" fmla="*/ 471 h 507"/>
                <a:gd name="T62" fmla="*/ 504 w 707"/>
                <a:gd name="T63" fmla="*/ 497 h 507"/>
                <a:gd name="T64" fmla="*/ 538 w 707"/>
                <a:gd name="T65" fmla="*/ 502 h 507"/>
                <a:gd name="T66" fmla="*/ 555 w 707"/>
                <a:gd name="T67" fmla="*/ 474 h 507"/>
                <a:gd name="T68" fmla="*/ 555 w 707"/>
                <a:gd name="T69" fmla="*/ 294 h 507"/>
                <a:gd name="T70" fmla="*/ 556 w 707"/>
                <a:gd name="T71" fmla="*/ 278 h 507"/>
                <a:gd name="T72" fmla="*/ 572 w 707"/>
                <a:gd name="T73" fmla="*/ 265 h 507"/>
                <a:gd name="T74" fmla="*/ 591 w 707"/>
                <a:gd name="T75" fmla="*/ 285 h 507"/>
                <a:gd name="T76" fmla="*/ 591 w 707"/>
                <a:gd name="T77" fmla="*/ 464 h 507"/>
                <a:gd name="T78" fmla="*/ 593 w 707"/>
                <a:gd name="T79" fmla="*/ 480 h 507"/>
                <a:gd name="T80" fmla="*/ 627 w 707"/>
                <a:gd name="T81" fmla="*/ 504 h 507"/>
                <a:gd name="T82" fmla="*/ 654 w 707"/>
                <a:gd name="T83" fmla="*/ 474 h 507"/>
                <a:gd name="T84" fmla="*/ 654 w 707"/>
                <a:gd name="T85" fmla="*/ 278 h 507"/>
                <a:gd name="T86" fmla="*/ 650 w 707"/>
                <a:gd name="T87" fmla="*/ 268 h 507"/>
                <a:gd name="T88" fmla="*/ 625 w 707"/>
                <a:gd name="T89" fmla="*/ 218 h 507"/>
                <a:gd name="T90" fmla="*/ 624 w 707"/>
                <a:gd name="T91" fmla="*/ 142 h 507"/>
                <a:gd name="T92" fmla="*/ 629 w 707"/>
                <a:gd name="T93" fmla="*/ 113 h 507"/>
                <a:gd name="T94" fmla="*/ 633 w 707"/>
                <a:gd name="T95" fmla="*/ 109 h 507"/>
                <a:gd name="T96" fmla="*/ 636 w 707"/>
                <a:gd name="T97" fmla="*/ 113 h 507"/>
                <a:gd name="T98" fmla="*/ 644 w 707"/>
                <a:gd name="T99" fmla="*/ 152 h 507"/>
                <a:gd name="T100" fmla="*/ 646 w 707"/>
                <a:gd name="T101" fmla="*/ 228 h 507"/>
                <a:gd name="T102" fmla="*/ 676 w 707"/>
                <a:gd name="T103" fmla="*/ 256 h 507"/>
                <a:gd name="T104" fmla="*/ 707 w 707"/>
                <a:gd name="T105" fmla="*/ 228 h 507"/>
                <a:gd name="T106" fmla="*/ 706 w 707"/>
                <a:gd name="T107" fmla="*/ 15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7" h="507">
                  <a:moveTo>
                    <a:pt x="706" y="154"/>
                  </a:moveTo>
                  <a:cubicBezTo>
                    <a:pt x="706" y="144"/>
                    <a:pt x="706" y="134"/>
                    <a:pt x="704" y="124"/>
                  </a:cubicBezTo>
                  <a:cubicBezTo>
                    <a:pt x="695" y="93"/>
                    <a:pt x="686" y="61"/>
                    <a:pt x="677" y="30"/>
                  </a:cubicBezTo>
                  <a:cubicBezTo>
                    <a:pt x="674" y="18"/>
                    <a:pt x="666" y="10"/>
                    <a:pt x="654" y="7"/>
                  </a:cubicBezTo>
                  <a:cubicBezTo>
                    <a:pt x="643" y="5"/>
                    <a:pt x="632" y="3"/>
                    <a:pt x="621" y="1"/>
                  </a:cubicBezTo>
                  <a:cubicBezTo>
                    <a:pt x="617" y="0"/>
                    <a:pt x="613" y="2"/>
                    <a:pt x="613" y="7"/>
                  </a:cubicBezTo>
                  <a:cubicBezTo>
                    <a:pt x="612" y="14"/>
                    <a:pt x="610" y="21"/>
                    <a:pt x="609" y="28"/>
                  </a:cubicBezTo>
                  <a:cubicBezTo>
                    <a:pt x="606" y="53"/>
                    <a:pt x="603" y="78"/>
                    <a:pt x="585" y="98"/>
                  </a:cubicBezTo>
                  <a:cubicBezTo>
                    <a:pt x="570" y="115"/>
                    <a:pt x="574" y="113"/>
                    <a:pt x="563" y="98"/>
                  </a:cubicBezTo>
                  <a:cubicBezTo>
                    <a:pt x="561" y="94"/>
                    <a:pt x="558" y="91"/>
                    <a:pt x="556" y="88"/>
                  </a:cubicBezTo>
                  <a:cubicBezTo>
                    <a:pt x="548" y="79"/>
                    <a:pt x="544" y="68"/>
                    <a:pt x="542" y="56"/>
                  </a:cubicBezTo>
                  <a:cubicBezTo>
                    <a:pt x="541" y="41"/>
                    <a:pt x="538" y="27"/>
                    <a:pt x="535" y="12"/>
                  </a:cubicBezTo>
                  <a:cubicBezTo>
                    <a:pt x="533" y="0"/>
                    <a:pt x="532" y="1"/>
                    <a:pt x="521" y="2"/>
                  </a:cubicBezTo>
                  <a:cubicBezTo>
                    <a:pt x="491" y="5"/>
                    <a:pt x="464" y="20"/>
                    <a:pt x="437" y="31"/>
                  </a:cubicBezTo>
                  <a:cubicBezTo>
                    <a:pt x="430" y="34"/>
                    <a:pt x="423" y="37"/>
                    <a:pt x="415" y="37"/>
                  </a:cubicBezTo>
                  <a:cubicBezTo>
                    <a:pt x="390" y="38"/>
                    <a:pt x="364" y="38"/>
                    <a:pt x="339" y="39"/>
                  </a:cubicBezTo>
                  <a:cubicBezTo>
                    <a:pt x="326" y="39"/>
                    <a:pt x="316" y="45"/>
                    <a:pt x="3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5" y="55"/>
                    <a:pt x="0" y="60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2"/>
                    <a:pt x="5" y="76"/>
                    <a:pt x="11" y="76"/>
                  </a:cubicBezTo>
                  <a:cubicBezTo>
                    <a:pt x="307" y="76"/>
                    <a:pt x="307" y="76"/>
                    <a:pt x="307" y="76"/>
                  </a:cubicBezTo>
                  <a:cubicBezTo>
                    <a:pt x="310" y="92"/>
                    <a:pt x="325" y="103"/>
                    <a:pt x="342" y="102"/>
                  </a:cubicBezTo>
                  <a:cubicBezTo>
                    <a:pt x="353" y="101"/>
                    <a:pt x="364" y="100"/>
                    <a:pt x="375" y="100"/>
                  </a:cubicBezTo>
                  <a:cubicBezTo>
                    <a:pt x="407" y="100"/>
                    <a:pt x="439" y="103"/>
                    <a:pt x="468" y="85"/>
                  </a:cubicBezTo>
                  <a:cubicBezTo>
                    <a:pt x="471" y="84"/>
                    <a:pt x="474" y="83"/>
                    <a:pt x="477" y="81"/>
                  </a:cubicBezTo>
                  <a:cubicBezTo>
                    <a:pt x="483" y="78"/>
                    <a:pt x="486" y="80"/>
                    <a:pt x="486" y="86"/>
                  </a:cubicBezTo>
                  <a:cubicBezTo>
                    <a:pt x="488" y="125"/>
                    <a:pt x="493" y="164"/>
                    <a:pt x="493" y="203"/>
                  </a:cubicBezTo>
                  <a:cubicBezTo>
                    <a:pt x="493" y="245"/>
                    <a:pt x="493" y="287"/>
                    <a:pt x="493" y="329"/>
                  </a:cubicBezTo>
                  <a:cubicBezTo>
                    <a:pt x="493" y="329"/>
                    <a:pt x="493" y="329"/>
                    <a:pt x="493" y="329"/>
                  </a:cubicBezTo>
                  <a:cubicBezTo>
                    <a:pt x="493" y="376"/>
                    <a:pt x="493" y="424"/>
                    <a:pt x="493" y="471"/>
                  </a:cubicBezTo>
                  <a:cubicBezTo>
                    <a:pt x="493" y="481"/>
                    <a:pt x="496" y="490"/>
                    <a:pt x="504" y="497"/>
                  </a:cubicBezTo>
                  <a:cubicBezTo>
                    <a:pt x="514" y="506"/>
                    <a:pt x="526" y="507"/>
                    <a:pt x="538" y="502"/>
                  </a:cubicBezTo>
                  <a:cubicBezTo>
                    <a:pt x="549" y="496"/>
                    <a:pt x="555" y="487"/>
                    <a:pt x="555" y="474"/>
                  </a:cubicBezTo>
                  <a:cubicBezTo>
                    <a:pt x="555" y="414"/>
                    <a:pt x="555" y="354"/>
                    <a:pt x="555" y="294"/>
                  </a:cubicBezTo>
                  <a:cubicBezTo>
                    <a:pt x="555" y="288"/>
                    <a:pt x="555" y="283"/>
                    <a:pt x="556" y="278"/>
                  </a:cubicBezTo>
                  <a:cubicBezTo>
                    <a:pt x="559" y="270"/>
                    <a:pt x="564" y="265"/>
                    <a:pt x="572" y="265"/>
                  </a:cubicBezTo>
                  <a:cubicBezTo>
                    <a:pt x="584" y="264"/>
                    <a:pt x="591" y="272"/>
                    <a:pt x="591" y="285"/>
                  </a:cubicBezTo>
                  <a:cubicBezTo>
                    <a:pt x="592" y="344"/>
                    <a:pt x="591" y="404"/>
                    <a:pt x="591" y="464"/>
                  </a:cubicBezTo>
                  <a:cubicBezTo>
                    <a:pt x="591" y="469"/>
                    <a:pt x="591" y="475"/>
                    <a:pt x="593" y="480"/>
                  </a:cubicBezTo>
                  <a:cubicBezTo>
                    <a:pt x="597" y="496"/>
                    <a:pt x="610" y="506"/>
                    <a:pt x="627" y="504"/>
                  </a:cubicBezTo>
                  <a:cubicBezTo>
                    <a:pt x="642" y="503"/>
                    <a:pt x="654" y="490"/>
                    <a:pt x="654" y="474"/>
                  </a:cubicBezTo>
                  <a:cubicBezTo>
                    <a:pt x="654" y="409"/>
                    <a:pt x="654" y="343"/>
                    <a:pt x="654" y="278"/>
                  </a:cubicBezTo>
                  <a:cubicBezTo>
                    <a:pt x="654" y="274"/>
                    <a:pt x="653" y="271"/>
                    <a:pt x="650" y="268"/>
                  </a:cubicBezTo>
                  <a:cubicBezTo>
                    <a:pt x="631" y="256"/>
                    <a:pt x="625" y="239"/>
                    <a:pt x="625" y="218"/>
                  </a:cubicBezTo>
                  <a:cubicBezTo>
                    <a:pt x="625" y="192"/>
                    <a:pt x="626" y="167"/>
                    <a:pt x="624" y="142"/>
                  </a:cubicBezTo>
                  <a:cubicBezTo>
                    <a:pt x="623" y="132"/>
                    <a:pt x="625" y="122"/>
                    <a:pt x="629" y="113"/>
                  </a:cubicBezTo>
                  <a:cubicBezTo>
                    <a:pt x="630" y="111"/>
                    <a:pt x="631" y="109"/>
                    <a:pt x="633" y="109"/>
                  </a:cubicBezTo>
                  <a:cubicBezTo>
                    <a:pt x="634" y="110"/>
                    <a:pt x="635" y="112"/>
                    <a:pt x="636" y="113"/>
                  </a:cubicBezTo>
                  <a:cubicBezTo>
                    <a:pt x="639" y="126"/>
                    <a:pt x="644" y="138"/>
                    <a:pt x="644" y="152"/>
                  </a:cubicBezTo>
                  <a:cubicBezTo>
                    <a:pt x="644" y="177"/>
                    <a:pt x="645" y="202"/>
                    <a:pt x="646" y="228"/>
                  </a:cubicBezTo>
                  <a:cubicBezTo>
                    <a:pt x="646" y="244"/>
                    <a:pt x="660" y="256"/>
                    <a:pt x="676" y="256"/>
                  </a:cubicBezTo>
                  <a:cubicBezTo>
                    <a:pt x="693" y="256"/>
                    <a:pt x="706" y="244"/>
                    <a:pt x="707" y="228"/>
                  </a:cubicBezTo>
                  <a:cubicBezTo>
                    <a:pt x="707" y="203"/>
                    <a:pt x="707" y="178"/>
                    <a:pt x="706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27381930-2A0D-4DD5-958D-03A8A236E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447249"/>
              <a:ext cx="1149350" cy="77788"/>
            </a:xfrm>
            <a:custGeom>
              <a:avLst/>
              <a:gdLst>
                <a:gd name="T0" fmla="*/ 11 w 328"/>
                <a:gd name="T1" fmla="*/ 0 h 22"/>
                <a:gd name="T2" fmla="*/ 0 w 328"/>
                <a:gd name="T3" fmla="*/ 11 h 22"/>
                <a:gd name="T4" fmla="*/ 11 w 328"/>
                <a:gd name="T5" fmla="*/ 22 h 22"/>
                <a:gd name="T6" fmla="*/ 317 w 328"/>
                <a:gd name="T7" fmla="*/ 22 h 22"/>
                <a:gd name="T8" fmla="*/ 328 w 328"/>
                <a:gd name="T9" fmla="*/ 11 h 22"/>
                <a:gd name="T10" fmla="*/ 317 w 328"/>
                <a:gd name="T11" fmla="*/ 0 h 22"/>
                <a:gd name="T12" fmla="*/ 11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EB689CB4-A3B3-4EF2-B4AC-B051CF0E5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047324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D80F4261-AD65-475F-8D7B-716CEAB1D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348949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0DDEE5C9-E926-4340-9324-F2006FD99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359936"/>
              <a:ext cx="249238" cy="244475"/>
            </a:xfrm>
            <a:custGeom>
              <a:avLst/>
              <a:gdLst>
                <a:gd name="T0" fmla="*/ 71 w 71"/>
                <a:gd name="T1" fmla="*/ 6 h 70"/>
                <a:gd name="T2" fmla="*/ 64 w 71"/>
                <a:gd name="T3" fmla="*/ 0 h 70"/>
                <a:gd name="T4" fmla="*/ 6 w 71"/>
                <a:gd name="T5" fmla="*/ 0 h 70"/>
                <a:gd name="T6" fmla="*/ 0 w 71"/>
                <a:gd name="T7" fmla="*/ 6 h 70"/>
                <a:gd name="T8" fmla="*/ 0 w 71"/>
                <a:gd name="T9" fmla="*/ 64 h 70"/>
                <a:gd name="T10" fmla="*/ 6 w 71"/>
                <a:gd name="T11" fmla="*/ 70 h 70"/>
                <a:gd name="T12" fmla="*/ 64 w 71"/>
                <a:gd name="T13" fmla="*/ 70 h 70"/>
                <a:gd name="T14" fmla="*/ 71 w 71"/>
                <a:gd name="T15" fmla="*/ 64 h 70"/>
                <a:gd name="T16" fmla="*/ 71 w 71"/>
                <a:gd name="T17" fmla="*/ 6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71" y="6"/>
                  </a:moveTo>
                  <a:cubicBezTo>
                    <a:pt x="71" y="2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7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CA374B8A-FAAB-4917-8FF1-70595876E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661561"/>
              <a:ext cx="249238" cy="249238"/>
            </a:xfrm>
            <a:custGeom>
              <a:avLst/>
              <a:gdLst>
                <a:gd name="T0" fmla="*/ 71 w 71"/>
                <a:gd name="T1" fmla="*/ 7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7 h 71"/>
                <a:gd name="T8" fmla="*/ 0 w 71"/>
                <a:gd name="T9" fmla="*/ 65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5 h 71"/>
                <a:gd name="T16" fmla="*/ 71 w 71"/>
                <a:gd name="T17" fmla="*/ 7 h 71"/>
                <a:gd name="T18" fmla="*/ 63 w 71"/>
                <a:gd name="T19" fmla="*/ 64 h 71"/>
                <a:gd name="T20" fmla="*/ 7 w 71"/>
                <a:gd name="T21" fmla="*/ 64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7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5"/>
                  </a:cubicBezTo>
                  <a:lnTo>
                    <a:pt x="71" y="7"/>
                  </a:lnTo>
                  <a:close/>
                  <a:moveTo>
                    <a:pt x="63" y="64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44D536C2-0904-440A-99A9-713C0671E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966361"/>
              <a:ext cx="249238" cy="249238"/>
            </a:xfrm>
            <a:custGeom>
              <a:avLst/>
              <a:gdLst>
                <a:gd name="T0" fmla="*/ 71 w 71"/>
                <a:gd name="T1" fmla="*/ 6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6 h 71"/>
                <a:gd name="T8" fmla="*/ 0 w 71"/>
                <a:gd name="T9" fmla="*/ 64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4 h 71"/>
                <a:gd name="T16" fmla="*/ 71 w 71"/>
                <a:gd name="T17" fmla="*/ 6 h 71"/>
                <a:gd name="T18" fmla="*/ 63 w 71"/>
                <a:gd name="T19" fmla="*/ 63 h 71"/>
                <a:gd name="T20" fmla="*/ 7 w 71"/>
                <a:gd name="T21" fmla="*/ 63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6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276DB3BE-DC87-496C-AAA5-55F80C9F0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2264811"/>
              <a:ext cx="249238" cy="246063"/>
            </a:xfrm>
            <a:custGeom>
              <a:avLst/>
              <a:gdLst>
                <a:gd name="T0" fmla="*/ 64 w 71"/>
                <a:gd name="T1" fmla="*/ 0 h 70"/>
                <a:gd name="T2" fmla="*/ 6 w 71"/>
                <a:gd name="T3" fmla="*/ 0 h 70"/>
                <a:gd name="T4" fmla="*/ 0 w 71"/>
                <a:gd name="T5" fmla="*/ 6 h 70"/>
                <a:gd name="T6" fmla="*/ 0 w 71"/>
                <a:gd name="T7" fmla="*/ 64 h 70"/>
                <a:gd name="T8" fmla="*/ 6 w 71"/>
                <a:gd name="T9" fmla="*/ 70 h 70"/>
                <a:gd name="T10" fmla="*/ 64 w 71"/>
                <a:gd name="T11" fmla="*/ 70 h 70"/>
                <a:gd name="T12" fmla="*/ 71 w 71"/>
                <a:gd name="T13" fmla="*/ 64 h 70"/>
                <a:gd name="T14" fmla="*/ 71 w 71"/>
                <a:gd name="T15" fmla="*/ 6 h 70"/>
                <a:gd name="T16" fmla="*/ 64 w 71"/>
                <a:gd name="T17" fmla="*/ 0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8"/>
                    <a:pt x="71" y="64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8" y="0"/>
                    <a:pt x="64" y="0"/>
                  </a:cubicBez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C9A1349D-1860-4898-9584-00C5F318B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892" y="2753761"/>
              <a:ext cx="200025" cy="385763"/>
            </a:xfrm>
            <a:custGeom>
              <a:avLst/>
              <a:gdLst>
                <a:gd name="T0" fmla="*/ 46 w 57"/>
                <a:gd name="T1" fmla="*/ 2 h 110"/>
                <a:gd name="T2" fmla="*/ 28 w 57"/>
                <a:gd name="T3" fmla="*/ 11 h 110"/>
                <a:gd name="T4" fmla="*/ 2 w 57"/>
                <a:gd name="T5" fmla="*/ 92 h 110"/>
                <a:gd name="T6" fmla="*/ 11 w 57"/>
                <a:gd name="T7" fmla="*/ 110 h 110"/>
                <a:gd name="T8" fmla="*/ 15 w 57"/>
                <a:gd name="T9" fmla="*/ 110 h 110"/>
                <a:gd name="T10" fmla="*/ 28 w 57"/>
                <a:gd name="T11" fmla="*/ 101 h 110"/>
                <a:gd name="T12" fmla="*/ 54 w 57"/>
                <a:gd name="T13" fmla="*/ 19 h 110"/>
                <a:gd name="T14" fmla="*/ 46 w 57"/>
                <a:gd name="T1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46" y="2"/>
                  </a:moveTo>
                  <a:cubicBezTo>
                    <a:pt x="38" y="0"/>
                    <a:pt x="31" y="4"/>
                    <a:pt x="28" y="11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0" y="100"/>
                    <a:pt x="4" y="107"/>
                    <a:pt x="11" y="110"/>
                  </a:cubicBezTo>
                  <a:cubicBezTo>
                    <a:pt x="12" y="110"/>
                    <a:pt x="14" y="110"/>
                    <a:pt x="15" y="110"/>
                  </a:cubicBezTo>
                  <a:cubicBezTo>
                    <a:pt x="21" y="110"/>
                    <a:pt x="26" y="107"/>
                    <a:pt x="28" y="10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7" y="12"/>
                    <a:pt x="53" y="4"/>
                    <a:pt x="4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C7E4D5E8-4534-4087-8142-4F48747D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204" y="2748999"/>
              <a:ext cx="93663" cy="396875"/>
            </a:xfrm>
            <a:custGeom>
              <a:avLst/>
              <a:gdLst>
                <a:gd name="T0" fmla="*/ 14 w 27"/>
                <a:gd name="T1" fmla="*/ 0 h 113"/>
                <a:gd name="T2" fmla="*/ 0 w 27"/>
                <a:gd name="T3" fmla="*/ 14 h 113"/>
                <a:gd name="T4" fmla="*/ 0 w 27"/>
                <a:gd name="T5" fmla="*/ 100 h 113"/>
                <a:gd name="T6" fmla="*/ 14 w 27"/>
                <a:gd name="T7" fmla="*/ 113 h 113"/>
                <a:gd name="T8" fmla="*/ 27 w 27"/>
                <a:gd name="T9" fmla="*/ 100 h 113"/>
                <a:gd name="T10" fmla="*/ 27 w 27"/>
                <a:gd name="T11" fmla="*/ 14 h 113"/>
                <a:gd name="T12" fmla="*/ 14 w 27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3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4" y="113"/>
                  </a:cubicBezTo>
                  <a:cubicBezTo>
                    <a:pt x="21" y="113"/>
                    <a:pt x="27" y="107"/>
                    <a:pt x="27" y="10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7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2AFE40EF-543A-4693-A58C-8791629EF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329" y="2753761"/>
              <a:ext cx="200025" cy="385763"/>
            </a:xfrm>
            <a:custGeom>
              <a:avLst/>
              <a:gdLst>
                <a:gd name="T0" fmla="*/ 28 w 57"/>
                <a:gd name="T1" fmla="*/ 11 h 110"/>
                <a:gd name="T2" fmla="*/ 11 w 57"/>
                <a:gd name="T3" fmla="*/ 2 h 110"/>
                <a:gd name="T4" fmla="*/ 2 w 57"/>
                <a:gd name="T5" fmla="*/ 19 h 110"/>
                <a:gd name="T6" fmla="*/ 29 w 57"/>
                <a:gd name="T7" fmla="*/ 101 h 110"/>
                <a:gd name="T8" fmla="*/ 42 w 57"/>
                <a:gd name="T9" fmla="*/ 110 h 110"/>
                <a:gd name="T10" fmla="*/ 46 w 57"/>
                <a:gd name="T11" fmla="*/ 110 h 110"/>
                <a:gd name="T12" fmla="*/ 55 w 57"/>
                <a:gd name="T13" fmla="*/ 92 h 110"/>
                <a:gd name="T14" fmla="*/ 28 w 57"/>
                <a:gd name="T15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28" y="11"/>
                  </a:moveTo>
                  <a:cubicBezTo>
                    <a:pt x="26" y="4"/>
                    <a:pt x="18" y="0"/>
                    <a:pt x="11" y="2"/>
                  </a:cubicBezTo>
                  <a:cubicBezTo>
                    <a:pt x="4" y="4"/>
                    <a:pt x="0" y="12"/>
                    <a:pt x="2" y="1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7"/>
                    <a:pt x="36" y="110"/>
                    <a:pt x="42" y="110"/>
                  </a:cubicBezTo>
                  <a:cubicBezTo>
                    <a:pt x="43" y="110"/>
                    <a:pt x="44" y="110"/>
                    <a:pt x="46" y="110"/>
                  </a:cubicBezTo>
                  <a:cubicBezTo>
                    <a:pt x="53" y="107"/>
                    <a:pt x="57" y="100"/>
                    <a:pt x="55" y="92"/>
                  </a:cubicBezTo>
                  <a:lnTo>
                    <a:pt x="2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2C41F0CB-68EC-45A1-AC7F-759153E80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554" y="1163086"/>
              <a:ext cx="2098675" cy="1558925"/>
            </a:xfrm>
            <a:custGeom>
              <a:avLst/>
              <a:gdLst>
                <a:gd name="T0" fmla="*/ 568 w 599"/>
                <a:gd name="T1" fmla="*/ 413 h 444"/>
                <a:gd name="T2" fmla="*/ 31 w 599"/>
                <a:gd name="T3" fmla="*/ 413 h 444"/>
                <a:gd name="T4" fmla="*/ 31 w 599"/>
                <a:gd name="T5" fmla="*/ 31 h 444"/>
                <a:gd name="T6" fmla="*/ 568 w 599"/>
                <a:gd name="T7" fmla="*/ 31 h 444"/>
                <a:gd name="T8" fmla="*/ 568 w 599"/>
                <a:gd name="T9" fmla="*/ 130 h 444"/>
                <a:gd name="T10" fmla="*/ 599 w 599"/>
                <a:gd name="T11" fmla="*/ 130 h 444"/>
                <a:gd name="T12" fmla="*/ 599 w 599"/>
                <a:gd name="T13" fmla="*/ 22 h 444"/>
                <a:gd name="T14" fmla="*/ 577 w 599"/>
                <a:gd name="T15" fmla="*/ 0 h 444"/>
                <a:gd name="T16" fmla="*/ 23 w 599"/>
                <a:gd name="T17" fmla="*/ 0 h 444"/>
                <a:gd name="T18" fmla="*/ 0 w 599"/>
                <a:gd name="T19" fmla="*/ 22 h 444"/>
                <a:gd name="T20" fmla="*/ 0 w 599"/>
                <a:gd name="T21" fmla="*/ 421 h 444"/>
                <a:gd name="T22" fmla="*/ 23 w 599"/>
                <a:gd name="T23" fmla="*/ 444 h 444"/>
                <a:gd name="T24" fmla="*/ 577 w 599"/>
                <a:gd name="T25" fmla="*/ 444 h 444"/>
                <a:gd name="T26" fmla="*/ 599 w 599"/>
                <a:gd name="T27" fmla="*/ 421 h 444"/>
                <a:gd name="T28" fmla="*/ 599 w 599"/>
                <a:gd name="T29" fmla="*/ 229 h 444"/>
                <a:gd name="T30" fmla="*/ 568 w 599"/>
                <a:gd name="T31" fmla="*/ 229 h 444"/>
                <a:gd name="T32" fmla="*/ 568 w 599"/>
                <a:gd name="T33" fmla="*/ 41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9" h="444">
                  <a:moveTo>
                    <a:pt x="568" y="413"/>
                  </a:moveTo>
                  <a:cubicBezTo>
                    <a:pt x="31" y="413"/>
                    <a:pt x="31" y="413"/>
                    <a:pt x="31" y="41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568" y="31"/>
                    <a:pt x="568" y="31"/>
                    <a:pt x="568" y="31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99" y="130"/>
                    <a:pt x="599" y="130"/>
                    <a:pt x="599" y="130"/>
                  </a:cubicBezTo>
                  <a:cubicBezTo>
                    <a:pt x="599" y="22"/>
                    <a:pt x="599" y="22"/>
                    <a:pt x="599" y="22"/>
                  </a:cubicBezTo>
                  <a:cubicBezTo>
                    <a:pt x="599" y="10"/>
                    <a:pt x="589" y="0"/>
                    <a:pt x="5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34"/>
                    <a:pt x="10" y="444"/>
                    <a:pt x="23" y="444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89" y="444"/>
                    <a:pt x="599" y="434"/>
                    <a:pt x="599" y="421"/>
                  </a:cubicBezTo>
                  <a:cubicBezTo>
                    <a:pt x="599" y="229"/>
                    <a:pt x="599" y="229"/>
                    <a:pt x="599" y="229"/>
                  </a:cubicBezTo>
                  <a:cubicBezTo>
                    <a:pt x="568" y="229"/>
                    <a:pt x="568" y="229"/>
                    <a:pt x="568" y="229"/>
                  </a:cubicBezTo>
                  <a:lnTo>
                    <a:pt x="568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3BE64C8-BF8C-4945-B0FC-E8318C3ACD0F}"/>
              </a:ext>
            </a:extLst>
          </p:cNvPr>
          <p:cNvGrpSpPr/>
          <p:nvPr/>
        </p:nvGrpSpPr>
        <p:grpSpPr>
          <a:xfrm>
            <a:off x="5248824" y="3648699"/>
            <a:ext cx="754264" cy="755764"/>
            <a:chOff x="5232481" y="2267809"/>
            <a:chExt cx="1114524" cy="1116742"/>
          </a:xfrm>
        </p:grpSpPr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B0AB1AFE-74E3-45DB-B14F-1E24D094A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2E44D0BF-1B43-40A4-AC41-E40DA7911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E9AAC93-C399-46F6-9C19-155A69E78C8A}"/>
              </a:ext>
            </a:extLst>
          </p:cNvPr>
          <p:cNvGrpSpPr/>
          <p:nvPr/>
        </p:nvGrpSpPr>
        <p:grpSpPr>
          <a:xfrm>
            <a:off x="5413965" y="3809643"/>
            <a:ext cx="432545" cy="432213"/>
            <a:chOff x="5186770" y="3663236"/>
            <a:chExt cx="432545" cy="432213"/>
          </a:xfrm>
        </p:grpSpPr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1850F090-0E74-4F75-BA88-613C78D5F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770" y="3663236"/>
              <a:ext cx="411300" cy="432213"/>
            </a:xfrm>
            <a:custGeom>
              <a:avLst/>
              <a:gdLst>
                <a:gd name="T0" fmla="*/ 512 w 560"/>
                <a:gd name="T1" fmla="*/ 399 h 589"/>
                <a:gd name="T2" fmla="*/ 295 w 560"/>
                <a:gd name="T3" fmla="*/ 535 h 589"/>
                <a:gd name="T4" fmla="*/ 54 w 560"/>
                <a:gd name="T5" fmla="*/ 294 h 589"/>
                <a:gd name="T6" fmla="*/ 295 w 560"/>
                <a:gd name="T7" fmla="*/ 53 h 589"/>
                <a:gd name="T8" fmla="*/ 295 w 560"/>
                <a:gd name="T9" fmla="*/ 0 h 589"/>
                <a:gd name="T10" fmla="*/ 0 w 560"/>
                <a:gd name="T11" fmla="*/ 294 h 589"/>
                <a:gd name="T12" fmla="*/ 295 w 560"/>
                <a:gd name="T13" fmla="*/ 589 h 589"/>
                <a:gd name="T14" fmla="*/ 560 w 560"/>
                <a:gd name="T15" fmla="*/ 423 h 589"/>
                <a:gd name="T16" fmla="*/ 512 w 560"/>
                <a:gd name="T17" fmla="*/ 39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589">
                  <a:moveTo>
                    <a:pt x="512" y="399"/>
                  </a:moveTo>
                  <a:cubicBezTo>
                    <a:pt x="473" y="480"/>
                    <a:pt x="390" y="535"/>
                    <a:pt x="295" y="535"/>
                  </a:cubicBezTo>
                  <a:cubicBezTo>
                    <a:pt x="162" y="535"/>
                    <a:pt x="54" y="427"/>
                    <a:pt x="54" y="294"/>
                  </a:cubicBezTo>
                  <a:cubicBezTo>
                    <a:pt x="54" y="161"/>
                    <a:pt x="162" y="53"/>
                    <a:pt x="295" y="53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132" y="0"/>
                    <a:pt x="0" y="132"/>
                    <a:pt x="0" y="294"/>
                  </a:cubicBezTo>
                  <a:cubicBezTo>
                    <a:pt x="0" y="457"/>
                    <a:pt x="132" y="589"/>
                    <a:pt x="295" y="589"/>
                  </a:cubicBezTo>
                  <a:cubicBezTo>
                    <a:pt x="411" y="589"/>
                    <a:pt x="512" y="521"/>
                    <a:pt x="560" y="423"/>
                  </a:cubicBezTo>
                  <a:lnTo>
                    <a:pt x="512" y="399"/>
                  </a:lnTo>
                  <a:close/>
                </a:path>
              </a:pathLst>
            </a:custGeom>
            <a:solidFill>
              <a:srgbClr val="3D5A7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668BB46C-623C-4EDF-B308-2C503D4FC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40" y="3663236"/>
              <a:ext cx="215775" cy="310384"/>
            </a:xfrm>
            <a:custGeom>
              <a:avLst/>
              <a:gdLst>
                <a:gd name="T0" fmla="*/ 0 w 294"/>
                <a:gd name="T1" fmla="*/ 53 h 423"/>
                <a:gd name="T2" fmla="*/ 241 w 294"/>
                <a:gd name="T3" fmla="*/ 294 h 423"/>
                <a:gd name="T4" fmla="*/ 217 w 294"/>
                <a:gd name="T5" fmla="*/ 399 h 423"/>
                <a:gd name="T6" fmla="*/ 265 w 294"/>
                <a:gd name="T7" fmla="*/ 423 h 423"/>
                <a:gd name="T8" fmla="*/ 294 w 294"/>
                <a:gd name="T9" fmla="*/ 294 h 423"/>
                <a:gd name="T10" fmla="*/ 0 w 294"/>
                <a:gd name="T11" fmla="*/ 0 h 423"/>
                <a:gd name="T12" fmla="*/ 0 w 294"/>
                <a:gd name="T13" fmla="*/ 0 h 423"/>
                <a:gd name="T14" fmla="*/ 0 w 294"/>
                <a:gd name="T15" fmla="*/ 5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4" h="423">
                  <a:moveTo>
                    <a:pt x="0" y="53"/>
                  </a:moveTo>
                  <a:cubicBezTo>
                    <a:pt x="133" y="53"/>
                    <a:pt x="241" y="161"/>
                    <a:pt x="241" y="294"/>
                  </a:cubicBezTo>
                  <a:cubicBezTo>
                    <a:pt x="241" y="332"/>
                    <a:pt x="232" y="368"/>
                    <a:pt x="217" y="399"/>
                  </a:cubicBezTo>
                  <a:cubicBezTo>
                    <a:pt x="265" y="423"/>
                    <a:pt x="265" y="423"/>
                    <a:pt x="265" y="423"/>
                  </a:cubicBezTo>
                  <a:cubicBezTo>
                    <a:pt x="284" y="384"/>
                    <a:pt x="294" y="340"/>
                    <a:pt x="294" y="294"/>
                  </a:cubicBezTo>
                  <a:cubicBezTo>
                    <a:pt x="294" y="132"/>
                    <a:pt x="16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lose/>
                </a:path>
              </a:pathLst>
            </a:custGeom>
            <a:solidFill>
              <a:srgbClr val="3D5A75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A17C7F7D-550C-4332-ABA5-31679D3F5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63" y="3784401"/>
              <a:ext cx="159341" cy="164985"/>
            </a:xfrm>
            <a:custGeom>
              <a:avLst/>
              <a:gdLst>
                <a:gd name="T0" fmla="*/ 207 w 217"/>
                <a:gd name="T1" fmla="*/ 197 h 225"/>
                <a:gd name="T2" fmla="*/ 58 w 217"/>
                <a:gd name="T3" fmla="*/ 127 h 225"/>
                <a:gd name="T4" fmla="*/ 56 w 217"/>
                <a:gd name="T5" fmla="*/ 119 h 225"/>
                <a:gd name="T6" fmla="*/ 129 w 217"/>
                <a:gd name="T7" fmla="*/ 26 h 225"/>
                <a:gd name="T8" fmla="*/ 126 w 217"/>
                <a:gd name="T9" fmla="*/ 5 h 225"/>
                <a:gd name="T10" fmla="*/ 106 w 217"/>
                <a:gd name="T11" fmla="*/ 7 h 225"/>
                <a:gd name="T12" fmla="*/ 33 w 217"/>
                <a:gd name="T13" fmla="*/ 100 h 225"/>
                <a:gd name="T14" fmla="*/ 29 w 217"/>
                <a:gd name="T15" fmla="*/ 100 h 225"/>
                <a:gd name="T16" fmla="*/ 0 w 217"/>
                <a:gd name="T17" fmla="*/ 129 h 225"/>
                <a:gd name="T18" fmla="*/ 29 w 217"/>
                <a:gd name="T19" fmla="*/ 159 h 225"/>
                <a:gd name="T20" fmla="*/ 45 w 217"/>
                <a:gd name="T21" fmla="*/ 153 h 225"/>
                <a:gd name="T22" fmla="*/ 194 w 217"/>
                <a:gd name="T23" fmla="*/ 224 h 225"/>
                <a:gd name="T24" fmla="*/ 200 w 217"/>
                <a:gd name="T25" fmla="*/ 225 h 225"/>
                <a:gd name="T26" fmla="*/ 214 w 217"/>
                <a:gd name="T27" fmla="*/ 217 h 225"/>
                <a:gd name="T28" fmla="*/ 207 w 217"/>
                <a:gd name="T29" fmla="*/ 19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25">
                  <a:moveTo>
                    <a:pt x="207" y="197"/>
                  </a:moveTo>
                  <a:cubicBezTo>
                    <a:pt x="58" y="127"/>
                    <a:pt x="58" y="127"/>
                    <a:pt x="58" y="127"/>
                  </a:cubicBezTo>
                  <a:cubicBezTo>
                    <a:pt x="58" y="124"/>
                    <a:pt x="57" y="121"/>
                    <a:pt x="56" y="119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34" y="19"/>
                    <a:pt x="133" y="10"/>
                    <a:pt x="126" y="5"/>
                  </a:cubicBezTo>
                  <a:cubicBezTo>
                    <a:pt x="120" y="0"/>
                    <a:pt x="111" y="1"/>
                    <a:pt x="106" y="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ubicBezTo>
                    <a:pt x="13" y="100"/>
                    <a:pt x="0" y="113"/>
                    <a:pt x="0" y="129"/>
                  </a:cubicBezTo>
                  <a:cubicBezTo>
                    <a:pt x="0" y="145"/>
                    <a:pt x="13" y="159"/>
                    <a:pt x="29" y="159"/>
                  </a:cubicBezTo>
                  <a:cubicBezTo>
                    <a:pt x="35" y="159"/>
                    <a:pt x="40" y="157"/>
                    <a:pt x="45" y="153"/>
                  </a:cubicBezTo>
                  <a:cubicBezTo>
                    <a:pt x="194" y="224"/>
                    <a:pt x="194" y="224"/>
                    <a:pt x="194" y="224"/>
                  </a:cubicBezTo>
                  <a:cubicBezTo>
                    <a:pt x="196" y="225"/>
                    <a:pt x="198" y="225"/>
                    <a:pt x="200" y="225"/>
                  </a:cubicBezTo>
                  <a:cubicBezTo>
                    <a:pt x="206" y="225"/>
                    <a:pt x="211" y="222"/>
                    <a:pt x="214" y="217"/>
                  </a:cubicBezTo>
                  <a:cubicBezTo>
                    <a:pt x="217" y="210"/>
                    <a:pt x="214" y="201"/>
                    <a:pt x="207" y="197"/>
                  </a:cubicBezTo>
                  <a:close/>
                </a:path>
              </a:pathLst>
            </a:custGeom>
            <a:solidFill>
              <a:srgbClr val="3D5A7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25FB5B6-345B-4A76-8F2E-9EFEC8860EB8}"/>
              </a:ext>
            </a:extLst>
          </p:cNvPr>
          <p:cNvSpPr txBox="1"/>
          <p:nvPr/>
        </p:nvSpPr>
        <p:spPr>
          <a:xfrm>
            <a:off x="6577971" y="3790426"/>
            <a:ext cx="4295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rbel" panose="020B0503020204020204" pitchFamily="34" charset="0"/>
                <a:cs typeface="Arial" panose="020B0604020202020204" pitchFamily="34" charset="0"/>
              </a:rPr>
              <a:t>3. Campaigns</a:t>
            </a: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7FC764B-1559-4973-BEB2-45ADA2D0B833}"/>
              </a:ext>
            </a:extLst>
          </p:cNvPr>
          <p:cNvSpPr txBox="1"/>
          <p:nvPr/>
        </p:nvSpPr>
        <p:spPr>
          <a:xfrm>
            <a:off x="6981665" y="4650515"/>
            <a:ext cx="421007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67" dirty="0">
                <a:latin typeface="Corbel" panose="020B0503020204020204" pitchFamily="34" charset="0"/>
                <a:cs typeface="Arial" panose="020B0604020202020204" pitchFamily="34" charset="0"/>
              </a:rPr>
              <a:t>4. Product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A7BFFC5-2E3E-43E6-94B9-E200A5923ED9}"/>
              </a:ext>
            </a:extLst>
          </p:cNvPr>
          <p:cNvGrpSpPr/>
          <p:nvPr/>
        </p:nvGrpSpPr>
        <p:grpSpPr>
          <a:xfrm>
            <a:off x="5801963" y="4612068"/>
            <a:ext cx="754264" cy="755764"/>
            <a:chOff x="5232481" y="2267809"/>
            <a:chExt cx="1114524" cy="1116742"/>
          </a:xfrm>
        </p:grpSpPr>
        <p:sp>
          <p:nvSpPr>
            <p:cNvPr id="134" name="Oval 9">
              <a:extLst>
                <a:ext uri="{FF2B5EF4-FFF2-40B4-BE49-F238E27FC236}">
                  <a16:creationId xmlns:a16="http://schemas.microsoft.com/office/drawing/2014/main" id="{E9140B7E-7EAE-4554-9152-FC7D8573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B6BA7E78-3898-4FA2-9865-CA915CE7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0A12D9B-B3DA-466A-8BA3-DBEFB4B80701}"/>
              </a:ext>
            </a:extLst>
          </p:cNvPr>
          <p:cNvGrpSpPr/>
          <p:nvPr/>
        </p:nvGrpSpPr>
        <p:grpSpPr>
          <a:xfrm>
            <a:off x="6000972" y="4746991"/>
            <a:ext cx="357684" cy="414605"/>
            <a:chOff x="6222978" y="569640"/>
            <a:chExt cx="2214563" cy="2566987"/>
          </a:xfrm>
          <a:solidFill>
            <a:srgbClr val="3B5771"/>
          </a:solidFill>
        </p:grpSpPr>
        <p:sp>
          <p:nvSpPr>
            <p:cNvPr id="137" name="Freeform 42">
              <a:extLst>
                <a:ext uri="{FF2B5EF4-FFF2-40B4-BE49-F238E27FC236}">
                  <a16:creationId xmlns:a16="http://schemas.microsoft.com/office/drawing/2014/main" id="{6E7053CA-746B-4F97-8CEE-6313A41FC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041" y="569640"/>
              <a:ext cx="469900" cy="606425"/>
            </a:xfrm>
            <a:custGeom>
              <a:avLst/>
              <a:gdLst>
                <a:gd name="T0" fmla="*/ 4 w 134"/>
                <a:gd name="T1" fmla="*/ 81 h 173"/>
                <a:gd name="T2" fmla="*/ 4 w 134"/>
                <a:gd name="T3" fmla="*/ 102 h 173"/>
                <a:gd name="T4" fmla="*/ 9 w 134"/>
                <a:gd name="T5" fmla="*/ 113 h 173"/>
                <a:gd name="T6" fmla="*/ 64 w 134"/>
                <a:gd name="T7" fmla="*/ 173 h 173"/>
                <a:gd name="T8" fmla="*/ 122 w 134"/>
                <a:gd name="T9" fmla="*/ 113 h 173"/>
                <a:gd name="T10" fmla="*/ 127 w 134"/>
                <a:gd name="T11" fmla="*/ 102 h 173"/>
                <a:gd name="T12" fmla="*/ 127 w 134"/>
                <a:gd name="T13" fmla="*/ 81 h 173"/>
                <a:gd name="T14" fmla="*/ 126 w 134"/>
                <a:gd name="T15" fmla="*/ 81 h 173"/>
                <a:gd name="T16" fmla="*/ 119 w 134"/>
                <a:gd name="T17" fmla="*/ 25 h 173"/>
                <a:gd name="T18" fmla="*/ 91 w 134"/>
                <a:gd name="T19" fmla="*/ 8 h 173"/>
                <a:gd name="T20" fmla="*/ 82 w 134"/>
                <a:gd name="T21" fmla="*/ 5 h 173"/>
                <a:gd name="T22" fmla="*/ 58 w 134"/>
                <a:gd name="T23" fmla="*/ 0 h 173"/>
                <a:gd name="T24" fmla="*/ 56 w 134"/>
                <a:gd name="T25" fmla="*/ 0 h 173"/>
                <a:gd name="T26" fmla="*/ 52 w 134"/>
                <a:gd name="T27" fmla="*/ 0 h 173"/>
                <a:gd name="T28" fmla="*/ 43 w 134"/>
                <a:gd name="T29" fmla="*/ 2 h 173"/>
                <a:gd name="T30" fmla="*/ 5 w 134"/>
                <a:gd name="T31" fmla="*/ 39 h 173"/>
                <a:gd name="T32" fmla="*/ 6 w 134"/>
                <a:gd name="T33" fmla="*/ 80 h 173"/>
                <a:gd name="T34" fmla="*/ 4 w 134"/>
                <a:gd name="T35" fmla="*/ 8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73">
                  <a:moveTo>
                    <a:pt x="4" y="81"/>
                  </a:moveTo>
                  <a:cubicBezTo>
                    <a:pt x="0" y="86"/>
                    <a:pt x="2" y="96"/>
                    <a:pt x="4" y="102"/>
                  </a:cubicBezTo>
                  <a:cubicBezTo>
                    <a:pt x="5" y="107"/>
                    <a:pt x="7" y="111"/>
                    <a:pt x="9" y="113"/>
                  </a:cubicBezTo>
                  <a:cubicBezTo>
                    <a:pt x="14" y="144"/>
                    <a:pt x="40" y="173"/>
                    <a:pt x="64" y="173"/>
                  </a:cubicBezTo>
                  <a:cubicBezTo>
                    <a:pt x="92" y="173"/>
                    <a:pt x="117" y="142"/>
                    <a:pt x="122" y="113"/>
                  </a:cubicBezTo>
                  <a:cubicBezTo>
                    <a:pt x="124" y="111"/>
                    <a:pt x="126" y="107"/>
                    <a:pt x="127" y="102"/>
                  </a:cubicBezTo>
                  <a:cubicBezTo>
                    <a:pt x="129" y="96"/>
                    <a:pt x="130" y="86"/>
                    <a:pt x="127" y="81"/>
                  </a:cubicBezTo>
                  <a:cubicBezTo>
                    <a:pt x="127" y="81"/>
                    <a:pt x="127" y="81"/>
                    <a:pt x="126" y="81"/>
                  </a:cubicBezTo>
                  <a:cubicBezTo>
                    <a:pt x="130" y="68"/>
                    <a:pt x="134" y="43"/>
                    <a:pt x="119" y="25"/>
                  </a:cubicBezTo>
                  <a:cubicBezTo>
                    <a:pt x="117" y="24"/>
                    <a:pt x="109" y="13"/>
                    <a:pt x="91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67" y="1"/>
                    <a:pt x="58" y="0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49" y="0"/>
                    <a:pt x="44" y="1"/>
                    <a:pt x="43" y="2"/>
                  </a:cubicBezTo>
                  <a:cubicBezTo>
                    <a:pt x="42" y="2"/>
                    <a:pt x="14" y="13"/>
                    <a:pt x="5" y="39"/>
                  </a:cubicBezTo>
                  <a:cubicBezTo>
                    <a:pt x="5" y="41"/>
                    <a:pt x="1" y="53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38" name="Freeform 43">
              <a:extLst>
                <a:ext uri="{FF2B5EF4-FFF2-40B4-BE49-F238E27FC236}">
                  <a16:creationId xmlns:a16="http://schemas.microsoft.com/office/drawing/2014/main" id="{1F3A8C8D-70FC-46ED-87D9-E8E76BC6C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66" y="1120502"/>
              <a:ext cx="912813" cy="612775"/>
            </a:xfrm>
            <a:custGeom>
              <a:avLst/>
              <a:gdLst>
                <a:gd name="T0" fmla="*/ 238 w 260"/>
                <a:gd name="T1" fmla="*/ 39 h 175"/>
                <a:gd name="T2" fmla="*/ 219 w 260"/>
                <a:gd name="T3" fmla="*/ 26 h 175"/>
                <a:gd name="T4" fmla="*/ 216 w 260"/>
                <a:gd name="T5" fmla="*/ 25 h 175"/>
                <a:gd name="T6" fmla="*/ 193 w 260"/>
                <a:gd name="T7" fmla="*/ 16 h 175"/>
                <a:gd name="T8" fmla="*/ 186 w 260"/>
                <a:gd name="T9" fmla="*/ 13 h 175"/>
                <a:gd name="T10" fmla="*/ 170 w 260"/>
                <a:gd name="T11" fmla="*/ 0 h 175"/>
                <a:gd name="T12" fmla="*/ 176 w 260"/>
                <a:gd name="T13" fmla="*/ 49 h 175"/>
                <a:gd name="T14" fmla="*/ 132 w 260"/>
                <a:gd name="T15" fmla="*/ 163 h 175"/>
                <a:gd name="T16" fmla="*/ 90 w 260"/>
                <a:gd name="T17" fmla="*/ 52 h 175"/>
                <a:gd name="T18" fmla="*/ 91 w 260"/>
                <a:gd name="T19" fmla="*/ 0 h 175"/>
                <a:gd name="T20" fmla="*/ 42 w 260"/>
                <a:gd name="T21" fmla="*/ 26 h 175"/>
                <a:gd name="T22" fmla="*/ 23 w 260"/>
                <a:gd name="T23" fmla="*/ 39 h 175"/>
                <a:gd name="T24" fmla="*/ 0 w 260"/>
                <a:gd name="T25" fmla="*/ 134 h 175"/>
                <a:gd name="T26" fmla="*/ 7 w 260"/>
                <a:gd name="T27" fmla="*/ 151 h 175"/>
                <a:gd name="T28" fmla="*/ 125 w 260"/>
                <a:gd name="T29" fmla="*/ 175 h 175"/>
                <a:gd name="T30" fmla="*/ 136 w 260"/>
                <a:gd name="T31" fmla="*/ 175 h 175"/>
                <a:gd name="T32" fmla="*/ 136 w 260"/>
                <a:gd name="T33" fmla="*/ 175 h 175"/>
                <a:gd name="T34" fmla="*/ 254 w 260"/>
                <a:gd name="T35" fmla="*/ 151 h 175"/>
                <a:gd name="T36" fmla="*/ 260 w 260"/>
                <a:gd name="T37" fmla="*/ 134 h 175"/>
                <a:gd name="T38" fmla="*/ 238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8" y="39"/>
                  </a:moveTo>
                  <a:cubicBezTo>
                    <a:pt x="238" y="39"/>
                    <a:pt x="233" y="31"/>
                    <a:pt x="219" y="26"/>
                  </a:cubicBezTo>
                  <a:cubicBezTo>
                    <a:pt x="219" y="26"/>
                    <a:pt x="218" y="26"/>
                    <a:pt x="216" y="25"/>
                  </a:cubicBezTo>
                  <a:cubicBezTo>
                    <a:pt x="204" y="19"/>
                    <a:pt x="193" y="16"/>
                    <a:pt x="193" y="16"/>
                  </a:cubicBezTo>
                  <a:cubicBezTo>
                    <a:pt x="190" y="15"/>
                    <a:pt x="188" y="14"/>
                    <a:pt x="186" y="13"/>
                  </a:cubicBezTo>
                  <a:cubicBezTo>
                    <a:pt x="178" y="9"/>
                    <a:pt x="171" y="5"/>
                    <a:pt x="170" y="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12"/>
                    <a:pt x="42" y="26"/>
                    <a:pt x="42" y="26"/>
                  </a:cubicBezTo>
                  <a:cubicBezTo>
                    <a:pt x="28" y="31"/>
                    <a:pt x="23" y="39"/>
                    <a:pt x="23" y="39"/>
                  </a:cubicBezTo>
                  <a:cubicBezTo>
                    <a:pt x="3" y="68"/>
                    <a:pt x="0" y="134"/>
                    <a:pt x="0" y="134"/>
                  </a:cubicBezTo>
                  <a:cubicBezTo>
                    <a:pt x="1" y="149"/>
                    <a:pt x="7" y="151"/>
                    <a:pt x="7" y="151"/>
                  </a:cubicBezTo>
                  <a:cubicBezTo>
                    <a:pt x="53" y="171"/>
                    <a:pt x="125" y="175"/>
                    <a:pt x="125" y="175"/>
                  </a:cubicBezTo>
                  <a:cubicBezTo>
                    <a:pt x="129" y="175"/>
                    <a:pt x="132" y="175"/>
                    <a:pt x="136" y="175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6" y="175"/>
                    <a:pt x="208" y="171"/>
                    <a:pt x="254" y="151"/>
                  </a:cubicBezTo>
                  <a:cubicBezTo>
                    <a:pt x="254" y="151"/>
                    <a:pt x="260" y="149"/>
                    <a:pt x="260" y="134"/>
                  </a:cubicBezTo>
                  <a:cubicBezTo>
                    <a:pt x="260" y="134"/>
                    <a:pt x="258" y="68"/>
                    <a:pt x="23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39" name="Freeform 44">
              <a:extLst>
                <a:ext uri="{FF2B5EF4-FFF2-40B4-BE49-F238E27FC236}">
                  <a16:creationId xmlns:a16="http://schemas.microsoft.com/office/drawing/2014/main" id="{0533387F-4A6E-4A98-B534-A934B841D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16" y="1120502"/>
              <a:ext cx="6350" cy="6350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0" name="Oval 45">
              <a:extLst>
                <a:ext uri="{FF2B5EF4-FFF2-40B4-BE49-F238E27FC236}">
                  <a16:creationId xmlns:a16="http://schemas.microsoft.com/office/drawing/2014/main" id="{A57183FB-9BA1-47D5-AE4A-32C2988C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53" y="1120502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3B252CE4-5A4C-440C-809C-8D1093EF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41" y="1193527"/>
              <a:ext cx="136525" cy="104775"/>
            </a:xfrm>
            <a:custGeom>
              <a:avLst/>
              <a:gdLst>
                <a:gd name="T0" fmla="*/ 0 w 39"/>
                <a:gd name="T1" fmla="*/ 0 h 30"/>
                <a:gd name="T2" fmla="*/ 19 w 39"/>
                <a:gd name="T3" fmla="*/ 30 h 30"/>
                <a:gd name="T4" fmla="*/ 39 w 39"/>
                <a:gd name="T5" fmla="*/ 0 h 30"/>
                <a:gd name="T6" fmla="*/ 0 w 3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8751BF07-39A5-44FC-BFDD-98E616D46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428" y="129830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CBFD4751-ADCF-4529-AC92-44F22487F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753" y="1968227"/>
              <a:ext cx="469900" cy="611187"/>
            </a:xfrm>
            <a:custGeom>
              <a:avLst/>
              <a:gdLst>
                <a:gd name="T0" fmla="*/ 4 w 134"/>
                <a:gd name="T1" fmla="*/ 82 h 174"/>
                <a:gd name="T2" fmla="*/ 4 w 134"/>
                <a:gd name="T3" fmla="*/ 103 h 174"/>
                <a:gd name="T4" fmla="*/ 9 w 134"/>
                <a:gd name="T5" fmla="*/ 113 h 174"/>
                <a:gd name="T6" fmla="*/ 63 w 134"/>
                <a:gd name="T7" fmla="*/ 174 h 174"/>
                <a:gd name="T8" fmla="*/ 122 w 134"/>
                <a:gd name="T9" fmla="*/ 114 h 174"/>
                <a:gd name="T10" fmla="*/ 127 w 134"/>
                <a:gd name="T11" fmla="*/ 103 h 174"/>
                <a:gd name="T12" fmla="*/ 127 w 134"/>
                <a:gd name="T13" fmla="*/ 82 h 174"/>
                <a:gd name="T14" fmla="*/ 126 w 134"/>
                <a:gd name="T15" fmla="*/ 81 h 174"/>
                <a:gd name="T16" fmla="*/ 118 w 134"/>
                <a:gd name="T17" fmla="*/ 26 h 174"/>
                <a:gd name="T18" fmla="*/ 90 w 134"/>
                <a:gd name="T19" fmla="*/ 9 h 174"/>
                <a:gd name="T20" fmla="*/ 82 w 134"/>
                <a:gd name="T21" fmla="*/ 6 h 174"/>
                <a:gd name="T22" fmla="*/ 58 w 134"/>
                <a:gd name="T23" fmla="*/ 0 h 174"/>
                <a:gd name="T24" fmla="*/ 56 w 134"/>
                <a:gd name="T25" fmla="*/ 1 h 174"/>
                <a:gd name="T26" fmla="*/ 52 w 134"/>
                <a:gd name="T27" fmla="*/ 1 h 174"/>
                <a:gd name="T28" fmla="*/ 43 w 134"/>
                <a:gd name="T29" fmla="*/ 3 h 174"/>
                <a:gd name="T30" fmla="*/ 5 w 134"/>
                <a:gd name="T31" fmla="*/ 40 h 174"/>
                <a:gd name="T32" fmla="*/ 6 w 134"/>
                <a:gd name="T33" fmla="*/ 81 h 174"/>
                <a:gd name="T34" fmla="*/ 4 w 134"/>
                <a:gd name="T35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74">
                  <a:moveTo>
                    <a:pt x="4" y="82"/>
                  </a:moveTo>
                  <a:cubicBezTo>
                    <a:pt x="0" y="87"/>
                    <a:pt x="2" y="97"/>
                    <a:pt x="4" y="103"/>
                  </a:cubicBezTo>
                  <a:cubicBezTo>
                    <a:pt x="5" y="108"/>
                    <a:pt x="7" y="111"/>
                    <a:pt x="9" y="113"/>
                  </a:cubicBezTo>
                  <a:cubicBezTo>
                    <a:pt x="13" y="145"/>
                    <a:pt x="40" y="174"/>
                    <a:pt x="63" y="174"/>
                  </a:cubicBezTo>
                  <a:cubicBezTo>
                    <a:pt x="91" y="174"/>
                    <a:pt x="117" y="142"/>
                    <a:pt x="122" y="114"/>
                  </a:cubicBezTo>
                  <a:cubicBezTo>
                    <a:pt x="124" y="112"/>
                    <a:pt x="126" y="108"/>
                    <a:pt x="127" y="103"/>
                  </a:cubicBezTo>
                  <a:cubicBezTo>
                    <a:pt x="128" y="97"/>
                    <a:pt x="130" y="87"/>
                    <a:pt x="127" y="82"/>
                  </a:cubicBezTo>
                  <a:cubicBezTo>
                    <a:pt x="126" y="82"/>
                    <a:pt x="126" y="82"/>
                    <a:pt x="126" y="81"/>
                  </a:cubicBezTo>
                  <a:cubicBezTo>
                    <a:pt x="129" y="69"/>
                    <a:pt x="134" y="44"/>
                    <a:pt x="118" y="26"/>
                  </a:cubicBezTo>
                  <a:cubicBezTo>
                    <a:pt x="117" y="25"/>
                    <a:pt x="109" y="14"/>
                    <a:pt x="90" y="9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67" y="1"/>
                    <a:pt x="58" y="1"/>
                    <a:pt x="58" y="0"/>
                  </a:cubicBezTo>
                  <a:cubicBezTo>
                    <a:pt x="57" y="0"/>
                    <a:pt x="56" y="0"/>
                    <a:pt x="56" y="1"/>
                  </a:cubicBezTo>
                  <a:cubicBezTo>
                    <a:pt x="55" y="1"/>
                    <a:pt x="54" y="1"/>
                    <a:pt x="52" y="1"/>
                  </a:cubicBezTo>
                  <a:cubicBezTo>
                    <a:pt x="49" y="1"/>
                    <a:pt x="44" y="2"/>
                    <a:pt x="43" y="3"/>
                  </a:cubicBezTo>
                  <a:cubicBezTo>
                    <a:pt x="41" y="3"/>
                    <a:pt x="14" y="14"/>
                    <a:pt x="5" y="40"/>
                  </a:cubicBezTo>
                  <a:cubicBezTo>
                    <a:pt x="4" y="42"/>
                    <a:pt x="1" y="53"/>
                    <a:pt x="6" y="81"/>
                  </a:cubicBezTo>
                  <a:cubicBezTo>
                    <a:pt x="5" y="81"/>
                    <a:pt x="4" y="81"/>
                    <a:pt x="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4703D7D6-24C6-4485-8305-DC0FA94B1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978" y="2522265"/>
              <a:ext cx="912813" cy="614362"/>
            </a:xfrm>
            <a:custGeom>
              <a:avLst/>
              <a:gdLst>
                <a:gd name="T0" fmla="*/ 238 w 260"/>
                <a:gd name="T1" fmla="*/ 39 h 175"/>
                <a:gd name="T2" fmla="*/ 219 w 260"/>
                <a:gd name="T3" fmla="*/ 26 h 175"/>
                <a:gd name="T4" fmla="*/ 216 w 260"/>
                <a:gd name="T5" fmla="*/ 25 h 175"/>
                <a:gd name="T6" fmla="*/ 193 w 260"/>
                <a:gd name="T7" fmla="*/ 16 h 175"/>
                <a:gd name="T8" fmla="*/ 186 w 260"/>
                <a:gd name="T9" fmla="*/ 13 h 175"/>
                <a:gd name="T10" fmla="*/ 170 w 260"/>
                <a:gd name="T11" fmla="*/ 0 h 175"/>
                <a:gd name="T12" fmla="*/ 176 w 260"/>
                <a:gd name="T13" fmla="*/ 49 h 175"/>
                <a:gd name="T14" fmla="*/ 132 w 260"/>
                <a:gd name="T15" fmla="*/ 163 h 175"/>
                <a:gd name="T16" fmla="*/ 90 w 260"/>
                <a:gd name="T17" fmla="*/ 52 h 175"/>
                <a:gd name="T18" fmla="*/ 91 w 260"/>
                <a:gd name="T19" fmla="*/ 0 h 175"/>
                <a:gd name="T20" fmla="*/ 41 w 260"/>
                <a:gd name="T21" fmla="*/ 26 h 175"/>
                <a:gd name="T22" fmla="*/ 22 w 260"/>
                <a:gd name="T23" fmla="*/ 39 h 175"/>
                <a:gd name="T24" fmla="*/ 0 w 260"/>
                <a:gd name="T25" fmla="*/ 134 h 175"/>
                <a:gd name="T26" fmla="*/ 7 w 260"/>
                <a:gd name="T27" fmla="*/ 151 h 175"/>
                <a:gd name="T28" fmla="*/ 125 w 260"/>
                <a:gd name="T29" fmla="*/ 175 h 175"/>
                <a:gd name="T30" fmla="*/ 136 w 260"/>
                <a:gd name="T31" fmla="*/ 174 h 175"/>
                <a:gd name="T32" fmla="*/ 136 w 260"/>
                <a:gd name="T33" fmla="*/ 175 h 175"/>
                <a:gd name="T34" fmla="*/ 253 w 260"/>
                <a:gd name="T35" fmla="*/ 151 h 175"/>
                <a:gd name="T36" fmla="*/ 260 w 260"/>
                <a:gd name="T37" fmla="*/ 134 h 175"/>
                <a:gd name="T38" fmla="*/ 238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8" y="39"/>
                  </a:moveTo>
                  <a:cubicBezTo>
                    <a:pt x="238" y="39"/>
                    <a:pt x="232" y="31"/>
                    <a:pt x="219" y="26"/>
                  </a:cubicBezTo>
                  <a:cubicBezTo>
                    <a:pt x="219" y="26"/>
                    <a:pt x="218" y="26"/>
                    <a:pt x="216" y="25"/>
                  </a:cubicBezTo>
                  <a:cubicBezTo>
                    <a:pt x="204" y="19"/>
                    <a:pt x="193" y="16"/>
                    <a:pt x="193" y="16"/>
                  </a:cubicBezTo>
                  <a:cubicBezTo>
                    <a:pt x="190" y="15"/>
                    <a:pt x="188" y="14"/>
                    <a:pt x="186" y="13"/>
                  </a:cubicBezTo>
                  <a:cubicBezTo>
                    <a:pt x="178" y="9"/>
                    <a:pt x="171" y="5"/>
                    <a:pt x="170" y="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12"/>
                    <a:pt x="41" y="26"/>
                    <a:pt x="41" y="26"/>
                  </a:cubicBezTo>
                  <a:cubicBezTo>
                    <a:pt x="28" y="31"/>
                    <a:pt x="22" y="39"/>
                    <a:pt x="22" y="39"/>
                  </a:cubicBezTo>
                  <a:cubicBezTo>
                    <a:pt x="2" y="68"/>
                    <a:pt x="0" y="134"/>
                    <a:pt x="0" y="134"/>
                  </a:cubicBezTo>
                  <a:cubicBezTo>
                    <a:pt x="0" y="149"/>
                    <a:pt x="7" y="151"/>
                    <a:pt x="7" y="151"/>
                  </a:cubicBezTo>
                  <a:cubicBezTo>
                    <a:pt x="53" y="171"/>
                    <a:pt x="125" y="175"/>
                    <a:pt x="125" y="175"/>
                  </a:cubicBezTo>
                  <a:cubicBezTo>
                    <a:pt x="128" y="175"/>
                    <a:pt x="132" y="175"/>
                    <a:pt x="136" y="174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6" y="175"/>
                    <a:pt x="208" y="171"/>
                    <a:pt x="253" y="151"/>
                  </a:cubicBezTo>
                  <a:cubicBezTo>
                    <a:pt x="253" y="151"/>
                    <a:pt x="260" y="149"/>
                    <a:pt x="260" y="134"/>
                  </a:cubicBezTo>
                  <a:cubicBezTo>
                    <a:pt x="260" y="134"/>
                    <a:pt x="258" y="68"/>
                    <a:pt x="23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5" name="Freeform 50">
              <a:extLst>
                <a:ext uri="{FF2B5EF4-FFF2-40B4-BE49-F238E27FC236}">
                  <a16:creationId xmlns:a16="http://schemas.microsoft.com/office/drawing/2014/main" id="{16740BA7-FD00-429F-9E66-DCD5790DE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41" y="2522265"/>
              <a:ext cx="7938" cy="7937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6" name="Oval 51">
              <a:extLst>
                <a:ext uri="{FF2B5EF4-FFF2-40B4-BE49-F238E27FC236}">
                  <a16:creationId xmlns:a16="http://schemas.microsoft.com/office/drawing/2014/main" id="{4A9FA015-3424-4333-AD5C-1BAFFCF56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066" y="2522265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C90ED981-13A6-44E8-9EFD-E88F4CC75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678" y="2596877"/>
              <a:ext cx="139700" cy="104775"/>
            </a:xfrm>
            <a:custGeom>
              <a:avLst/>
              <a:gdLst>
                <a:gd name="T0" fmla="*/ 0 w 40"/>
                <a:gd name="T1" fmla="*/ 0 h 30"/>
                <a:gd name="T2" fmla="*/ 20 w 40"/>
                <a:gd name="T3" fmla="*/ 30 h 30"/>
                <a:gd name="T4" fmla="*/ 40 w 40"/>
                <a:gd name="T5" fmla="*/ 0 h 30"/>
                <a:gd name="T6" fmla="*/ 0 w 40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0">
                  <a:moveTo>
                    <a:pt x="0" y="0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8" name="Freeform 53">
              <a:extLst>
                <a:ext uri="{FF2B5EF4-FFF2-40B4-BE49-F238E27FC236}">
                  <a16:creationId xmlns:a16="http://schemas.microsoft.com/office/drawing/2014/main" id="{721C12D9-BCE2-46E7-BE22-CDBFB560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41" y="270165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9" name="Freeform 54">
              <a:extLst>
                <a:ext uri="{FF2B5EF4-FFF2-40B4-BE49-F238E27FC236}">
                  <a16:creationId xmlns:a16="http://schemas.microsoft.com/office/drawing/2014/main" id="{CAF1A301-0623-455C-B472-4F577A757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03" y="1968227"/>
              <a:ext cx="466725" cy="611187"/>
            </a:xfrm>
            <a:custGeom>
              <a:avLst/>
              <a:gdLst>
                <a:gd name="T0" fmla="*/ 3 w 133"/>
                <a:gd name="T1" fmla="*/ 82 h 174"/>
                <a:gd name="T2" fmla="*/ 3 w 133"/>
                <a:gd name="T3" fmla="*/ 103 h 174"/>
                <a:gd name="T4" fmla="*/ 8 w 133"/>
                <a:gd name="T5" fmla="*/ 113 h 174"/>
                <a:gd name="T6" fmla="*/ 63 w 133"/>
                <a:gd name="T7" fmla="*/ 174 h 174"/>
                <a:gd name="T8" fmla="*/ 121 w 133"/>
                <a:gd name="T9" fmla="*/ 114 h 174"/>
                <a:gd name="T10" fmla="*/ 126 w 133"/>
                <a:gd name="T11" fmla="*/ 103 h 174"/>
                <a:gd name="T12" fmla="*/ 126 w 133"/>
                <a:gd name="T13" fmla="*/ 82 h 174"/>
                <a:gd name="T14" fmla="*/ 126 w 133"/>
                <a:gd name="T15" fmla="*/ 81 h 174"/>
                <a:gd name="T16" fmla="*/ 118 w 133"/>
                <a:gd name="T17" fmla="*/ 26 h 174"/>
                <a:gd name="T18" fmla="*/ 90 w 133"/>
                <a:gd name="T19" fmla="*/ 9 h 174"/>
                <a:gd name="T20" fmla="*/ 81 w 133"/>
                <a:gd name="T21" fmla="*/ 6 h 174"/>
                <a:gd name="T22" fmla="*/ 57 w 133"/>
                <a:gd name="T23" fmla="*/ 0 h 174"/>
                <a:gd name="T24" fmla="*/ 55 w 133"/>
                <a:gd name="T25" fmla="*/ 1 h 174"/>
                <a:gd name="T26" fmla="*/ 52 w 133"/>
                <a:gd name="T27" fmla="*/ 1 h 174"/>
                <a:gd name="T28" fmla="*/ 42 w 133"/>
                <a:gd name="T29" fmla="*/ 3 h 174"/>
                <a:gd name="T30" fmla="*/ 5 w 133"/>
                <a:gd name="T31" fmla="*/ 40 h 174"/>
                <a:gd name="T32" fmla="*/ 5 w 133"/>
                <a:gd name="T33" fmla="*/ 81 h 174"/>
                <a:gd name="T34" fmla="*/ 3 w 133"/>
                <a:gd name="T35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74">
                  <a:moveTo>
                    <a:pt x="3" y="82"/>
                  </a:moveTo>
                  <a:cubicBezTo>
                    <a:pt x="0" y="87"/>
                    <a:pt x="2" y="97"/>
                    <a:pt x="3" y="103"/>
                  </a:cubicBezTo>
                  <a:cubicBezTo>
                    <a:pt x="4" y="108"/>
                    <a:pt x="6" y="111"/>
                    <a:pt x="8" y="113"/>
                  </a:cubicBezTo>
                  <a:cubicBezTo>
                    <a:pt x="13" y="145"/>
                    <a:pt x="39" y="174"/>
                    <a:pt x="63" y="174"/>
                  </a:cubicBezTo>
                  <a:cubicBezTo>
                    <a:pt x="91" y="174"/>
                    <a:pt x="116" y="142"/>
                    <a:pt x="121" y="114"/>
                  </a:cubicBezTo>
                  <a:cubicBezTo>
                    <a:pt x="123" y="112"/>
                    <a:pt x="125" y="108"/>
                    <a:pt x="126" y="103"/>
                  </a:cubicBezTo>
                  <a:cubicBezTo>
                    <a:pt x="128" y="97"/>
                    <a:pt x="130" y="87"/>
                    <a:pt x="126" y="82"/>
                  </a:cubicBezTo>
                  <a:cubicBezTo>
                    <a:pt x="126" y="82"/>
                    <a:pt x="126" y="82"/>
                    <a:pt x="126" y="81"/>
                  </a:cubicBezTo>
                  <a:cubicBezTo>
                    <a:pt x="129" y="69"/>
                    <a:pt x="133" y="44"/>
                    <a:pt x="118" y="26"/>
                  </a:cubicBezTo>
                  <a:cubicBezTo>
                    <a:pt x="117" y="25"/>
                    <a:pt x="108" y="14"/>
                    <a:pt x="90" y="9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67" y="1"/>
                    <a:pt x="58" y="1"/>
                    <a:pt x="57" y="0"/>
                  </a:cubicBezTo>
                  <a:cubicBezTo>
                    <a:pt x="57" y="0"/>
                    <a:pt x="56" y="0"/>
                    <a:pt x="55" y="1"/>
                  </a:cubicBezTo>
                  <a:cubicBezTo>
                    <a:pt x="55" y="1"/>
                    <a:pt x="53" y="1"/>
                    <a:pt x="52" y="1"/>
                  </a:cubicBezTo>
                  <a:cubicBezTo>
                    <a:pt x="48" y="1"/>
                    <a:pt x="43" y="2"/>
                    <a:pt x="42" y="3"/>
                  </a:cubicBezTo>
                  <a:cubicBezTo>
                    <a:pt x="41" y="3"/>
                    <a:pt x="13" y="14"/>
                    <a:pt x="5" y="40"/>
                  </a:cubicBezTo>
                  <a:cubicBezTo>
                    <a:pt x="4" y="42"/>
                    <a:pt x="0" y="53"/>
                    <a:pt x="5" y="81"/>
                  </a:cubicBezTo>
                  <a:cubicBezTo>
                    <a:pt x="4" y="81"/>
                    <a:pt x="4" y="81"/>
                    <a:pt x="3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553DA9A0-2CAF-4C70-A714-134F517DB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28" y="2522265"/>
              <a:ext cx="912813" cy="614362"/>
            </a:xfrm>
            <a:custGeom>
              <a:avLst/>
              <a:gdLst>
                <a:gd name="T0" fmla="*/ 237 w 260"/>
                <a:gd name="T1" fmla="*/ 39 h 175"/>
                <a:gd name="T2" fmla="*/ 218 w 260"/>
                <a:gd name="T3" fmla="*/ 26 h 175"/>
                <a:gd name="T4" fmla="*/ 215 w 260"/>
                <a:gd name="T5" fmla="*/ 25 h 175"/>
                <a:gd name="T6" fmla="*/ 192 w 260"/>
                <a:gd name="T7" fmla="*/ 16 h 175"/>
                <a:gd name="T8" fmla="*/ 185 w 260"/>
                <a:gd name="T9" fmla="*/ 13 h 175"/>
                <a:gd name="T10" fmla="*/ 169 w 260"/>
                <a:gd name="T11" fmla="*/ 0 h 175"/>
                <a:gd name="T12" fmla="*/ 175 w 260"/>
                <a:gd name="T13" fmla="*/ 49 h 175"/>
                <a:gd name="T14" fmla="*/ 131 w 260"/>
                <a:gd name="T15" fmla="*/ 163 h 175"/>
                <a:gd name="T16" fmla="*/ 89 w 260"/>
                <a:gd name="T17" fmla="*/ 52 h 175"/>
                <a:gd name="T18" fmla="*/ 90 w 260"/>
                <a:gd name="T19" fmla="*/ 0 h 175"/>
                <a:gd name="T20" fmla="*/ 41 w 260"/>
                <a:gd name="T21" fmla="*/ 26 h 175"/>
                <a:gd name="T22" fmla="*/ 22 w 260"/>
                <a:gd name="T23" fmla="*/ 39 h 175"/>
                <a:gd name="T24" fmla="*/ 0 w 260"/>
                <a:gd name="T25" fmla="*/ 134 h 175"/>
                <a:gd name="T26" fmla="*/ 6 w 260"/>
                <a:gd name="T27" fmla="*/ 151 h 175"/>
                <a:gd name="T28" fmla="*/ 124 w 260"/>
                <a:gd name="T29" fmla="*/ 175 h 175"/>
                <a:gd name="T30" fmla="*/ 135 w 260"/>
                <a:gd name="T31" fmla="*/ 174 h 175"/>
                <a:gd name="T32" fmla="*/ 135 w 260"/>
                <a:gd name="T33" fmla="*/ 175 h 175"/>
                <a:gd name="T34" fmla="*/ 253 w 260"/>
                <a:gd name="T35" fmla="*/ 151 h 175"/>
                <a:gd name="T36" fmla="*/ 260 w 260"/>
                <a:gd name="T37" fmla="*/ 134 h 175"/>
                <a:gd name="T38" fmla="*/ 237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7" y="39"/>
                  </a:moveTo>
                  <a:cubicBezTo>
                    <a:pt x="237" y="39"/>
                    <a:pt x="232" y="31"/>
                    <a:pt x="218" y="26"/>
                  </a:cubicBezTo>
                  <a:cubicBezTo>
                    <a:pt x="218" y="26"/>
                    <a:pt x="217" y="26"/>
                    <a:pt x="215" y="25"/>
                  </a:cubicBezTo>
                  <a:cubicBezTo>
                    <a:pt x="203" y="19"/>
                    <a:pt x="192" y="16"/>
                    <a:pt x="192" y="16"/>
                  </a:cubicBezTo>
                  <a:cubicBezTo>
                    <a:pt x="190" y="15"/>
                    <a:pt x="187" y="14"/>
                    <a:pt x="185" y="13"/>
                  </a:cubicBezTo>
                  <a:cubicBezTo>
                    <a:pt x="177" y="9"/>
                    <a:pt x="171" y="5"/>
                    <a:pt x="169" y="0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31" y="163"/>
                    <a:pt x="131" y="163"/>
                    <a:pt x="131" y="163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12"/>
                    <a:pt x="41" y="26"/>
                    <a:pt x="41" y="26"/>
                  </a:cubicBezTo>
                  <a:cubicBezTo>
                    <a:pt x="28" y="31"/>
                    <a:pt x="22" y="39"/>
                    <a:pt x="22" y="39"/>
                  </a:cubicBezTo>
                  <a:cubicBezTo>
                    <a:pt x="2" y="68"/>
                    <a:pt x="0" y="134"/>
                    <a:pt x="0" y="134"/>
                  </a:cubicBezTo>
                  <a:cubicBezTo>
                    <a:pt x="0" y="149"/>
                    <a:pt x="6" y="151"/>
                    <a:pt x="6" y="151"/>
                  </a:cubicBezTo>
                  <a:cubicBezTo>
                    <a:pt x="52" y="171"/>
                    <a:pt x="124" y="175"/>
                    <a:pt x="124" y="175"/>
                  </a:cubicBezTo>
                  <a:cubicBezTo>
                    <a:pt x="128" y="175"/>
                    <a:pt x="131" y="175"/>
                    <a:pt x="135" y="174"/>
                  </a:cubicBezTo>
                  <a:cubicBezTo>
                    <a:pt x="135" y="175"/>
                    <a:pt x="135" y="175"/>
                    <a:pt x="135" y="175"/>
                  </a:cubicBezTo>
                  <a:cubicBezTo>
                    <a:pt x="135" y="175"/>
                    <a:pt x="207" y="171"/>
                    <a:pt x="253" y="151"/>
                  </a:cubicBezTo>
                  <a:cubicBezTo>
                    <a:pt x="253" y="151"/>
                    <a:pt x="259" y="149"/>
                    <a:pt x="260" y="134"/>
                  </a:cubicBezTo>
                  <a:cubicBezTo>
                    <a:pt x="260" y="134"/>
                    <a:pt x="257" y="68"/>
                    <a:pt x="23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1" name="Freeform 56">
              <a:extLst>
                <a:ext uri="{FF2B5EF4-FFF2-40B4-BE49-F238E27FC236}">
                  <a16:creationId xmlns:a16="http://schemas.microsoft.com/office/drawing/2014/main" id="{420524AC-3B83-4715-99E4-A50C1053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5278" y="2522265"/>
              <a:ext cx="3175" cy="7937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2" name="Oval 57">
              <a:extLst>
                <a:ext uri="{FF2B5EF4-FFF2-40B4-BE49-F238E27FC236}">
                  <a16:creationId xmlns:a16="http://schemas.microsoft.com/office/drawing/2014/main" id="{20E4402D-F2AA-4EE4-8F78-C7C63C16B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41" y="2522265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3" name="Freeform 58">
              <a:extLst>
                <a:ext uri="{FF2B5EF4-FFF2-40B4-BE49-F238E27FC236}">
                  <a16:creationId xmlns:a16="http://schemas.microsoft.com/office/drawing/2014/main" id="{1D848E26-CB59-41CF-98DB-C92DEC92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28" y="2596877"/>
              <a:ext cx="136525" cy="104775"/>
            </a:xfrm>
            <a:custGeom>
              <a:avLst/>
              <a:gdLst>
                <a:gd name="T0" fmla="*/ 0 w 39"/>
                <a:gd name="T1" fmla="*/ 0 h 30"/>
                <a:gd name="T2" fmla="*/ 19 w 39"/>
                <a:gd name="T3" fmla="*/ 30 h 30"/>
                <a:gd name="T4" fmla="*/ 39 w 39"/>
                <a:gd name="T5" fmla="*/ 0 h 30"/>
                <a:gd name="T6" fmla="*/ 0 w 3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C6B5AA8E-4C5D-4A85-822A-99860DB4B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716" y="270165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5" name="Freeform 60">
              <a:extLst>
                <a:ext uri="{FF2B5EF4-FFF2-40B4-BE49-F238E27FC236}">
                  <a16:creationId xmlns:a16="http://schemas.microsoft.com/office/drawing/2014/main" id="{B94E2E6F-4669-4DB8-B274-A9B758D5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866" y="1831702"/>
              <a:ext cx="460375" cy="539750"/>
            </a:xfrm>
            <a:custGeom>
              <a:avLst/>
              <a:gdLst>
                <a:gd name="T0" fmla="*/ 129 w 131"/>
                <a:gd name="T1" fmla="*/ 145 h 154"/>
                <a:gd name="T2" fmla="*/ 70 w 131"/>
                <a:gd name="T3" fmla="*/ 87 h 154"/>
                <a:gd name="T4" fmla="*/ 70 w 131"/>
                <a:gd name="T5" fmla="*/ 5 h 154"/>
                <a:gd name="T6" fmla="*/ 65 w 131"/>
                <a:gd name="T7" fmla="*/ 0 h 154"/>
                <a:gd name="T8" fmla="*/ 60 w 131"/>
                <a:gd name="T9" fmla="*/ 5 h 154"/>
                <a:gd name="T10" fmla="*/ 60 w 131"/>
                <a:gd name="T11" fmla="*/ 87 h 154"/>
                <a:gd name="T12" fmla="*/ 2 w 131"/>
                <a:gd name="T13" fmla="*/ 145 h 154"/>
                <a:gd name="T14" fmla="*/ 2 w 131"/>
                <a:gd name="T15" fmla="*/ 153 h 154"/>
                <a:gd name="T16" fmla="*/ 6 w 131"/>
                <a:gd name="T17" fmla="*/ 154 h 154"/>
                <a:gd name="T18" fmla="*/ 9 w 131"/>
                <a:gd name="T19" fmla="*/ 153 h 154"/>
                <a:gd name="T20" fmla="*/ 65 w 131"/>
                <a:gd name="T21" fmla="*/ 96 h 154"/>
                <a:gd name="T22" fmla="*/ 122 w 131"/>
                <a:gd name="T23" fmla="*/ 153 h 154"/>
                <a:gd name="T24" fmla="*/ 125 w 131"/>
                <a:gd name="T25" fmla="*/ 154 h 154"/>
                <a:gd name="T26" fmla="*/ 129 w 131"/>
                <a:gd name="T27" fmla="*/ 153 h 154"/>
                <a:gd name="T28" fmla="*/ 129 w 131"/>
                <a:gd name="T29" fmla="*/ 14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54">
                  <a:moveTo>
                    <a:pt x="129" y="145"/>
                  </a:moveTo>
                  <a:cubicBezTo>
                    <a:pt x="70" y="87"/>
                    <a:pt x="70" y="87"/>
                    <a:pt x="70" y="8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2"/>
                    <a:pt x="60" y="5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0" y="147"/>
                    <a:pt x="0" y="151"/>
                    <a:pt x="2" y="153"/>
                  </a:cubicBezTo>
                  <a:cubicBezTo>
                    <a:pt x="3" y="154"/>
                    <a:pt x="4" y="154"/>
                    <a:pt x="6" y="154"/>
                  </a:cubicBezTo>
                  <a:cubicBezTo>
                    <a:pt x="7" y="154"/>
                    <a:pt x="8" y="154"/>
                    <a:pt x="9" y="15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3" y="154"/>
                    <a:pt x="124" y="154"/>
                    <a:pt x="125" y="154"/>
                  </a:cubicBezTo>
                  <a:cubicBezTo>
                    <a:pt x="126" y="154"/>
                    <a:pt x="128" y="154"/>
                    <a:pt x="129" y="153"/>
                  </a:cubicBezTo>
                  <a:cubicBezTo>
                    <a:pt x="131" y="151"/>
                    <a:pt x="131" y="147"/>
                    <a:pt x="129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29FB51F-3AED-49A3-B98B-F033C5D0A61E}"/>
              </a:ext>
            </a:extLst>
          </p:cNvPr>
          <p:cNvCxnSpPr/>
          <p:nvPr/>
        </p:nvCxnSpPr>
        <p:spPr>
          <a:xfrm>
            <a:off x="6189173" y="5474841"/>
            <a:ext cx="50225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0A1315D-B7EC-4A14-AC2A-CCDACA15A4C9}"/>
              </a:ext>
            </a:extLst>
          </p:cNvPr>
          <p:cNvSpPr txBox="1"/>
          <p:nvPr/>
        </p:nvSpPr>
        <p:spPr>
          <a:xfrm>
            <a:off x="7667200" y="5677473"/>
            <a:ext cx="4859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5. Key Insights on Repeat Customers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2C7FDB0-90AC-4846-B732-5D41CDE98941}"/>
              </a:ext>
            </a:extLst>
          </p:cNvPr>
          <p:cNvGrpSpPr/>
          <p:nvPr/>
        </p:nvGrpSpPr>
        <p:grpSpPr>
          <a:xfrm>
            <a:off x="6357938" y="5550643"/>
            <a:ext cx="754264" cy="755764"/>
            <a:chOff x="5232481" y="2267809"/>
            <a:chExt cx="1114524" cy="1116742"/>
          </a:xfrm>
        </p:grpSpPr>
        <p:sp>
          <p:nvSpPr>
            <p:cNvPr id="159" name="Oval 9">
              <a:extLst>
                <a:ext uri="{FF2B5EF4-FFF2-40B4-BE49-F238E27FC236}">
                  <a16:creationId xmlns:a16="http://schemas.microsoft.com/office/drawing/2014/main" id="{7770753B-BEC6-4786-B70F-63E900CB1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A9F0FF7D-3176-4889-8E07-FE50147FC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512D4F1-D8C9-42C2-A338-069FED298F48}"/>
              </a:ext>
            </a:extLst>
          </p:cNvPr>
          <p:cNvGrpSpPr/>
          <p:nvPr/>
        </p:nvGrpSpPr>
        <p:grpSpPr>
          <a:xfrm>
            <a:off x="6528093" y="5781805"/>
            <a:ext cx="413954" cy="293440"/>
            <a:chOff x="5057554" y="1105936"/>
            <a:chExt cx="3146425" cy="2230438"/>
          </a:xfrm>
          <a:solidFill>
            <a:srgbClr val="3C5872"/>
          </a:solidFill>
        </p:grpSpPr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5047CE05-BB0D-4405-B2E7-93D42A3E0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517" y="1548849"/>
              <a:ext cx="115888" cy="336550"/>
            </a:xfrm>
            <a:custGeom>
              <a:avLst/>
              <a:gdLst>
                <a:gd name="T0" fmla="*/ 3 w 33"/>
                <a:gd name="T1" fmla="*/ 70 h 96"/>
                <a:gd name="T2" fmla="*/ 14 w 33"/>
                <a:gd name="T3" fmla="*/ 94 h 96"/>
                <a:gd name="T4" fmla="*/ 19 w 33"/>
                <a:gd name="T5" fmla="*/ 93 h 96"/>
                <a:gd name="T6" fmla="*/ 29 w 33"/>
                <a:gd name="T7" fmla="*/ 61 h 96"/>
                <a:gd name="T8" fmla="*/ 27 w 33"/>
                <a:gd name="T9" fmla="*/ 44 h 96"/>
                <a:gd name="T10" fmla="*/ 27 w 33"/>
                <a:gd name="T11" fmla="*/ 7 h 96"/>
                <a:gd name="T12" fmla="*/ 22 w 33"/>
                <a:gd name="T13" fmla="*/ 0 h 96"/>
                <a:gd name="T14" fmla="*/ 13 w 33"/>
                <a:gd name="T15" fmla="*/ 0 h 96"/>
                <a:gd name="T16" fmla="*/ 7 w 33"/>
                <a:gd name="T17" fmla="*/ 8 h 96"/>
                <a:gd name="T18" fmla="*/ 8 w 33"/>
                <a:gd name="T19" fmla="*/ 30 h 96"/>
                <a:gd name="T20" fmla="*/ 3 w 33"/>
                <a:gd name="T2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96">
                  <a:moveTo>
                    <a:pt x="3" y="70"/>
                  </a:moveTo>
                  <a:cubicBezTo>
                    <a:pt x="0" y="79"/>
                    <a:pt x="10" y="85"/>
                    <a:pt x="14" y="94"/>
                  </a:cubicBezTo>
                  <a:cubicBezTo>
                    <a:pt x="16" y="96"/>
                    <a:pt x="18" y="95"/>
                    <a:pt x="19" y="93"/>
                  </a:cubicBezTo>
                  <a:cubicBezTo>
                    <a:pt x="26" y="83"/>
                    <a:pt x="33" y="74"/>
                    <a:pt x="29" y="61"/>
                  </a:cubicBezTo>
                  <a:cubicBezTo>
                    <a:pt x="28" y="56"/>
                    <a:pt x="27" y="50"/>
                    <a:pt x="27" y="44"/>
                  </a:cubicBezTo>
                  <a:cubicBezTo>
                    <a:pt x="27" y="32"/>
                    <a:pt x="21" y="19"/>
                    <a:pt x="27" y="7"/>
                  </a:cubicBezTo>
                  <a:cubicBezTo>
                    <a:pt x="29" y="3"/>
                    <a:pt x="26" y="0"/>
                    <a:pt x="22" y="0"/>
                  </a:cubicBezTo>
                  <a:cubicBezTo>
                    <a:pt x="19" y="0"/>
                    <a:pt x="16" y="1"/>
                    <a:pt x="13" y="0"/>
                  </a:cubicBezTo>
                  <a:cubicBezTo>
                    <a:pt x="7" y="0"/>
                    <a:pt x="4" y="2"/>
                    <a:pt x="7" y="8"/>
                  </a:cubicBezTo>
                  <a:cubicBezTo>
                    <a:pt x="10" y="16"/>
                    <a:pt x="9" y="23"/>
                    <a:pt x="8" y="30"/>
                  </a:cubicBezTo>
                  <a:cubicBezTo>
                    <a:pt x="6" y="43"/>
                    <a:pt x="5" y="55"/>
                    <a:pt x="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1372BF08-F666-4BAE-B03C-9D9E60A9D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817" y="1105936"/>
              <a:ext cx="392113" cy="393700"/>
            </a:xfrm>
            <a:custGeom>
              <a:avLst/>
              <a:gdLst>
                <a:gd name="T0" fmla="*/ 56 w 112"/>
                <a:gd name="T1" fmla="*/ 112 h 112"/>
                <a:gd name="T2" fmla="*/ 112 w 112"/>
                <a:gd name="T3" fmla="*/ 56 h 112"/>
                <a:gd name="T4" fmla="*/ 57 w 112"/>
                <a:gd name="T5" fmla="*/ 0 h 112"/>
                <a:gd name="T6" fmla="*/ 1 w 112"/>
                <a:gd name="T7" fmla="*/ 56 h 112"/>
                <a:gd name="T8" fmla="*/ 56 w 112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56" y="112"/>
                  </a:move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8" y="0"/>
                    <a:pt x="57" y="0"/>
                  </a:cubicBezTo>
                  <a:cubicBezTo>
                    <a:pt x="26" y="0"/>
                    <a:pt x="0" y="25"/>
                    <a:pt x="1" y="56"/>
                  </a:cubicBezTo>
                  <a:cubicBezTo>
                    <a:pt x="1" y="87"/>
                    <a:pt x="26" y="112"/>
                    <a:pt x="5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7E9E96A7-DBFC-461E-882C-65E6A5AFC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555199"/>
              <a:ext cx="2476500" cy="1781175"/>
            </a:xfrm>
            <a:custGeom>
              <a:avLst/>
              <a:gdLst>
                <a:gd name="T0" fmla="*/ 706 w 707"/>
                <a:gd name="T1" fmla="*/ 154 h 507"/>
                <a:gd name="T2" fmla="*/ 704 w 707"/>
                <a:gd name="T3" fmla="*/ 124 h 507"/>
                <a:gd name="T4" fmla="*/ 677 w 707"/>
                <a:gd name="T5" fmla="*/ 30 h 507"/>
                <a:gd name="T6" fmla="*/ 654 w 707"/>
                <a:gd name="T7" fmla="*/ 7 h 507"/>
                <a:gd name="T8" fmla="*/ 621 w 707"/>
                <a:gd name="T9" fmla="*/ 1 h 507"/>
                <a:gd name="T10" fmla="*/ 613 w 707"/>
                <a:gd name="T11" fmla="*/ 7 h 507"/>
                <a:gd name="T12" fmla="*/ 609 w 707"/>
                <a:gd name="T13" fmla="*/ 28 h 507"/>
                <a:gd name="T14" fmla="*/ 585 w 707"/>
                <a:gd name="T15" fmla="*/ 98 h 507"/>
                <a:gd name="T16" fmla="*/ 563 w 707"/>
                <a:gd name="T17" fmla="*/ 98 h 507"/>
                <a:gd name="T18" fmla="*/ 556 w 707"/>
                <a:gd name="T19" fmla="*/ 88 h 507"/>
                <a:gd name="T20" fmla="*/ 542 w 707"/>
                <a:gd name="T21" fmla="*/ 56 h 507"/>
                <a:gd name="T22" fmla="*/ 535 w 707"/>
                <a:gd name="T23" fmla="*/ 12 h 507"/>
                <a:gd name="T24" fmla="*/ 521 w 707"/>
                <a:gd name="T25" fmla="*/ 2 h 507"/>
                <a:gd name="T26" fmla="*/ 437 w 707"/>
                <a:gd name="T27" fmla="*/ 31 h 507"/>
                <a:gd name="T28" fmla="*/ 415 w 707"/>
                <a:gd name="T29" fmla="*/ 37 h 507"/>
                <a:gd name="T30" fmla="*/ 339 w 707"/>
                <a:gd name="T31" fmla="*/ 39 h 507"/>
                <a:gd name="T32" fmla="*/ 310 w 707"/>
                <a:gd name="T33" fmla="*/ 55 h 507"/>
                <a:gd name="T34" fmla="*/ 11 w 707"/>
                <a:gd name="T35" fmla="*/ 55 h 507"/>
                <a:gd name="T36" fmla="*/ 0 w 707"/>
                <a:gd name="T37" fmla="*/ 66 h 507"/>
                <a:gd name="T38" fmla="*/ 0 w 707"/>
                <a:gd name="T39" fmla="*/ 66 h 507"/>
                <a:gd name="T40" fmla="*/ 11 w 707"/>
                <a:gd name="T41" fmla="*/ 76 h 507"/>
                <a:gd name="T42" fmla="*/ 307 w 707"/>
                <a:gd name="T43" fmla="*/ 76 h 507"/>
                <a:gd name="T44" fmla="*/ 342 w 707"/>
                <a:gd name="T45" fmla="*/ 102 h 507"/>
                <a:gd name="T46" fmla="*/ 375 w 707"/>
                <a:gd name="T47" fmla="*/ 100 h 507"/>
                <a:gd name="T48" fmla="*/ 468 w 707"/>
                <a:gd name="T49" fmla="*/ 85 h 507"/>
                <a:gd name="T50" fmla="*/ 477 w 707"/>
                <a:gd name="T51" fmla="*/ 81 h 507"/>
                <a:gd name="T52" fmla="*/ 486 w 707"/>
                <a:gd name="T53" fmla="*/ 86 h 507"/>
                <a:gd name="T54" fmla="*/ 493 w 707"/>
                <a:gd name="T55" fmla="*/ 203 h 507"/>
                <a:gd name="T56" fmla="*/ 493 w 707"/>
                <a:gd name="T57" fmla="*/ 329 h 507"/>
                <a:gd name="T58" fmla="*/ 493 w 707"/>
                <a:gd name="T59" fmla="*/ 329 h 507"/>
                <a:gd name="T60" fmla="*/ 493 w 707"/>
                <a:gd name="T61" fmla="*/ 471 h 507"/>
                <a:gd name="T62" fmla="*/ 504 w 707"/>
                <a:gd name="T63" fmla="*/ 497 h 507"/>
                <a:gd name="T64" fmla="*/ 538 w 707"/>
                <a:gd name="T65" fmla="*/ 502 h 507"/>
                <a:gd name="T66" fmla="*/ 555 w 707"/>
                <a:gd name="T67" fmla="*/ 474 h 507"/>
                <a:gd name="T68" fmla="*/ 555 w 707"/>
                <a:gd name="T69" fmla="*/ 294 h 507"/>
                <a:gd name="T70" fmla="*/ 556 w 707"/>
                <a:gd name="T71" fmla="*/ 278 h 507"/>
                <a:gd name="T72" fmla="*/ 572 w 707"/>
                <a:gd name="T73" fmla="*/ 265 h 507"/>
                <a:gd name="T74" fmla="*/ 591 w 707"/>
                <a:gd name="T75" fmla="*/ 285 h 507"/>
                <a:gd name="T76" fmla="*/ 591 w 707"/>
                <a:gd name="T77" fmla="*/ 464 h 507"/>
                <a:gd name="T78" fmla="*/ 593 w 707"/>
                <a:gd name="T79" fmla="*/ 480 h 507"/>
                <a:gd name="T80" fmla="*/ 627 w 707"/>
                <a:gd name="T81" fmla="*/ 504 h 507"/>
                <a:gd name="T82" fmla="*/ 654 w 707"/>
                <a:gd name="T83" fmla="*/ 474 h 507"/>
                <a:gd name="T84" fmla="*/ 654 w 707"/>
                <a:gd name="T85" fmla="*/ 278 h 507"/>
                <a:gd name="T86" fmla="*/ 650 w 707"/>
                <a:gd name="T87" fmla="*/ 268 h 507"/>
                <a:gd name="T88" fmla="*/ 625 w 707"/>
                <a:gd name="T89" fmla="*/ 218 h 507"/>
                <a:gd name="T90" fmla="*/ 624 w 707"/>
                <a:gd name="T91" fmla="*/ 142 h 507"/>
                <a:gd name="T92" fmla="*/ 629 w 707"/>
                <a:gd name="T93" fmla="*/ 113 h 507"/>
                <a:gd name="T94" fmla="*/ 633 w 707"/>
                <a:gd name="T95" fmla="*/ 109 h 507"/>
                <a:gd name="T96" fmla="*/ 636 w 707"/>
                <a:gd name="T97" fmla="*/ 113 h 507"/>
                <a:gd name="T98" fmla="*/ 644 w 707"/>
                <a:gd name="T99" fmla="*/ 152 h 507"/>
                <a:gd name="T100" fmla="*/ 646 w 707"/>
                <a:gd name="T101" fmla="*/ 228 h 507"/>
                <a:gd name="T102" fmla="*/ 676 w 707"/>
                <a:gd name="T103" fmla="*/ 256 h 507"/>
                <a:gd name="T104" fmla="*/ 707 w 707"/>
                <a:gd name="T105" fmla="*/ 228 h 507"/>
                <a:gd name="T106" fmla="*/ 706 w 707"/>
                <a:gd name="T107" fmla="*/ 15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7" h="507">
                  <a:moveTo>
                    <a:pt x="706" y="154"/>
                  </a:moveTo>
                  <a:cubicBezTo>
                    <a:pt x="706" y="144"/>
                    <a:pt x="706" y="134"/>
                    <a:pt x="704" y="124"/>
                  </a:cubicBezTo>
                  <a:cubicBezTo>
                    <a:pt x="695" y="93"/>
                    <a:pt x="686" y="61"/>
                    <a:pt x="677" y="30"/>
                  </a:cubicBezTo>
                  <a:cubicBezTo>
                    <a:pt x="674" y="18"/>
                    <a:pt x="666" y="10"/>
                    <a:pt x="654" y="7"/>
                  </a:cubicBezTo>
                  <a:cubicBezTo>
                    <a:pt x="643" y="5"/>
                    <a:pt x="632" y="3"/>
                    <a:pt x="621" y="1"/>
                  </a:cubicBezTo>
                  <a:cubicBezTo>
                    <a:pt x="617" y="0"/>
                    <a:pt x="613" y="2"/>
                    <a:pt x="613" y="7"/>
                  </a:cubicBezTo>
                  <a:cubicBezTo>
                    <a:pt x="612" y="14"/>
                    <a:pt x="610" y="21"/>
                    <a:pt x="609" y="28"/>
                  </a:cubicBezTo>
                  <a:cubicBezTo>
                    <a:pt x="606" y="53"/>
                    <a:pt x="603" y="78"/>
                    <a:pt x="585" y="98"/>
                  </a:cubicBezTo>
                  <a:cubicBezTo>
                    <a:pt x="570" y="115"/>
                    <a:pt x="574" y="113"/>
                    <a:pt x="563" y="98"/>
                  </a:cubicBezTo>
                  <a:cubicBezTo>
                    <a:pt x="561" y="94"/>
                    <a:pt x="558" y="91"/>
                    <a:pt x="556" y="88"/>
                  </a:cubicBezTo>
                  <a:cubicBezTo>
                    <a:pt x="548" y="79"/>
                    <a:pt x="544" y="68"/>
                    <a:pt x="542" y="56"/>
                  </a:cubicBezTo>
                  <a:cubicBezTo>
                    <a:pt x="541" y="41"/>
                    <a:pt x="538" y="27"/>
                    <a:pt x="535" y="12"/>
                  </a:cubicBezTo>
                  <a:cubicBezTo>
                    <a:pt x="533" y="0"/>
                    <a:pt x="532" y="1"/>
                    <a:pt x="521" y="2"/>
                  </a:cubicBezTo>
                  <a:cubicBezTo>
                    <a:pt x="491" y="5"/>
                    <a:pt x="464" y="20"/>
                    <a:pt x="437" y="31"/>
                  </a:cubicBezTo>
                  <a:cubicBezTo>
                    <a:pt x="430" y="34"/>
                    <a:pt x="423" y="37"/>
                    <a:pt x="415" y="37"/>
                  </a:cubicBezTo>
                  <a:cubicBezTo>
                    <a:pt x="390" y="38"/>
                    <a:pt x="364" y="38"/>
                    <a:pt x="339" y="39"/>
                  </a:cubicBezTo>
                  <a:cubicBezTo>
                    <a:pt x="326" y="39"/>
                    <a:pt x="316" y="45"/>
                    <a:pt x="3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5" y="55"/>
                    <a:pt x="0" y="60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2"/>
                    <a:pt x="5" y="76"/>
                    <a:pt x="11" y="76"/>
                  </a:cubicBezTo>
                  <a:cubicBezTo>
                    <a:pt x="307" y="76"/>
                    <a:pt x="307" y="76"/>
                    <a:pt x="307" y="76"/>
                  </a:cubicBezTo>
                  <a:cubicBezTo>
                    <a:pt x="310" y="92"/>
                    <a:pt x="325" y="103"/>
                    <a:pt x="342" y="102"/>
                  </a:cubicBezTo>
                  <a:cubicBezTo>
                    <a:pt x="353" y="101"/>
                    <a:pt x="364" y="100"/>
                    <a:pt x="375" y="100"/>
                  </a:cubicBezTo>
                  <a:cubicBezTo>
                    <a:pt x="407" y="100"/>
                    <a:pt x="439" y="103"/>
                    <a:pt x="468" y="85"/>
                  </a:cubicBezTo>
                  <a:cubicBezTo>
                    <a:pt x="471" y="84"/>
                    <a:pt x="474" y="83"/>
                    <a:pt x="477" y="81"/>
                  </a:cubicBezTo>
                  <a:cubicBezTo>
                    <a:pt x="483" y="78"/>
                    <a:pt x="486" y="80"/>
                    <a:pt x="486" y="86"/>
                  </a:cubicBezTo>
                  <a:cubicBezTo>
                    <a:pt x="488" y="125"/>
                    <a:pt x="493" y="164"/>
                    <a:pt x="493" y="203"/>
                  </a:cubicBezTo>
                  <a:cubicBezTo>
                    <a:pt x="493" y="245"/>
                    <a:pt x="493" y="287"/>
                    <a:pt x="493" y="329"/>
                  </a:cubicBezTo>
                  <a:cubicBezTo>
                    <a:pt x="493" y="329"/>
                    <a:pt x="493" y="329"/>
                    <a:pt x="493" y="329"/>
                  </a:cubicBezTo>
                  <a:cubicBezTo>
                    <a:pt x="493" y="376"/>
                    <a:pt x="493" y="424"/>
                    <a:pt x="493" y="471"/>
                  </a:cubicBezTo>
                  <a:cubicBezTo>
                    <a:pt x="493" y="481"/>
                    <a:pt x="496" y="490"/>
                    <a:pt x="504" y="497"/>
                  </a:cubicBezTo>
                  <a:cubicBezTo>
                    <a:pt x="514" y="506"/>
                    <a:pt x="526" y="507"/>
                    <a:pt x="538" y="502"/>
                  </a:cubicBezTo>
                  <a:cubicBezTo>
                    <a:pt x="549" y="496"/>
                    <a:pt x="555" y="487"/>
                    <a:pt x="555" y="474"/>
                  </a:cubicBezTo>
                  <a:cubicBezTo>
                    <a:pt x="555" y="414"/>
                    <a:pt x="555" y="354"/>
                    <a:pt x="555" y="294"/>
                  </a:cubicBezTo>
                  <a:cubicBezTo>
                    <a:pt x="555" y="288"/>
                    <a:pt x="555" y="283"/>
                    <a:pt x="556" y="278"/>
                  </a:cubicBezTo>
                  <a:cubicBezTo>
                    <a:pt x="559" y="270"/>
                    <a:pt x="564" y="265"/>
                    <a:pt x="572" y="265"/>
                  </a:cubicBezTo>
                  <a:cubicBezTo>
                    <a:pt x="584" y="264"/>
                    <a:pt x="591" y="272"/>
                    <a:pt x="591" y="285"/>
                  </a:cubicBezTo>
                  <a:cubicBezTo>
                    <a:pt x="592" y="344"/>
                    <a:pt x="591" y="404"/>
                    <a:pt x="591" y="464"/>
                  </a:cubicBezTo>
                  <a:cubicBezTo>
                    <a:pt x="591" y="469"/>
                    <a:pt x="591" y="475"/>
                    <a:pt x="593" y="480"/>
                  </a:cubicBezTo>
                  <a:cubicBezTo>
                    <a:pt x="597" y="496"/>
                    <a:pt x="610" y="506"/>
                    <a:pt x="627" y="504"/>
                  </a:cubicBezTo>
                  <a:cubicBezTo>
                    <a:pt x="642" y="503"/>
                    <a:pt x="654" y="490"/>
                    <a:pt x="654" y="474"/>
                  </a:cubicBezTo>
                  <a:cubicBezTo>
                    <a:pt x="654" y="409"/>
                    <a:pt x="654" y="343"/>
                    <a:pt x="654" y="278"/>
                  </a:cubicBezTo>
                  <a:cubicBezTo>
                    <a:pt x="654" y="274"/>
                    <a:pt x="653" y="271"/>
                    <a:pt x="650" y="268"/>
                  </a:cubicBezTo>
                  <a:cubicBezTo>
                    <a:pt x="631" y="256"/>
                    <a:pt x="625" y="239"/>
                    <a:pt x="625" y="218"/>
                  </a:cubicBezTo>
                  <a:cubicBezTo>
                    <a:pt x="625" y="192"/>
                    <a:pt x="626" y="167"/>
                    <a:pt x="624" y="142"/>
                  </a:cubicBezTo>
                  <a:cubicBezTo>
                    <a:pt x="623" y="132"/>
                    <a:pt x="625" y="122"/>
                    <a:pt x="629" y="113"/>
                  </a:cubicBezTo>
                  <a:cubicBezTo>
                    <a:pt x="630" y="111"/>
                    <a:pt x="631" y="109"/>
                    <a:pt x="633" y="109"/>
                  </a:cubicBezTo>
                  <a:cubicBezTo>
                    <a:pt x="634" y="110"/>
                    <a:pt x="635" y="112"/>
                    <a:pt x="636" y="113"/>
                  </a:cubicBezTo>
                  <a:cubicBezTo>
                    <a:pt x="639" y="126"/>
                    <a:pt x="644" y="138"/>
                    <a:pt x="644" y="152"/>
                  </a:cubicBezTo>
                  <a:cubicBezTo>
                    <a:pt x="644" y="177"/>
                    <a:pt x="645" y="202"/>
                    <a:pt x="646" y="228"/>
                  </a:cubicBezTo>
                  <a:cubicBezTo>
                    <a:pt x="646" y="244"/>
                    <a:pt x="660" y="256"/>
                    <a:pt x="676" y="256"/>
                  </a:cubicBezTo>
                  <a:cubicBezTo>
                    <a:pt x="693" y="256"/>
                    <a:pt x="706" y="244"/>
                    <a:pt x="707" y="228"/>
                  </a:cubicBezTo>
                  <a:cubicBezTo>
                    <a:pt x="707" y="203"/>
                    <a:pt x="707" y="178"/>
                    <a:pt x="706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3AF43F68-DDC6-4CAD-AE0E-84D209CE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447249"/>
              <a:ext cx="1149350" cy="77788"/>
            </a:xfrm>
            <a:custGeom>
              <a:avLst/>
              <a:gdLst>
                <a:gd name="T0" fmla="*/ 11 w 328"/>
                <a:gd name="T1" fmla="*/ 0 h 22"/>
                <a:gd name="T2" fmla="*/ 0 w 328"/>
                <a:gd name="T3" fmla="*/ 11 h 22"/>
                <a:gd name="T4" fmla="*/ 11 w 328"/>
                <a:gd name="T5" fmla="*/ 22 h 22"/>
                <a:gd name="T6" fmla="*/ 317 w 328"/>
                <a:gd name="T7" fmla="*/ 22 h 22"/>
                <a:gd name="T8" fmla="*/ 328 w 328"/>
                <a:gd name="T9" fmla="*/ 11 h 22"/>
                <a:gd name="T10" fmla="*/ 317 w 328"/>
                <a:gd name="T11" fmla="*/ 0 h 22"/>
                <a:gd name="T12" fmla="*/ 11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AE3BDB35-0DCB-4027-8371-E8E098489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047324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DF749333-2C62-440E-B011-3785AD912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348949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CB86ACA1-FDD5-4622-8728-AF9441889C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359936"/>
              <a:ext cx="249238" cy="244475"/>
            </a:xfrm>
            <a:custGeom>
              <a:avLst/>
              <a:gdLst>
                <a:gd name="T0" fmla="*/ 71 w 71"/>
                <a:gd name="T1" fmla="*/ 6 h 70"/>
                <a:gd name="T2" fmla="*/ 64 w 71"/>
                <a:gd name="T3" fmla="*/ 0 h 70"/>
                <a:gd name="T4" fmla="*/ 6 w 71"/>
                <a:gd name="T5" fmla="*/ 0 h 70"/>
                <a:gd name="T6" fmla="*/ 0 w 71"/>
                <a:gd name="T7" fmla="*/ 6 h 70"/>
                <a:gd name="T8" fmla="*/ 0 w 71"/>
                <a:gd name="T9" fmla="*/ 64 h 70"/>
                <a:gd name="T10" fmla="*/ 6 w 71"/>
                <a:gd name="T11" fmla="*/ 70 h 70"/>
                <a:gd name="T12" fmla="*/ 64 w 71"/>
                <a:gd name="T13" fmla="*/ 70 h 70"/>
                <a:gd name="T14" fmla="*/ 71 w 71"/>
                <a:gd name="T15" fmla="*/ 64 h 70"/>
                <a:gd name="T16" fmla="*/ 71 w 71"/>
                <a:gd name="T17" fmla="*/ 6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71" y="6"/>
                  </a:moveTo>
                  <a:cubicBezTo>
                    <a:pt x="71" y="2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7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897CB6AD-B6CD-4B3E-81EB-839706D84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661561"/>
              <a:ext cx="249238" cy="249238"/>
            </a:xfrm>
            <a:custGeom>
              <a:avLst/>
              <a:gdLst>
                <a:gd name="T0" fmla="*/ 71 w 71"/>
                <a:gd name="T1" fmla="*/ 7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7 h 71"/>
                <a:gd name="T8" fmla="*/ 0 w 71"/>
                <a:gd name="T9" fmla="*/ 65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5 h 71"/>
                <a:gd name="T16" fmla="*/ 71 w 71"/>
                <a:gd name="T17" fmla="*/ 7 h 71"/>
                <a:gd name="T18" fmla="*/ 63 w 71"/>
                <a:gd name="T19" fmla="*/ 64 h 71"/>
                <a:gd name="T20" fmla="*/ 7 w 71"/>
                <a:gd name="T21" fmla="*/ 64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7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5"/>
                  </a:cubicBezTo>
                  <a:lnTo>
                    <a:pt x="71" y="7"/>
                  </a:lnTo>
                  <a:close/>
                  <a:moveTo>
                    <a:pt x="63" y="64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44321E2E-DF07-4B70-AE22-1AB17743F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966361"/>
              <a:ext cx="249238" cy="249238"/>
            </a:xfrm>
            <a:custGeom>
              <a:avLst/>
              <a:gdLst>
                <a:gd name="T0" fmla="*/ 71 w 71"/>
                <a:gd name="T1" fmla="*/ 6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6 h 71"/>
                <a:gd name="T8" fmla="*/ 0 w 71"/>
                <a:gd name="T9" fmla="*/ 64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4 h 71"/>
                <a:gd name="T16" fmla="*/ 71 w 71"/>
                <a:gd name="T17" fmla="*/ 6 h 71"/>
                <a:gd name="T18" fmla="*/ 63 w 71"/>
                <a:gd name="T19" fmla="*/ 63 h 71"/>
                <a:gd name="T20" fmla="*/ 7 w 71"/>
                <a:gd name="T21" fmla="*/ 63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6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AEA17F05-2C1F-44B5-AF71-9DEE5D7E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2264811"/>
              <a:ext cx="249238" cy="246063"/>
            </a:xfrm>
            <a:custGeom>
              <a:avLst/>
              <a:gdLst>
                <a:gd name="T0" fmla="*/ 64 w 71"/>
                <a:gd name="T1" fmla="*/ 0 h 70"/>
                <a:gd name="T2" fmla="*/ 6 w 71"/>
                <a:gd name="T3" fmla="*/ 0 h 70"/>
                <a:gd name="T4" fmla="*/ 0 w 71"/>
                <a:gd name="T5" fmla="*/ 6 h 70"/>
                <a:gd name="T6" fmla="*/ 0 w 71"/>
                <a:gd name="T7" fmla="*/ 64 h 70"/>
                <a:gd name="T8" fmla="*/ 6 w 71"/>
                <a:gd name="T9" fmla="*/ 70 h 70"/>
                <a:gd name="T10" fmla="*/ 64 w 71"/>
                <a:gd name="T11" fmla="*/ 70 h 70"/>
                <a:gd name="T12" fmla="*/ 71 w 71"/>
                <a:gd name="T13" fmla="*/ 64 h 70"/>
                <a:gd name="T14" fmla="*/ 71 w 71"/>
                <a:gd name="T15" fmla="*/ 6 h 70"/>
                <a:gd name="T16" fmla="*/ 64 w 71"/>
                <a:gd name="T17" fmla="*/ 0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8"/>
                    <a:pt x="71" y="64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8" y="0"/>
                    <a:pt x="64" y="0"/>
                  </a:cubicBez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BF760FEE-E0FC-465A-8030-DC0857542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892" y="2753761"/>
              <a:ext cx="200025" cy="385763"/>
            </a:xfrm>
            <a:custGeom>
              <a:avLst/>
              <a:gdLst>
                <a:gd name="T0" fmla="*/ 46 w 57"/>
                <a:gd name="T1" fmla="*/ 2 h 110"/>
                <a:gd name="T2" fmla="*/ 28 w 57"/>
                <a:gd name="T3" fmla="*/ 11 h 110"/>
                <a:gd name="T4" fmla="*/ 2 w 57"/>
                <a:gd name="T5" fmla="*/ 92 h 110"/>
                <a:gd name="T6" fmla="*/ 11 w 57"/>
                <a:gd name="T7" fmla="*/ 110 h 110"/>
                <a:gd name="T8" fmla="*/ 15 w 57"/>
                <a:gd name="T9" fmla="*/ 110 h 110"/>
                <a:gd name="T10" fmla="*/ 28 w 57"/>
                <a:gd name="T11" fmla="*/ 101 h 110"/>
                <a:gd name="T12" fmla="*/ 54 w 57"/>
                <a:gd name="T13" fmla="*/ 19 h 110"/>
                <a:gd name="T14" fmla="*/ 46 w 57"/>
                <a:gd name="T1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46" y="2"/>
                  </a:moveTo>
                  <a:cubicBezTo>
                    <a:pt x="38" y="0"/>
                    <a:pt x="31" y="4"/>
                    <a:pt x="28" y="11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0" y="100"/>
                    <a:pt x="4" y="107"/>
                    <a:pt x="11" y="110"/>
                  </a:cubicBezTo>
                  <a:cubicBezTo>
                    <a:pt x="12" y="110"/>
                    <a:pt x="14" y="110"/>
                    <a:pt x="15" y="110"/>
                  </a:cubicBezTo>
                  <a:cubicBezTo>
                    <a:pt x="21" y="110"/>
                    <a:pt x="26" y="107"/>
                    <a:pt x="28" y="10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7" y="12"/>
                    <a:pt x="53" y="4"/>
                    <a:pt x="4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33C41A38-013A-4BAF-AA81-C9C59F19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204" y="2748999"/>
              <a:ext cx="93663" cy="396875"/>
            </a:xfrm>
            <a:custGeom>
              <a:avLst/>
              <a:gdLst>
                <a:gd name="T0" fmla="*/ 14 w 27"/>
                <a:gd name="T1" fmla="*/ 0 h 113"/>
                <a:gd name="T2" fmla="*/ 0 w 27"/>
                <a:gd name="T3" fmla="*/ 14 h 113"/>
                <a:gd name="T4" fmla="*/ 0 w 27"/>
                <a:gd name="T5" fmla="*/ 100 h 113"/>
                <a:gd name="T6" fmla="*/ 14 w 27"/>
                <a:gd name="T7" fmla="*/ 113 h 113"/>
                <a:gd name="T8" fmla="*/ 27 w 27"/>
                <a:gd name="T9" fmla="*/ 100 h 113"/>
                <a:gd name="T10" fmla="*/ 27 w 27"/>
                <a:gd name="T11" fmla="*/ 14 h 113"/>
                <a:gd name="T12" fmla="*/ 14 w 27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3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4" y="113"/>
                  </a:cubicBezTo>
                  <a:cubicBezTo>
                    <a:pt x="21" y="113"/>
                    <a:pt x="27" y="107"/>
                    <a:pt x="27" y="10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7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832BAD6D-659C-47F3-B49C-5B8A34CC2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329" y="2753761"/>
              <a:ext cx="200025" cy="385763"/>
            </a:xfrm>
            <a:custGeom>
              <a:avLst/>
              <a:gdLst>
                <a:gd name="T0" fmla="*/ 28 w 57"/>
                <a:gd name="T1" fmla="*/ 11 h 110"/>
                <a:gd name="T2" fmla="*/ 11 w 57"/>
                <a:gd name="T3" fmla="*/ 2 h 110"/>
                <a:gd name="T4" fmla="*/ 2 w 57"/>
                <a:gd name="T5" fmla="*/ 19 h 110"/>
                <a:gd name="T6" fmla="*/ 29 w 57"/>
                <a:gd name="T7" fmla="*/ 101 h 110"/>
                <a:gd name="T8" fmla="*/ 42 w 57"/>
                <a:gd name="T9" fmla="*/ 110 h 110"/>
                <a:gd name="T10" fmla="*/ 46 w 57"/>
                <a:gd name="T11" fmla="*/ 110 h 110"/>
                <a:gd name="T12" fmla="*/ 55 w 57"/>
                <a:gd name="T13" fmla="*/ 92 h 110"/>
                <a:gd name="T14" fmla="*/ 28 w 57"/>
                <a:gd name="T15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28" y="11"/>
                  </a:moveTo>
                  <a:cubicBezTo>
                    <a:pt x="26" y="4"/>
                    <a:pt x="18" y="0"/>
                    <a:pt x="11" y="2"/>
                  </a:cubicBezTo>
                  <a:cubicBezTo>
                    <a:pt x="4" y="4"/>
                    <a:pt x="0" y="12"/>
                    <a:pt x="2" y="1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7"/>
                    <a:pt x="36" y="110"/>
                    <a:pt x="42" y="110"/>
                  </a:cubicBezTo>
                  <a:cubicBezTo>
                    <a:pt x="43" y="110"/>
                    <a:pt x="44" y="110"/>
                    <a:pt x="46" y="110"/>
                  </a:cubicBezTo>
                  <a:cubicBezTo>
                    <a:pt x="53" y="107"/>
                    <a:pt x="57" y="100"/>
                    <a:pt x="55" y="92"/>
                  </a:cubicBezTo>
                  <a:lnTo>
                    <a:pt x="2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E5A4A7C6-479F-4E8A-B79B-B7B6AC4B6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554" y="1163086"/>
              <a:ext cx="2098675" cy="1558925"/>
            </a:xfrm>
            <a:custGeom>
              <a:avLst/>
              <a:gdLst>
                <a:gd name="T0" fmla="*/ 568 w 599"/>
                <a:gd name="T1" fmla="*/ 413 h 444"/>
                <a:gd name="T2" fmla="*/ 31 w 599"/>
                <a:gd name="T3" fmla="*/ 413 h 444"/>
                <a:gd name="T4" fmla="*/ 31 w 599"/>
                <a:gd name="T5" fmla="*/ 31 h 444"/>
                <a:gd name="T6" fmla="*/ 568 w 599"/>
                <a:gd name="T7" fmla="*/ 31 h 444"/>
                <a:gd name="T8" fmla="*/ 568 w 599"/>
                <a:gd name="T9" fmla="*/ 130 h 444"/>
                <a:gd name="T10" fmla="*/ 599 w 599"/>
                <a:gd name="T11" fmla="*/ 130 h 444"/>
                <a:gd name="T12" fmla="*/ 599 w 599"/>
                <a:gd name="T13" fmla="*/ 22 h 444"/>
                <a:gd name="T14" fmla="*/ 577 w 599"/>
                <a:gd name="T15" fmla="*/ 0 h 444"/>
                <a:gd name="T16" fmla="*/ 23 w 599"/>
                <a:gd name="T17" fmla="*/ 0 h 444"/>
                <a:gd name="T18" fmla="*/ 0 w 599"/>
                <a:gd name="T19" fmla="*/ 22 h 444"/>
                <a:gd name="T20" fmla="*/ 0 w 599"/>
                <a:gd name="T21" fmla="*/ 421 h 444"/>
                <a:gd name="T22" fmla="*/ 23 w 599"/>
                <a:gd name="T23" fmla="*/ 444 h 444"/>
                <a:gd name="T24" fmla="*/ 577 w 599"/>
                <a:gd name="T25" fmla="*/ 444 h 444"/>
                <a:gd name="T26" fmla="*/ 599 w 599"/>
                <a:gd name="T27" fmla="*/ 421 h 444"/>
                <a:gd name="T28" fmla="*/ 599 w 599"/>
                <a:gd name="T29" fmla="*/ 229 h 444"/>
                <a:gd name="T30" fmla="*/ 568 w 599"/>
                <a:gd name="T31" fmla="*/ 229 h 444"/>
                <a:gd name="T32" fmla="*/ 568 w 599"/>
                <a:gd name="T33" fmla="*/ 41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9" h="444">
                  <a:moveTo>
                    <a:pt x="568" y="413"/>
                  </a:moveTo>
                  <a:cubicBezTo>
                    <a:pt x="31" y="413"/>
                    <a:pt x="31" y="413"/>
                    <a:pt x="31" y="41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568" y="31"/>
                    <a:pt x="568" y="31"/>
                    <a:pt x="568" y="31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99" y="130"/>
                    <a:pt x="599" y="130"/>
                    <a:pt x="599" y="130"/>
                  </a:cubicBezTo>
                  <a:cubicBezTo>
                    <a:pt x="599" y="22"/>
                    <a:pt x="599" y="22"/>
                    <a:pt x="599" y="22"/>
                  </a:cubicBezTo>
                  <a:cubicBezTo>
                    <a:pt x="599" y="10"/>
                    <a:pt x="589" y="0"/>
                    <a:pt x="5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34"/>
                    <a:pt x="10" y="444"/>
                    <a:pt x="23" y="444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89" y="444"/>
                    <a:pt x="599" y="434"/>
                    <a:pt x="599" y="421"/>
                  </a:cubicBezTo>
                  <a:cubicBezTo>
                    <a:pt x="599" y="229"/>
                    <a:pt x="599" y="229"/>
                    <a:pt x="599" y="229"/>
                  </a:cubicBezTo>
                  <a:cubicBezTo>
                    <a:pt x="568" y="229"/>
                    <a:pt x="568" y="229"/>
                    <a:pt x="568" y="229"/>
                  </a:cubicBezTo>
                  <a:lnTo>
                    <a:pt x="568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9A9EF40-6544-4BC6-B3DC-FC5F46F37C76}"/>
              </a:ext>
            </a:extLst>
          </p:cNvPr>
          <p:cNvCxnSpPr>
            <a:cxnSpLocks/>
          </p:cNvCxnSpPr>
          <p:nvPr/>
        </p:nvCxnSpPr>
        <p:spPr>
          <a:xfrm>
            <a:off x="2556933" y="1151467"/>
            <a:ext cx="3386667" cy="5696035"/>
          </a:xfrm>
          <a:prstGeom prst="line">
            <a:avLst/>
          </a:prstGeom>
          <a:ln w="12700">
            <a:solidFill>
              <a:srgbClr val="C1A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A5F27A-096D-422A-A63A-6A4E41923651}"/>
              </a:ext>
            </a:extLst>
          </p:cNvPr>
          <p:cNvSpPr txBox="1"/>
          <p:nvPr/>
        </p:nvSpPr>
        <p:spPr>
          <a:xfrm>
            <a:off x="164281" y="3863251"/>
            <a:ext cx="457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1A26D"/>
                </a:solidFill>
              </a:rPr>
              <a:t>THE AGENDA TODAY</a:t>
            </a:r>
            <a:endParaRPr lang="en-IN" sz="2000" b="1" dirty="0">
              <a:solidFill>
                <a:srgbClr val="C1A26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C8794-5B0D-4F6A-A835-5306B26C1F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6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A910ED-3FC3-4084-BFF1-E7BE0DF4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28" y="26207"/>
            <a:ext cx="7502495" cy="1202035"/>
          </a:xfrm>
        </p:spPr>
        <p:txBody>
          <a:bodyPr/>
          <a:lstStyle/>
          <a:p>
            <a:r>
              <a:rPr lang="en-US" b="1" dirty="0"/>
              <a:t>Campaign Performance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1BBB64-9328-46BD-9B80-7FD447CBFC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0D881D-5FC0-4772-B30A-684EDF599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116965"/>
              </p:ext>
            </p:extLst>
          </p:nvPr>
        </p:nvGraphicFramePr>
        <p:xfrm>
          <a:off x="1043574" y="1637883"/>
          <a:ext cx="10276481" cy="3220370"/>
        </p:xfrm>
        <a:graphic>
          <a:graphicData uri="http://schemas.openxmlformats.org/drawingml/2006/table">
            <a:tbl>
              <a:tblPr firstRow="1" lastCol="1">
                <a:tableStyleId>{5A111915-BE36-4E01-A7E5-04B1672EAD32}</a:tableStyleId>
              </a:tblPr>
              <a:tblGrid>
                <a:gridCol w="3384835">
                  <a:extLst>
                    <a:ext uri="{9D8B030D-6E8A-4147-A177-3AD203B41FA5}">
                      <a16:colId xmlns:a16="http://schemas.microsoft.com/office/drawing/2014/main" val="1865793937"/>
                    </a:ext>
                  </a:extLst>
                </a:gridCol>
                <a:gridCol w="3445823">
                  <a:extLst>
                    <a:ext uri="{9D8B030D-6E8A-4147-A177-3AD203B41FA5}">
                      <a16:colId xmlns:a16="http://schemas.microsoft.com/office/drawing/2014/main" val="1991624328"/>
                    </a:ext>
                  </a:extLst>
                </a:gridCol>
                <a:gridCol w="3445823">
                  <a:extLst>
                    <a:ext uri="{9D8B030D-6E8A-4147-A177-3AD203B41FA5}">
                      <a16:colId xmlns:a16="http://schemas.microsoft.com/office/drawing/2014/main" val="1995949603"/>
                    </a:ext>
                  </a:extLst>
                </a:gridCol>
              </a:tblGrid>
              <a:tr h="3220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KPI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 22-23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Q4 </a:t>
                      </a:r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22-21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561028"/>
                  </a:ext>
                </a:extLst>
              </a:tr>
              <a:tr h="3220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Active Campaigns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764000"/>
                  </a:ext>
                </a:extLst>
              </a:tr>
              <a:tr h="3220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Hit Rate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3.5%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2152649"/>
                  </a:ext>
                </a:extLst>
              </a:tr>
              <a:tr h="3220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Responded Customers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22.2 K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12 K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189729"/>
                  </a:ext>
                </a:extLst>
              </a:tr>
              <a:tr h="3220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Responder Txns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29.7 K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18 K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109907"/>
                  </a:ext>
                </a:extLst>
              </a:tr>
              <a:tr h="3220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Responder Sales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19.6 Cr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11 Cr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184261"/>
                  </a:ext>
                </a:extLst>
              </a:tr>
              <a:tr h="3220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Incremental Sale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2.4 Cr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3.3 Cr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7478503"/>
                  </a:ext>
                </a:extLst>
              </a:tr>
              <a:tr h="3220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Coupons Redeemed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1,367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5,427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4595080"/>
                  </a:ext>
                </a:extLst>
              </a:tr>
              <a:tr h="3220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Points Redeemed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48 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 smtClean="0">
                          <a:solidFill>
                            <a:srgbClr val="000000"/>
                          </a:solidFill>
                          <a:effectLst/>
                        </a:rPr>
                        <a:t>22 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5864435"/>
                  </a:ext>
                </a:extLst>
              </a:tr>
              <a:tr h="322037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ROI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9X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3X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376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2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A910ED-3FC3-4084-BFF1-E7BE0DF4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28" y="-297"/>
            <a:ext cx="8500142" cy="1277350"/>
          </a:xfrm>
        </p:spPr>
        <p:txBody>
          <a:bodyPr/>
          <a:lstStyle/>
          <a:p>
            <a:r>
              <a:rPr lang="en-US" b="1" dirty="0"/>
              <a:t>Impact of changes in Loyalty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7740A-E99E-4D94-BA69-6E479EB07C97}"/>
              </a:ext>
            </a:extLst>
          </p:cNvPr>
          <p:cNvSpPr txBox="1"/>
          <p:nvPr/>
        </p:nvSpPr>
        <p:spPr>
          <a:xfrm>
            <a:off x="0" y="891899"/>
            <a:ext cx="40426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Points Reminder Campaign</a:t>
            </a:r>
            <a:endParaRPr lang="en-IN" sz="13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883976-1CE9-46BF-9E7E-E83A30B49A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165544C5-D68E-4EE1-870D-077AB54B3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3461" y="3452193"/>
            <a:ext cx="914400" cy="914400"/>
          </a:xfrm>
          <a:prstGeom prst="rect">
            <a:avLst/>
          </a:prstGeom>
        </p:spPr>
      </p:pic>
      <p:pic>
        <p:nvPicPr>
          <p:cNvPr id="7" name="Graphic 6" descr="Customer review">
            <a:extLst>
              <a:ext uri="{FF2B5EF4-FFF2-40B4-BE49-F238E27FC236}">
                <a16:creationId xmlns:a16="http://schemas.microsoft.com/office/drawing/2014/main" id="{F957F2EA-4854-453D-B1EF-B083634F14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3461" y="1619283"/>
            <a:ext cx="914400" cy="914400"/>
          </a:xfrm>
          <a:prstGeom prst="rect">
            <a:avLst/>
          </a:prstGeom>
        </p:spPr>
      </p:pic>
      <p:pic>
        <p:nvPicPr>
          <p:cNvPr id="9" name="Graphic 8" descr="Payroll">
            <a:extLst>
              <a:ext uri="{FF2B5EF4-FFF2-40B4-BE49-F238E27FC236}">
                <a16:creationId xmlns:a16="http://schemas.microsoft.com/office/drawing/2014/main" id="{C7D94170-434C-4386-B4B4-25894180D5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16227" y="5503047"/>
            <a:ext cx="914400" cy="914400"/>
          </a:xfrm>
          <a:prstGeom prst="rect">
            <a:avLst/>
          </a:prstGeom>
        </p:spPr>
      </p:pic>
      <p:pic>
        <p:nvPicPr>
          <p:cNvPr id="14" name="Graphic 13" descr="Money">
            <a:extLst>
              <a:ext uri="{FF2B5EF4-FFF2-40B4-BE49-F238E27FC236}">
                <a16:creationId xmlns:a16="http://schemas.microsoft.com/office/drawing/2014/main" id="{36332413-5EB8-4B82-8E23-0278FAA41D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421699" y="1434547"/>
            <a:ext cx="914400" cy="914400"/>
          </a:xfrm>
          <a:prstGeom prst="rect">
            <a:avLst/>
          </a:prstGeom>
        </p:spPr>
      </p:pic>
      <p:pic>
        <p:nvPicPr>
          <p:cNvPr id="16" name="Graphic 15" descr="Register">
            <a:extLst>
              <a:ext uri="{FF2B5EF4-FFF2-40B4-BE49-F238E27FC236}">
                <a16:creationId xmlns:a16="http://schemas.microsoft.com/office/drawing/2014/main" id="{1F3E879F-6FE1-418B-A8DE-DFB65E002F8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421699" y="3429000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FE22D0F-0732-43A1-BFD8-B79FC867D569}"/>
              </a:ext>
            </a:extLst>
          </p:cNvPr>
          <p:cNvGrpSpPr/>
          <p:nvPr/>
        </p:nvGrpSpPr>
        <p:grpSpPr>
          <a:xfrm>
            <a:off x="4421699" y="1552842"/>
            <a:ext cx="5164471" cy="4864605"/>
            <a:chOff x="4421699" y="1257663"/>
            <a:chExt cx="5164471" cy="4864605"/>
          </a:xfrm>
        </p:grpSpPr>
        <p:pic>
          <p:nvPicPr>
            <p:cNvPr id="18" name="Graphic 17" descr="Coins">
              <a:extLst>
                <a:ext uri="{FF2B5EF4-FFF2-40B4-BE49-F238E27FC236}">
                  <a16:creationId xmlns:a16="http://schemas.microsoft.com/office/drawing/2014/main" id="{CFE3CC5A-3E4D-426C-8EBF-C541C787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8641911" y="3157014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Bar graph with upward trend">
              <a:extLst>
                <a:ext uri="{FF2B5EF4-FFF2-40B4-BE49-F238E27FC236}">
                  <a16:creationId xmlns:a16="http://schemas.microsoft.com/office/drawing/2014/main" id="{7173ADED-4790-4471-A69B-7BC76DBE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421699" y="5207868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Business Growth">
              <a:extLst>
                <a:ext uri="{FF2B5EF4-FFF2-40B4-BE49-F238E27FC236}">
                  <a16:creationId xmlns:a16="http://schemas.microsoft.com/office/drawing/2014/main" id="{8774B004-CD6F-4EDA-80C9-12A956C8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8671770" y="1257663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Graphic 24" descr="Group brainstorm">
            <a:extLst>
              <a:ext uri="{FF2B5EF4-FFF2-40B4-BE49-F238E27FC236}">
                <a16:creationId xmlns:a16="http://schemas.microsoft.com/office/drawing/2014/main" id="{49A65E87-6163-4282-A1AD-AE2B7224E1C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671770" y="5503047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A9C691-07F4-42F6-A550-47C2E8C70CCA}"/>
              </a:ext>
            </a:extLst>
          </p:cNvPr>
          <p:cNvSpPr txBox="1"/>
          <p:nvPr/>
        </p:nvSpPr>
        <p:spPr>
          <a:xfrm>
            <a:off x="1656522" y="1619283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Communication Sent</a:t>
            </a:r>
          </a:p>
          <a:p>
            <a:pPr algn="ctr"/>
            <a:r>
              <a:rPr lang="en-IN" dirty="0" smtClean="0">
                <a:solidFill>
                  <a:srgbClr val="000000"/>
                </a:solidFill>
                <a:latin typeface="Calibri" panose="020F0502020204030204" pitchFamily="34" charset="0"/>
              </a:rPr>
              <a:t>2.91 L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79938-D69F-4609-86E9-CAA4FE6BDB86}"/>
              </a:ext>
            </a:extLst>
          </p:cNvPr>
          <p:cNvSpPr txBox="1"/>
          <p:nvPr/>
        </p:nvSpPr>
        <p:spPr>
          <a:xfrm>
            <a:off x="9758449" y="1619283"/>
            <a:ext cx="2433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Campaign Points Redemption Sales</a:t>
            </a:r>
          </a:p>
          <a:p>
            <a:pPr algn="ctr"/>
            <a:r>
              <a:rPr lang="en-US" dirty="0" smtClean="0"/>
              <a:t>1.08 Cr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DE649B-E64C-4486-9ED4-AC61EB805457}"/>
              </a:ext>
            </a:extLst>
          </p:cNvPr>
          <p:cNvSpPr txBox="1"/>
          <p:nvPr/>
        </p:nvSpPr>
        <p:spPr>
          <a:xfrm>
            <a:off x="5576737" y="3540061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Responder </a:t>
            </a:r>
            <a:r>
              <a:rPr lang="en-IN" dirty="0" err="1"/>
              <a:t>Txns</a:t>
            </a:r>
            <a:endParaRPr lang="en-IN" dirty="0"/>
          </a:p>
          <a:p>
            <a:pPr algn="ctr"/>
            <a:r>
              <a:rPr lang="en-US" dirty="0" smtClean="0"/>
              <a:t>8,498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D67275-B880-420D-8D7B-982EB399F680}"/>
              </a:ext>
            </a:extLst>
          </p:cNvPr>
          <p:cNvSpPr txBox="1"/>
          <p:nvPr/>
        </p:nvSpPr>
        <p:spPr>
          <a:xfrm>
            <a:off x="1709063" y="3551776"/>
            <a:ext cx="233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Responded Customers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5,871</a:t>
            </a:r>
            <a:endParaRPr lang="en-IN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208EB-6B8E-4571-9587-35980E80FD2C}"/>
              </a:ext>
            </a:extLst>
          </p:cNvPr>
          <p:cNvSpPr txBox="1"/>
          <p:nvPr/>
        </p:nvSpPr>
        <p:spPr>
          <a:xfrm>
            <a:off x="5535853" y="1619283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Responder Sale</a:t>
            </a:r>
          </a:p>
          <a:p>
            <a:pPr algn="ctr"/>
            <a:r>
              <a:rPr lang="en-IN" dirty="0" smtClean="0"/>
              <a:t>5.97 </a:t>
            </a:r>
            <a:r>
              <a:rPr lang="en-IN" dirty="0"/>
              <a:t>Cr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CE0E2-842E-4C52-86A3-F3C8B5B1ADA7}"/>
              </a:ext>
            </a:extLst>
          </p:cNvPr>
          <p:cNvSpPr txBox="1"/>
          <p:nvPr/>
        </p:nvSpPr>
        <p:spPr>
          <a:xfrm>
            <a:off x="9758449" y="5525443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Hit Rate</a:t>
            </a:r>
          </a:p>
          <a:p>
            <a:pPr algn="ctr"/>
            <a:r>
              <a:rPr lang="en-IN" dirty="0" smtClean="0"/>
              <a:t>7.15%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57A47F-4B63-40EA-AB4A-22BF89CBD949}"/>
              </a:ext>
            </a:extLst>
          </p:cNvPr>
          <p:cNvSpPr txBox="1"/>
          <p:nvPr/>
        </p:nvSpPr>
        <p:spPr>
          <a:xfrm>
            <a:off x="9758449" y="3551776"/>
            <a:ext cx="2239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Campaign Points Redeemed</a:t>
            </a:r>
          </a:p>
          <a:p>
            <a:pPr algn="ctr"/>
            <a:r>
              <a:rPr lang="en-IN" dirty="0" smtClean="0"/>
              <a:t>21.43 L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F478A2-6913-4C86-837C-F42D04353495}"/>
              </a:ext>
            </a:extLst>
          </p:cNvPr>
          <p:cNvSpPr txBox="1"/>
          <p:nvPr/>
        </p:nvSpPr>
        <p:spPr>
          <a:xfrm>
            <a:off x="5570213" y="5477332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Incremental Sales</a:t>
            </a:r>
          </a:p>
          <a:p>
            <a:pPr algn="ctr"/>
            <a:r>
              <a:rPr lang="en-IN" dirty="0" smtClean="0"/>
              <a:t>5.97 Cr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A310AF-4A5F-4F32-BDCE-FB4300A5335D}"/>
              </a:ext>
            </a:extLst>
          </p:cNvPr>
          <p:cNvSpPr txBox="1"/>
          <p:nvPr/>
        </p:nvSpPr>
        <p:spPr>
          <a:xfrm>
            <a:off x="1656522" y="5460102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Contacted Customers</a:t>
            </a:r>
          </a:p>
          <a:p>
            <a:pPr algn="ctr"/>
            <a:r>
              <a:rPr lang="en-IN" dirty="0" smtClean="0"/>
              <a:t>82.15 K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560FB1-4559-496F-BCB3-BF958D075147}"/>
              </a:ext>
            </a:extLst>
          </p:cNvPr>
          <p:cNvSpPr/>
          <p:nvPr/>
        </p:nvSpPr>
        <p:spPr>
          <a:xfrm>
            <a:off x="7826855" y="6449969"/>
            <a:ext cx="314246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/>
              <a:t>Timeline: </a:t>
            </a:r>
            <a:r>
              <a:rPr lang="en-US" sz="1350" b="1" dirty="0" smtClean="0"/>
              <a:t>Apr’22</a:t>
            </a:r>
            <a:r>
              <a:rPr lang="en-US" sz="1350" b="1" dirty="0" smtClean="0"/>
              <a:t> </a:t>
            </a:r>
            <a:r>
              <a:rPr lang="en-US" sz="1350" b="1" dirty="0" smtClean="0"/>
              <a:t>to </a:t>
            </a:r>
            <a:r>
              <a:rPr lang="en-US" sz="1350" b="1" dirty="0" smtClean="0"/>
              <a:t>Jun</a:t>
            </a:r>
            <a:r>
              <a:rPr lang="en-US" sz="1350" b="1" dirty="0" smtClean="0"/>
              <a:t>’22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84751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2A910ED-3FC3-4084-BFF1-E7BE0DF4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28" y="-297"/>
            <a:ext cx="8500142" cy="1277350"/>
          </a:xfrm>
        </p:spPr>
        <p:txBody>
          <a:bodyPr/>
          <a:lstStyle/>
          <a:p>
            <a:r>
              <a:rPr lang="en-US" b="1" dirty="0"/>
              <a:t>Impact of changes in Loyalty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7740A-E99E-4D94-BA69-6E479EB07C97}"/>
              </a:ext>
            </a:extLst>
          </p:cNvPr>
          <p:cNvSpPr txBox="1"/>
          <p:nvPr/>
        </p:nvSpPr>
        <p:spPr>
          <a:xfrm>
            <a:off x="0" y="891899"/>
            <a:ext cx="404260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Birthday Campaign</a:t>
            </a:r>
            <a:endParaRPr lang="en-IN" sz="13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883976-1CE9-46BF-9E7E-E83A30B49A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pic>
        <p:nvPicPr>
          <p:cNvPr id="5" name="Graphic 4" descr="Group">
            <a:extLst>
              <a:ext uri="{FF2B5EF4-FFF2-40B4-BE49-F238E27FC236}">
                <a16:creationId xmlns:a16="http://schemas.microsoft.com/office/drawing/2014/main" id="{165544C5-D68E-4EE1-870D-077AB54B3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3461" y="3452193"/>
            <a:ext cx="914400" cy="914400"/>
          </a:xfrm>
          <a:prstGeom prst="rect">
            <a:avLst/>
          </a:prstGeom>
        </p:spPr>
      </p:pic>
      <p:pic>
        <p:nvPicPr>
          <p:cNvPr id="7" name="Graphic 6" descr="Customer review">
            <a:extLst>
              <a:ext uri="{FF2B5EF4-FFF2-40B4-BE49-F238E27FC236}">
                <a16:creationId xmlns:a16="http://schemas.microsoft.com/office/drawing/2014/main" id="{F957F2EA-4854-453D-B1EF-B083634F14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3461" y="1619283"/>
            <a:ext cx="914400" cy="914400"/>
          </a:xfrm>
          <a:prstGeom prst="rect">
            <a:avLst/>
          </a:prstGeom>
        </p:spPr>
      </p:pic>
      <p:pic>
        <p:nvPicPr>
          <p:cNvPr id="9" name="Graphic 8" descr="Payroll">
            <a:extLst>
              <a:ext uri="{FF2B5EF4-FFF2-40B4-BE49-F238E27FC236}">
                <a16:creationId xmlns:a16="http://schemas.microsoft.com/office/drawing/2014/main" id="{C7D94170-434C-4386-B4B4-25894180D5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16227" y="5503047"/>
            <a:ext cx="914400" cy="914400"/>
          </a:xfrm>
          <a:prstGeom prst="rect">
            <a:avLst/>
          </a:prstGeom>
        </p:spPr>
      </p:pic>
      <p:pic>
        <p:nvPicPr>
          <p:cNvPr id="14" name="Graphic 13" descr="Money">
            <a:extLst>
              <a:ext uri="{FF2B5EF4-FFF2-40B4-BE49-F238E27FC236}">
                <a16:creationId xmlns:a16="http://schemas.microsoft.com/office/drawing/2014/main" id="{36332413-5EB8-4B82-8E23-0278FAA41D2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4421699" y="1434547"/>
            <a:ext cx="914400" cy="914400"/>
          </a:xfrm>
          <a:prstGeom prst="rect">
            <a:avLst/>
          </a:prstGeom>
        </p:spPr>
      </p:pic>
      <p:pic>
        <p:nvPicPr>
          <p:cNvPr id="16" name="Graphic 15" descr="Register">
            <a:extLst>
              <a:ext uri="{FF2B5EF4-FFF2-40B4-BE49-F238E27FC236}">
                <a16:creationId xmlns:a16="http://schemas.microsoft.com/office/drawing/2014/main" id="{1F3E879F-6FE1-418B-A8DE-DFB65E002F8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4421699" y="3429000"/>
            <a:ext cx="914400" cy="914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8FE22D0F-0732-43A1-BFD8-B79FC867D569}"/>
              </a:ext>
            </a:extLst>
          </p:cNvPr>
          <p:cNvGrpSpPr/>
          <p:nvPr/>
        </p:nvGrpSpPr>
        <p:grpSpPr>
          <a:xfrm>
            <a:off x="4421699" y="1552842"/>
            <a:ext cx="5164471" cy="4864605"/>
            <a:chOff x="4421699" y="1257663"/>
            <a:chExt cx="5164471" cy="4864605"/>
          </a:xfrm>
        </p:grpSpPr>
        <p:pic>
          <p:nvPicPr>
            <p:cNvPr id="18" name="Graphic 17" descr="Coins">
              <a:extLst>
                <a:ext uri="{FF2B5EF4-FFF2-40B4-BE49-F238E27FC236}">
                  <a16:creationId xmlns:a16="http://schemas.microsoft.com/office/drawing/2014/main" id="{CFE3CC5A-3E4D-426C-8EBF-C541C787B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8641911" y="3157014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Bar graph with upward trend">
              <a:extLst>
                <a:ext uri="{FF2B5EF4-FFF2-40B4-BE49-F238E27FC236}">
                  <a16:creationId xmlns:a16="http://schemas.microsoft.com/office/drawing/2014/main" id="{7173ADED-4790-4471-A69B-7BC76DBE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421699" y="5207868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Business Growth">
              <a:extLst>
                <a:ext uri="{FF2B5EF4-FFF2-40B4-BE49-F238E27FC236}">
                  <a16:creationId xmlns:a16="http://schemas.microsoft.com/office/drawing/2014/main" id="{8774B004-CD6F-4EDA-80C9-12A956C85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8671770" y="1257663"/>
              <a:ext cx="914400" cy="914400"/>
            </a:xfrm>
            <a:prstGeom prst="rect">
              <a:avLst/>
            </a:prstGeom>
          </p:spPr>
        </p:pic>
      </p:grpSp>
      <p:pic>
        <p:nvPicPr>
          <p:cNvPr id="25" name="Graphic 24" descr="Group brainstorm">
            <a:extLst>
              <a:ext uri="{FF2B5EF4-FFF2-40B4-BE49-F238E27FC236}">
                <a16:creationId xmlns:a16="http://schemas.microsoft.com/office/drawing/2014/main" id="{49A65E87-6163-4282-A1AD-AE2B7224E1C5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671770" y="5503047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4A9C691-07F4-42F6-A550-47C2E8C70CCA}"/>
              </a:ext>
            </a:extLst>
          </p:cNvPr>
          <p:cNvSpPr txBox="1"/>
          <p:nvPr/>
        </p:nvSpPr>
        <p:spPr>
          <a:xfrm>
            <a:off x="1656522" y="1619283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Communication Sent</a:t>
            </a:r>
          </a:p>
          <a:p>
            <a:pPr algn="ctr"/>
            <a:r>
              <a:rPr lang="en-US" dirty="0" smtClean="0"/>
              <a:t>19,876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679938-D69F-4609-86E9-CAA4FE6BDB86}"/>
              </a:ext>
            </a:extLst>
          </p:cNvPr>
          <p:cNvSpPr txBox="1"/>
          <p:nvPr/>
        </p:nvSpPr>
        <p:spPr>
          <a:xfrm>
            <a:off x="9758449" y="1619283"/>
            <a:ext cx="2433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Coupon Redemption Sales</a:t>
            </a:r>
          </a:p>
          <a:p>
            <a:pPr algn="ctr"/>
            <a:r>
              <a:rPr lang="en-IN" dirty="0" smtClean="0"/>
              <a:t>10.2 L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DE649B-E64C-4486-9ED4-AC61EB805457}"/>
              </a:ext>
            </a:extLst>
          </p:cNvPr>
          <p:cNvSpPr txBox="1"/>
          <p:nvPr/>
        </p:nvSpPr>
        <p:spPr>
          <a:xfrm>
            <a:off x="5576737" y="3540061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Responder </a:t>
            </a:r>
            <a:r>
              <a:rPr lang="en-IN" dirty="0" err="1" smtClean="0"/>
              <a:t>Txns</a:t>
            </a:r>
            <a:endParaRPr lang="en-IN" dirty="0" smtClean="0"/>
          </a:p>
          <a:p>
            <a:pPr algn="ctr"/>
            <a:r>
              <a:rPr lang="en-US" dirty="0" smtClean="0"/>
              <a:t>948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D67275-B880-420D-8D7B-982EB399F680}"/>
              </a:ext>
            </a:extLst>
          </p:cNvPr>
          <p:cNvSpPr txBox="1"/>
          <p:nvPr/>
        </p:nvSpPr>
        <p:spPr>
          <a:xfrm>
            <a:off x="1709063" y="3551776"/>
            <a:ext cx="2333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Responded </a:t>
            </a:r>
            <a:r>
              <a:rPr lang="en-IN" dirty="0" smtClean="0"/>
              <a:t>Customers</a:t>
            </a:r>
          </a:p>
          <a:p>
            <a:pPr algn="ctr"/>
            <a:r>
              <a:rPr lang="en-US" dirty="0" smtClean="0"/>
              <a:t>606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6208EB-6B8E-4571-9587-35980E80FD2C}"/>
              </a:ext>
            </a:extLst>
          </p:cNvPr>
          <p:cNvSpPr txBox="1"/>
          <p:nvPr/>
        </p:nvSpPr>
        <p:spPr>
          <a:xfrm>
            <a:off x="5535853" y="1619283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Responder Sale</a:t>
            </a:r>
          </a:p>
          <a:p>
            <a:pPr algn="ctr"/>
            <a:r>
              <a:rPr lang="en-IN" dirty="0" smtClean="0"/>
              <a:t>48.5 L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BCE0E2-842E-4C52-86A3-F3C8B5B1ADA7}"/>
              </a:ext>
            </a:extLst>
          </p:cNvPr>
          <p:cNvSpPr txBox="1"/>
          <p:nvPr/>
        </p:nvSpPr>
        <p:spPr>
          <a:xfrm>
            <a:off x="9758449" y="5525443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Hit Rate</a:t>
            </a:r>
          </a:p>
          <a:p>
            <a:pPr algn="ctr"/>
            <a:r>
              <a:rPr lang="en-IN" dirty="0" smtClean="0"/>
              <a:t>11.05%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57A47F-4B63-40EA-AB4A-22BF89CBD949}"/>
              </a:ext>
            </a:extLst>
          </p:cNvPr>
          <p:cNvSpPr txBox="1"/>
          <p:nvPr/>
        </p:nvSpPr>
        <p:spPr>
          <a:xfrm>
            <a:off x="9758449" y="3551776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Coupons </a:t>
            </a:r>
            <a:r>
              <a:rPr lang="en-IN" dirty="0" smtClean="0"/>
              <a:t>Redeemed</a:t>
            </a:r>
          </a:p>
          <a:p>
            <a:pPr algn="ctr"/>
            <a:r>
              <a:rPr lang="en-US" dirty="0" smtClean="0"/>
              <a:t>303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F478A2-6913-4C86-837C-F42D04353495}"/>
              </a:ext>
            </a:extLst>
          </p:cNvPr>
          <p:cNvSpPr txBox="1"/>
          <p:nvPr/>
        </p:nvSpPr>
        <p:spPr>
          <a:xfrm>
            <a:off x="5570213" y="5477332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Incremental Sales</a:t>
            </a:r>
          </a:p>
          <a:p>
            <a:pPr algn="ctr"/>
            <a:r>
              <a:rPr lang="en-IN" dirty="0" smtClean="0"/>
              <a:t>6.07 L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A310AF-4A5F-4F32-BDCE-FB4300A5335D}"/>
              </a:ext>
            </a:extLst>
          </p:cNvPr>
          <p:cNvSpPr txBox="1"/>
          <p:nvPr/>
        </p:nvSpPr>
        <p:spPr>
          <a:xfrm>
            <a:off x="1656522" y="5460102"/>
            <a:ext cx="2239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Customers Contacted</a:t>
            </a:r>
          </a:p>
          <a:p>
            <a:pPr algn="ctr"/>
            <a:r>
              <a:rPr lang="en-US" dirty="0" smtClean="0"/>
              <a:t>5,483 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A560FB1-4559-496F-BCB3-BF958D075147}"/>
              </a:ext>
            </a:extLst>
          </p:cNvPr>
          <p:cNvSpPr/>
          <p:nvPr/>
        </p:nvSpPr>
        <p:spPr>
          <a:xfrm>
            <a:off x="7826855" y="6449969"/>
            <a:ext cx="314246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/>
              <a:t>Timeline: </a:t>
            </a:r>
            <a:r>
              <a:rPr lang="en-US" sz="1350" b="1" dirty="0" smtClean="0"/>
              <a:t>Apr’22 </a:t>
            </a:r>
            <a:r>
              <a:rPr lang="en-US" sz="1350" b="1" dirty="0" smtClean="0"/>
              <a:t>to Jun’22</a:t>
            </a: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135241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6">
            <a:extLst>
              <a:ext uri="{FF2B5EF4-FFF2-40B4-BE49-F238E27FC236}">
                <a16:creationId xmlns:a16="http://schemas.microsoft.com/office/drawing/2014/main" id="{6B35868E-9726-4E26-9CBF-2CFCDBE24938}"/>
              </a:ext>
            </a:extLst>
          </p:cNvPr>
          <p:cNvSpPr/>
          <p:nvPr/>
        </p:nvSpPr>
        <p:spPr>
          <a:xfrm>
            <a:off x="0" y="-3048"/>
            <a:ext cx="6307667" cy="6867483"/>
          </a:xfrm>
          <a:custGeom>
            <a:avLst/>
            <a:gdLst>
              <a:gd name="connsiteX0" fmla="*/ 0 w 9144000"/>
              <a:gd name="connsiteY0" fmla="*/ 0 h 5148072"/>
              <a:gd name="connsiteX1" fmla="*/ 9144000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9144000"/>
              <a:gd name="connsiteY0" fmla="*/ 0 h 5148072"/>
              <a:gd name="connsiteX1" fmla="*/ 812800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9144000"/>
              <a:gd name="connsiteY0" fmla="*/ 0 h 5148072"/>
              <a:gd name="connsiteX1" fmla="*/ 1683658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2854960"/>
              <a:gd name="connsiteY0" fmla="*/ 0 h 5148072"/>
              <a:gd name="connsiteX1" fmla="*/ 1683658 w 2854960"/>
              <a:gd name="connsiteY1" fmla="*/ 0 h 5148072"/>
              <a:gd name="connsiteX2" fmla="*/ 2854960 w 2854960"/>
              <a:gd name="connsiteY2" fmla="*/ 5148072 h 5148072"/>
              <a:gd name="connsiteX3" fmla="*/ 0 w 2854960"/>
              <a:gd name="connsiteY3" fmla="*/ 5148072 h 5148072"/>
              <a:gd name="connsiteX4" fmla="*/ 0 w 2854960"/>
              <a:gd name="connsiteY4" fmla="*/ 0 h 5148072"/>
              <a:gd name="connsiteX0" fmla="*/ 0 w 4724400"/>
              <a:gd name="connsiteY0" fmla="*/ 0 h 5148072"/>
              <a:gd name="connsiteX1" fmla="*/ 1683658 w 4724400"/>
              <a:gd name="connsiteY1" fmla="*/ 0 h 5148072"/>
              <a:gd name="connsiteX2" fmla="*/ 4724400 w 4724400"/>
              <a:gd name="connsiteY2" fmla="*/ 5137912 h 5148072"/>
              <a:gd name="connsiteX3" fmla="*/ 0 w 4724400"/>
              <a:gd name="connsiteY3" fmla="*/ 5148072 h 5148072"/>
              <a:gd name="connsiteX4" fmla="*/ 0 w 4724400"/>
              <a:gd name="connsiteY4" fmla="*/ 0 h 5148072"/>
              <a:gd name="connsiteX0" fmla="*/ 0 w 4730750"/>
              <a:gd name="connsiteY0" fmla="*/ 0 h 5150612"/>
              <a:gd name="connsiteX1" fmla="*/ 1683658 w 4730750"/>
              <a:gd name="connsiteY1" fmla="*/ 0 h 5150612"/>
              <a:gd name="connsiteX2" fmla="*/ 4730750 w 4730750"/>
              <a:gd name="connsiteY2" fmla="*/ 5150612 h 5150612"/>
              <a:gd name="connsiteX3" fmla="*/ 0 w 4730750"/>
              <a:gd name="connsiteY3" fmla="*/ 5148072 h 5150612"/>
              <a:gd name="connsiteX4" fmla="*/ 0 w 4730750"/>
              <a:gd name="connsiteY4" fmla="*/ 0 h 515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0750" h="5150612">
                <a:moveTo>
                  <a:pt x="0" y="0"/>
                </a:moveTo>
                <a:lnTo>
                  <a:pt x="1683658" y="0"/>
                </a:lnTo>
                <a:lnTo>
                  <a:pt x="4730750" y="5150612"/>
                </a:lnTo>
                <a:lnTo>
                  <a:pt x="0" y="5148072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67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D659A4-FA57-4F7D-AE2A-8089FDE76D43}"/>
              </a:ext>
            </a:extLst>
          </p:cNvPr>
          <p:cNvSpPr txBox="1"/>
          <p:nvPr/>
        </p:nvSpPr>
        <p:spPr>
          <a:xfrm>
            <a:off x="5452747" y="1967437"/>
            <a:ext cx="3652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1. Business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4838FE-D0C4-49F5-9FB4-D61D480F2E1B}"/>
              </a:ext>
            </a:extLst>
          </p:cNvPr>
          <p:cNvSpPr txBox="1"/>
          <p:nvPr/>
        </p:nvSpPr>
        <p:spPr>
          <a:xfrm>
            <a:off x="6085516" y="2886368"/>
            <a:ext cx="48599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2. Loyalty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59685F4-6D6B-41DF-8044-D849D74BF489}"/>
              </a:ext>
            </a:extLst>
          </p:cNvPr>
          <p:cNvGrpSpPr/>
          <p:nvPr/>
        </p:nvGrpSpPr>
        <p:grpSpPr>
          <a:xfrm>
            <a:off x="4560447" y="2662461"/>
            <a:ext cx="6179909" cy="1822853"/>
            <a:chOff x="4198329" y="2484661"/>
            <a:chExt cx="4938014" cy="182285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CC5820-8483-46D9-9A2E-E69DE3A1D82F}"/>
                </a:ext>
              </a:extLst>
            </p:cNvPr>
            <p:cNvCxnSpPr/>
            <p:nvPr/>
          </p:nvCxnSpPr>
          <p:spPr>
            <a:xfrm>
              <a:off x="4198329" y="2484661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8AAF263-B44C-4609-A625-8671B65D2939}"/>
                </a:ext>
              </a:extLst>
            </p:cNvPr>
            <p:cNvCxnSpPr/>
            <p:nvPr/>
          </p:nvCxnSpPr>
          <p:spPr>
            <a:xfrm>
              <a:off x="4609229" y="3396088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8192030-696F-4C63-87BD-4FE0959DAD9A}"/>
                </a:ext>
              </a:extLst>
            </p:cNvPr>
            <p:cNvCxnSpPr/>
            <p:nvPr/>
          </p:nvCxnSpPr>
          <p:spPr>
            <a:xfrm>
              <a:off x="5123143" y="4307514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Shape 28">
            <a:extLst>
              <a:ext uri="{FF2B5EF4-FFF2-40B4-BE49-F238E27FC236}">
                <a16:creationId xmlns:a16="http://schemas.microsoft.com/office/drawing/2014/main" id="{C477C677-930A-4C03-BDB4-A2029DA624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704ABDB5-DAA3-4EA4-835B-CD1ED41F908B}"/>
              </a:ext>
            </a:extLst>
          </p:cNvPr>
          <p:cNvGrpSpPr/>
          <p:nvPr/>
        </p:nvGrpSpPr>
        <p:grpSpPr>
          <a:xfrm>
            <a:off x="4249704" y="1907456"/>
            <a:ext cx="754264" cy="755764"/>
            <a:chOff x="5232481" y="2267809"/>
            <a:chExt cx="1114524" cy="1116742"/>
          </a:xfrm>
        </p:grpSpPr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2039EBBA-217F-4822-B3D8-1F7E2ADB2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56AEDB26-BA9D-47AE-BFEC-6D6F01D1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BD032D3-BB08-4FBA-8DE5-9552D0D58A4E}"/>
              </a:ext>
            </a:extLst>
          </p:cNvPr>
          <p:cNvGrpSpPr/>
          <p:nvPr/>
        </p:nvGrpSpPr>
        <p:grpSpPr>
          <a:xfrm>
            <a:off x="4490795" y="2167775"/>
            <a:ext cx="272084" cy="235128"/>
            <a:chOff x="6280968" y="863600"/>
            <a:chExt cx="1612900" cy="1393826"/>
          </a:xfrm>
          <a:solidFill>
            <a:srgbClr val="3D5A75"/>
          </a:solidFill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DD1A44BA-F680-474F-8757-99AE4188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968" y="1395413"/>
              <a:ext cx="1612900" cy="862013"/>
            </a:xfrm>
            <a:custGeom>
              <a:avLst/>
              <a:gdLst>
                <a:gd name="T0" fmla="*/ 271 w 459"/>
                <a:gd name="T1" fmla="*/ 49 h 245"/>
                <a:gd name="T2" fmla="*/ 271 w 459"/>
                <a:gd name="T3" fmla="*/ 64 h 245"/>
                <a:gd name="T4" fmla="*/ 257 w 459"/>
                <a:gd name="T5" fmla="*/ 78 h 245"/>
                <a:gd name="T6" fmla="*/ 201 w 459"/>
                <a:gd name="T7" fmla="*/ 78 h 245"/>
                <a:gd name="T8" fmla="*/ 188 w 459"/>
                <a:gd name="T9" fmla="*/ 64 h 245"/>
                <a:gd name="T10" fmla="*/ 188 w 459"/>
                <a:gd name="T11" fmla="*/ 49 h 245"/>
                <a:gd name="T12" fmla="*/ 188 w 459"/>
                <a:gd name="T13" fmla="*/ 48 h 245"/>
                <a:gd name="T14" fmla="*/ 0 w 459"/>
                <a:gd name="T15" fmla="*/ 0 h 245"/>
                <a:gd name="T16" fmla="*/ 0 w 459"/>
                <a:gd name="T17" fmla="*/ 219 h 245"/>
                <a:gd name="T18" fmla="*/ 12 w 459"/>
                <a:gd name="T19" fmla="*/ 231 h 245"/>
                <a:gd name="T20" fmla="*/ 49 w 459"/>
                <a:gd name="T21" fmla="*/ 231 h 245"/>
                <a:gd name="T22" fmla="*/ 49 w 459"/>
                <a:gd name="T23" fmla="*/ 242 h 245"/>
                <a:gd name="T24" fmla="*/ 52 w 459"/>
                <a:gd name="T25" fmla="*/ 245 h 245"/>
                <a:gd name="T26" fmla="*/ 83 w 459"/>
                <a:gd name="T27" fmla="*/ 245 h 245"/>
                <a:gd name="T28" fmla="*/ 86 w 459"/>
                <a:gd name="T29" fmla="*/ 242 h 245"/>
                <a:gd name="T30" fmla="*/ 86 w 459"/>
                <a:gd name="T31" fmla="*/ 231 h 245"/>
                <a:gd name="T32" fmla="*/ 373 w 459"/>
                <a:gd name="T33" fmla="*/ 231 h 245"/>
                <a:gd name="T34" fmla="*/ 373 w 459"/>
                <a:gd name="T35" fmla="*/ 242 h 245"/>
                <a:gd name="T36" fmla="*/ 376 w 459"/>
                <a:gd name="T37" fmla="*/ 245 h 245"/>
                <a:gd name="T38" fmla="*/ 407 w 459"/>
                <a:gd name="T39" fmla="*/ 245 h 245"/>
                <a:gd name="T40" fmla="*/ 410 w 459"/>
                <a:gd name="T41" fmla="*/ 242 h 245"/>
                <a:gd name="T42" fmla="*/ 410 w 459"/>
                <a:gd name="T43" fmla="*/ 231 h 245"/>
                <a:gd name="T44" fmla="*/ 447 w 459"/>
                <a:gd name="T45" fmla="*/ 231 h 245"/>
                <a:gd name="T46" fmla="*/ 459 w 459"/>
                <a:gd name="T47" fmla="*/ 219 h 245"/>
                <a:gd name="T48" fmla="*/ 459 w 459"/>
                <a:gd name="T49" fmla="*/ 0 h 245"/>
                <a:gd name="T50" fmla="*/ 271 w 459"/>
                <a:gd name="T51" fmla="*/ 48 h 245"/>
                <a:gd name="T52" fmla="*/ 271 w 459"/>
                <a:gd name="T53" fmla="*/ 4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9" h="245">
                  <a:moveTo>
                    <a:pt x="271" y="49"/>
                  </a:moveTo>
                  <a:cubicBezTo>
                    <a:pt x="271" y="64"/>
                    <a:pt x="271" y="64"/>
                    <a:pt x="271" y="64"/>
                  </a:cubicBezTo>
                  <a:cubicBezTo>
                    <a:pt x="271" y="72"/>
                    <a:pt x="265" y="78"/>
                    <a:pt x="257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194" y="78"/>
                    <a:pt x="188" y="72"/>
                    <a:pt x="188" y="64"/>
                  </a:cubicBezTo>
                  <a:cubicBezTo>
                    <a:pt x="188" y="49"/>
                    <a:pt x="188" y="49"/>
                    <a:pt x="188" y="49"/>
                  </a:cubicBezTo>
                  <a:cubicBezTo>
                    <a:pt x="188" y="49"/>
                    <a:pt x="188" y="49"/>
                    <a:pt x="188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6"/>
                    <a:pt x="5" y="231"/>
                    <a:pt x="12" y="231"/>
                  </a:cubicBezTo>
                  <a:cubicBezTo>
                    <a:pt x="49" y="231"/>
                    <a:pt x="49" y="231"/>
                    <a:pt x="49" y="231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49" y="243"/>
                    <a:pt x="50" y="245"/>
                    <a:pt x="52" y="245"/>
                  </a:cubicBezTo>
                  <a:cubicBezTo>
                    <a:pt x="83" y="245"/>
                    <a:pt x="83" y="245"/>
                    <a:pt x="83" y="245"/>
                  </a:cubicBezTo>
                  <a:cubicBezTo>
                    <a:pt x="84" y="245"/>
                    <a:pt x="86" y="243"/>
                    <a:pt x="86" y="24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373" y="231"/>
                    <a:pt x="373" y="231"/>
                    <a:pt x="373" y="231"/>
                  </a:cubicBezTo>
                  <a:cubicBezTo>
                    <a:pt x="373" y="242"/>
                    <a:pt x="373" y="242"/>
                    <a:pt x="373" y="242"/>
                  </a:cubicBezTo>
                  <a:cubicBezTo>
                    <a:pt x="373" y="243"/>
                    <a:pt x="375" y="245"/>
                    <a:pt x="376" y="245"/>
                  </a:cubicBezTo>
                  <a:cubicBezTo>
                    <a:pt x="407" y="245"/>
                    <a:pt x="407" y="245"/>
                    <a:pt x="407" y="245"/>
                  </a:cubicBezTo>
                  <a:cubicBezTo>
                    <a:pt x="409" y="245"/>
                    <a:pt x="410" y="243"/>
                    <a:pt x="410" y="242"/>
                  </a:cubicBezTo>
                  <a:cubicBezTo>
                    <a:pt x="410" y="231"/>
                    <a:pt x="410" y="231"/>
                    <a:pt x="410" y="231"/>
                  </a:cubicBezTo>
                  <a:cubicBezTo>
                    <a:pt x="447" y="231"/>
                    <a:pt x="447" y="231"/>
                    <a:pt x="447" y="231"/>
                  </a:cubicBezTo>
                  <a:cubicBezTo>
                    <a:pt x="454" y="231"/>
                    <a:pt x="459" y="226"/>
                    <a:pt x="459" y="219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1" y="49"/>
                    <a:pt x="271" y="49"/>
                    <a:pt x="27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 dirty="0"/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64AFC93D-29A3-474A-8E29-39BC06240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0968" y="863600"/>
              <a:ext cx="1612900" cy="650875"/>
            </a:xfrm>
            <a:custGeom>
              <a:avLst/>
              <a:gdLst>
                <a:gd name="T0" fmla="*/ 447 w 459"/>
                <a:gd name="T1" fmla="*/ 58 h 185"/>
                <a:gd name="T2" fmla="*/ 313 w 459"/>
                <a:gd name="T3" fmla="*/ 58 h 185"/>
                <a:gd name="T4" fmla="*/ 313 w 459"/>
                <a:gd name="T5" fmla="*/ 15 h 185"/>
                <a:gd name="T6" fmla="*/ 297 w 459"/>
                <a:gd name="T7" fmla="*/ 0 h 185"/>
                <a:gd name="T8" fmla="*/ 162 w 459"/>
                <a:gd name="T9" fmla="*/ 0 h 185"/>
                <a:gd name="T10" fmla="*/ 146 w 459"/>
                <a:gd name="T11" fmla="*/ 15 h 185"/>
                <a:gd name="T12" fmla="*/ 146 w 459"/>
                <a:gd name="T13" fmla="*/ 58 h 185"/>
                <a:gd name="T14" fmla="*/ 12 w 459"/>
                <a:gd name="T15" fmla="*/ 58 h 185"/>
                <a:gd name="T16" fmla="*/ 0 w 459"/>
                <a:gd name="T17" fmla="*/ 70 h 185"/>
                <a:gd name="T18" fmla="*/ 0 w 459"/>
                <a:gd name="T19" fmla="*/ 126 h 185"/>
                <a:gd name="T20" fmla="*/ 229 w 459"/>
                <a:gd name="T21" fmla="*/ 185 h 185"/>
                <a:gd name="T22" fmla="*/ 459 w 459"/>
                <a:gd name="T23" fmla="*/ 126 h 185"/>
                <a:gd name="T24" fmla="*/ 459 w 459"/>
                <a:gd name="T25" fmla="*/ 70 h 185"/>
                <a:gd name="T26" fmla="*/ 447 w 459"/>
                <a:gd name="T27" fmla="*/ 58 h 185"/>
                <a:gd name="T28" fmla="*/ 279 w 459"/>
                <a:gd name="T29" fmla="*/ 58 h 185"/>
                <a:gd name="T30" fmla="*/ 180 w 459"/>
                <a:gd name="T31" fmla="*/ 58 h 185"/>
                <a:gd name="T32" fmla="*/ 180 w 459"/>
                <a:gd name="T33" fmla="*/ 33 h 185"/>
                <a:gd name="T34" fmla="*/ 279 w 459"/>
                <a:gd name="T35" fmla="*/ 33 h 185"/>
                <a:gd name="T36" fmla="*/ 279 w 459"/>
                <a:gd name="T37" fmla="*/ 5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9" h="185">
                  <a:moveTo>
                    <a:pt x="447" y="58"/>
                  </a:moveTo>
                  <a:cubicBezTo>
                    <a:pt x="313" y="58"/>
                    <a:pt x="313" y="58"/>
                    <a:pt x="313" y="58"/>
                  </a:cubicBezTo>
                  <a:cubicBezTo>
                    <a:pt x="313" y="15"/>
                    <a:pt x="313" y="15"/>
                    <a:pt x="313" y="15"/>
                  </a:cubicBezTo>
                  <a:cubicBezTo>
                    <a:pt x="313" y="6"/>
                    <a:pt x="306" y="0"/>
                    <a:pt x="297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53" y="0"/>
                    <a:pt x="146" y="6"/>
                    <a:pt x="146" y="15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0" y="63"/>
                    <a:pt x="0" y="7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229" y="185"/>
                    <a:pt x="229" y="185"/>
                    <a:pt x="229" y="185"/>
                  </a:cubicBezTo>
                  <a:cubicBezTo>
                    <a:pt x="459" y="126"/>
                    <a:pt x="459" y="126"/>
                    <a:pt x="459" y="126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63"/>
                    <a:pt x="454" y="58"/>
                    <a:pt x="447" y="58"/>
                  </a:cubicBezTo>
                  <a:close/>
                  <a:moveTo>
                    <a:pt x="279" y="58"/>
                  </a:moveTo>
                  <a:cubicBezTo>
                    <a:pt x="180" y="58"/>
                    <a:pt x="180" y="58"/>
                    <a:pt x="180" y="58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279" y="33"/>
                    <a:pt x="279" y="33"/>
                    <a:pt x="279" y="33"/>
                  </a:cubicBezTo>
                  <a:lnTo>
                    <a:pt x="27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3FB67ED-8B79-49FE-8728-9AA596D95D0B}"/>
              </a:ext>
            </a:extLst>
          </p:cNvPr>
          <p:cNvGrpSpPr/>
          <p:nvPr/>
        </p:nvGrpSpPr>
        <p:grpSpPr>
          <a:xfrm>
            <a:off x="4776254" y="2759538"/>
            <a:ext cx="754264" cy="755764"/>
            <a:chOff x="5232481" y="2267809"/>
            <a:chExt cx="1114524" cy="1116742"/>
          </a:xfrm>
        </p:grpSpPr>
        <p:sp>
          <p:nvSpPr>
            <p:cNvPr id="107" name="Oval 9">
              <a:extLst>
                <a:ext uri="{FF2B5EF4-FFF2-40B4-BE49-F238E27FC236}">
                  <a16:creationId xmlns:a16="http://schemas.microsoft.com/office/drawing/2014/main" id="{5AE73BB0-BCCF-4E71-B7A3-C68029CE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3DBD8CE8-8DC3-415F-ACC2-369F980F8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19F224A-CD23-47E9-93DA-9DD0110827C7}"/>
              </a:ext>
            </a:extLst>
          </p:cNvPr>
          <p:cNvGrpSpPr/>
          <p:nvPr/>
        </p:nvGrpSpPr>
        <p:grpSpPr>
          <a:xfrm>
            <a:off x="4946409" y="2990700"/>
            <a:ext cx="413954" cy="293440"/>
            <a:chOff x="5057554" y="1105936"/>
            <a:chExt cx="3146425" cy="2230438"/>
          </a:xfrm>
          <a:solidFill>
            <a:srgbClr val="3C5872"/>
          </a:solidFill>
        </p:grpSpPr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6CD87992-2D95-48F0-8C1F-04CF2F5DE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517" y="1548849"/>
              <a:ext cx="115888" cy="336550"/>
            </a:xfrm>
            <a:custGeom>
              <a:avLst/>
              <a:gdLst>
                <a:gd name="T0" fmla="*/ 3 w 33"/>
                <a:gd name="T1" fmla="*/ 70 h 96"/>
                <a:gd name="T2" fmla="*/ 14 w 33"/>
                <a:gd name="T3" fmla="*/ 94 h 96"/>
                <a:gd name="T4" fmla="*/ 19 w 33"/>
                <a:gd name="T5" fmla="*/ 93 h 96"/>
                <a:gd name="T6" fmla="*/ 29 w 33"/>
                <a:gd name="T7" fmla="*/ 61 h 96"/>
                <a:gd name="T8" fmla="*/ 27 w 33"/>
                <a:gd name="T9" fmla="*/ 44 h 96"/>
                <a:gd name="T10" fmla="*/ 27 w 33"/>
                <a:gd name="T11" fmla="*/ 7 h 96"/>
                <a:gd name="T12" fmla="*/ 22 w 33"/>
                <a:gd name="T13" fmla="*/ 0 h 96"/>
                <a:gd name="T14" fmla="*/ 13 w 33"/>
                <a:gd name="T15" fmla="*/ 0 h 96"/>
                <a:gd name="T16" fmla="*/ 7 w 33"/>
                <a:gd name="T17" fmla="*/ 8 h 96"/>
                <a:gd name="T18" fmla="*/ 8 w 33"/>
                <a:gd name="T19" fmla="*/ 30 h 96"/>
                <a:gd name="T20" fmla="*/ 3 w 33"/>
                <a:gd name="T2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96">
                  <a:moveTo>
                    <a:pt x="3" y="70"/>
                  </a:moveTo>
                  <a:cubicBezTo>
                    <a:pt x="0" y="79"/>
                    <a:pt x="10" y="85"/>
                    <a:pt x="14" y="94"/>
                  </a:cubicBezTo>
                  <a:cubicBezTo>
                    <a:pt x="16" y="96"/>
                    <a:pt x="18" y="95"/>
                    <a:pt x="19" y="93"/>
                  </a:cubicBezTo>
                  <a:cubicBezTo>
                    <a:pt x="26" y="83"/>
                    <a:pt x="33" y="74"/>
                    <a:pt x="29" y="61"/>
                  </a:cubicBezTo>
                  <a:cubicBezTo>
                    <a:pt x="28" y="56"/>
                    <a:pt x="27" y="50"/>
                    <a:pt x="27" y="44"/>
                  </a:cubicBezTo>
                  <a:cubicBezTo>
                    <a:pt x="27" y="32"/>
                    <a:pt x="21" y="19"/>
                    <a:pt x="27" y="7"/>
                  </a:cubicBezTo>
                  <a:cubicBezTo>
                    <a:pt x="29" y="3"/>
                    <a:pt x="26" y="0"/>
                    <a:pt x="22" y="0"/>
                  </a:cubicBezTo>
                  <a:cubicBezTo>
                    <a:pt x="19" y="0"/>
                    <a:pt x="16" y="1"/>
                    <a:pt x="13" y="0"/>
                  </a:cubicBezTo>
                  <a:cubicBezTo>
                    <a:pt x="7" y="0"/>
                    <a:pt x="4" y="2"/>
                    <a:pt x="7" y="8"/>
                  </a:cubicBezTo>
                  <a:cubicBezTo>
                    <a:pt x="10" y="16"/>
                    <a:pt x="9" y="23"/>
                    <a:pt x="8" y="30"/>
                  </a:cubicBezTo>
                  <a:cubicBezTo>
                    <a:pt x="6" y="43"/>
                    <a:pt x="5" y="55"/>
                    <a:pt x="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56A840D1-00D5-4941-B61F-1C09D667E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817" y="1105936"/>
              <a:ext cx="392113" cy="393700"/>
            </a:xfrm>
            <a:custGeom>
              <a:avLst/>
              <a:gdLst>
                <a:gd name="T0" fmla="*/ 56 w 112"/>
                <a:gd name="T1" fmla="*/ 112 h 112"/>
                <a:gd name="T2" fmla="*/ 112 w 112"/>
                <a:gd name="T3" fmla="*/ 56 h 112"/>
                <a:gd name="T4" fmla="*/ 57 w 112"/>
                <a:gd name="T5" fmla="*/ 0 h 112"/>
                <a:gd name="T6" fmla="*/ 1 w 112"/>
                <a:gd name="T7" fmla="*/ 56 h 112"/>
                <a:gd name="T8" fmla="*/ 56 w 112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56" y="112"/>
                  </a:move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8" y="0"/>
                    <a:pt x="57" y="0"/>
                  </a:cubicBezTo>
                  <a:cubicBezTo>
                    <a:pt x="26" y="0"/>
                    <a:pt x="0" y="25"/>
                    <a:pt x="1" y="56"/>
                  </a:cubicBezTo>
                  <a:cubicBezTo>
                    <a:pt x="1" y="87"/>
                    <a:pt x="26" y="112"/>
                    <a:pt x="5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90B9D1AC-A742-4EE6-894A-44887A284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555199"/>
              <a:ext cx="2476500" cy="1781175"/>
            </a:xfrm>
            <a:custGeom>
              <a:avLst/>
              <a:gdLst>
                <a:gd name="T0" fmla="*/ 706 w 707"/>
                <a:gd name="T1" fmla="*/ 154 h 507"/>
                <a:gd name="T2" fmla="*/ 704 w 707"/>
                <a:gd name="T3" fmla="*/ 124 h 507"/>
                <a:gd name="T4" fmla="*/ 677 w 707"/>
                <a:gd name="T5" fmla="*/ 30 h 507"/>
                <a:gd name="T6" fmla="*/ 654 w 707"/>
                <a:gd name="T7" fmla="*/ 7 h 507"/>
                <a:gd name="T8" fmla="*/ 621 w 707"/>
                <a:gd name="T9" fmla="*/ 1 h 507"/>
                <a:gd name="T10" fmla="*/ 613 w 707"/>
                <a:gd name="T11" fmla="*/ 7 h 507"/>
                <a:gd name="T12" fmla="*/ 609 w 707"/>
                <a:gd name="T13" fmla="*/ 28 h 507"/>
                <a:gd name="T14" fmla="*/ 585 w 707"/>
                <a:gd name="T15" fmla="*/ 98 h 507"/>
                <a:gd name="T16" fmla="*/ 563 w 707"/>
                <a:gd name="T17" fmla="*/ 98 h 507"/>
                <a:gd name="T18" fmla="*/ 556 w 707"/>
                <a:gd name="T19" fmla="*/ 88 h 507"/>
                <a:gd name="T20" fmla="*/ 542 w 707"/>
                <a:gd name="T21" fmla="*/ 56 h 507"/>
                <a:gd name="T22" fmla="*/ 535 w 707"/>
                <a:gd name="T23" fmla="*/ 12 h 507"/>
                <a:gd name="T24" fmla="*/ 521 w 707"/>
                <a:gd name="T25" fmla="*/ 2 h 507"/>
                <a:gd name="T26" fmla="*/ 437 w 707"/>
                <a:gd name="T27" fmla="*/ 31 h 507"/>
                <a:gd name="T28" fmla="*/ 415 w 707"/>
                <a:gd name="T29" fmla="*/ 37 h 507"/>
                <a:gd name="T30" fmla="*/ 339 w 707"/>
                <a:gd name="T31" fmla="*/ 39 h 507"/>
                <a:gd name="T32" fmla="*/ 310 w 707"/>
                <a:gd name="T33" fmla="*/ 55 h 507"/>
                <a:gd name="T34" fmla="*/ 11 w 707"/>
                <a:gd name="T35" fmla="*/ 55 h 507"/>
                <a:gd name="T36" fmla="*/ 0 w 707"/>
                <a:gd name="T37" fmla="*/ 66 h 507"/>
                <a:gd name="T38" fmla="*/ 0 w 707"/>
                <a:gd name="T39" fmla="*/ 66 h 507"/>
                <a:gd name="T40" fmla="*/ 11 w 707"/>
                <a:gd name="T41" fmla="*/ 76 h 507"/>
                <a:gd name="T42" fmla="*/ 307 w 707"/>
                <a:gd name="T43" fmla="*/ 76 h 507"/>
                <a:gd name="T44" fmla="*/ 342 w 707"/>
                <a:gd name="T45" fmla="*/ 102 h 507"/>
                <a:gd name="T46" fmla="*/ 375 w 707"/>
                <a:gd name="T47" fmla="*/ 100 h 507"/>
                <a:gd name="T48" fmla="*/ 468 w 707"/>
                <a:gd name="T49" fmla="*/ 85 h 507"/>
                <a:gd name="T50" fmla="*/ 477 w 707"/>
                <a:gd name="T51" fmla="*/ 81 h 507"/>
                <a:gd name="T52" fmla="*/ 486 w 707"/>
                <a:gd name="T53" fmla="*/ 86 h 507"/>
                <a:gd name="T54" fmla="*/ 493 w 707"/>
                <a:gd name="T55" fmla="*/ 203 h 507"/>
                <a:gd name="T56" fmla="*/ 493 w 707"/>
                <a:gd name="T57" fmla="*/ 329 h 507"/>
                <a:gd name="T58" fmla="*/ 493 w 707"/>
                <a:gd name="T59" fmla="*/ 329 h 507"/>
                <a:gd name="T60" fmla="*/ 493 w 707"/>
                <a:gd name="T61" fmla="*/ 471 h 507"/>
                <a:gd name="T62" fmla="*/ 504 w 707"/>
                <a:gd name="T63" fmla="*/ 497 h 507"/>
                <a:gd name="T64" fmla="*/ 538 w 707"/>
                <a:gd name="T65" fmla="*/ 502 h 507"/>
                <a:gd name="T66" fmla="*/ 555 w 707"/>
                <a:gd name="T67" fmla="*/ 474 h 507"/>
                <a:gd name="T68" fmla="*/ 555 w 707"/>
                <a:gd name="T69" fmla="*/ 294 h 507"/>
                <a:gd name="T70" fmla="*/ 556 w 707"/>
                <a:gd name="T71" fmla="*/ 278 h 507"/>
                <a:gd name="T72" fmla="*/ 572 w 707"/>
                <a:gd name="T73" fmla="*/ 265 h 507"/>
                <a:gd name="T74" fmla="*/ 591 w 707"/>
                <a:gd name="T75" fmla="*/ 285 h 507"/>
                <a:gd name="T76" fmla="*/ 591 w 707"/>
                <a:gd name="T77" fmla="*/ 464 h 507"/>
                <a:gd name="T78" fmla="*/ 593 w 707"/>
                <a:gd name="T79" fmla="*/ 480 h 507"/>
                <a:gd name="T80" fmla="*/ 627 w 707"/>
                <a:gd name="T81" fmla="*/ 504 h 507"/>
                <a:gd name="T82" fmla="*/ 654 w 707"/>
                <a:gd name="T83" fmla="*/ 474 h 507"/>
                <a:gd name="T84" fmla="*/ 654 w 707"/>
                <a:gd name="T85" fmla="*/ 278 h 507"/>
                <a:gd name="T86" fmla="*/ 650 w 707"/>
                <a:gd name="T87" fmla="*/ 268 h 507"/>
                <a:gd name="T88" fmla="*/ 625 w 707"/>
                <a:gd name="T89" fmla="*/ 218 h 507"/>
                <a:gd name="T90" fmla="*/ 624 w 707"/>
                <a:gd name="T91" fmla="*/ 142 h 507"/>
                <a:gd name="T92" fmla="*/ 629 w 707"/>
                <a:gd name="T93" fmla="*/ 113 h 507"/>
                <a:gd name="T94" fmla="*/ 633 w 707"/>
                <a:gd name="T95" fmla="*/ 109 h 507"/>
                <a:gd name="T96" fmla="*/ 636 w 707"/>
                <a:gd name="T97" fmla="*/ 113 h 507"/>
                <a:gd name="T98" fmla="*/ 644 w 707"/>
                <a:gd name="T99" fmla="*/ 152 h 507"/>
                <a:gd name="T100" fmla="*/ 646 w 707"/>
                <a:gd name="T101" fmla="*/ 228 h 507"/>
                <a:gd name="T102" fmla="*/ 676 w 707"/>
                <a:gd name="T103" fmla="*/ 256 h 507"/>
                <a:gd name="T104" fmla="*/ 707 w 707"/>
                <a:gd name="T105" fmla="*/ 228 h 507"/>
                <a:gd name="T106" fmla="*/ 706 w 707"/>
                <a:gd name="T107" fmla="*/ 15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7" h="507">
                  <a:moveTo>
                    <a:pt x="706" y="154"/>
                  </a:moveTo>
                  <a:cubicBezTo>
                    <a:pt x="706" y="144"/>
                    <a:pt x="706" y="134"/>
                    <a:pt x="704" y="124"/>
                  </a:cubicBezTo>
                  <a:cubicBezTo>
                    <a:pt x="695" y="93"/>
                    <a:pt x="686" y="61"/>
                    <a:pt x="677" y="30"/>
                  </a:cubicBezTo>
                  <a:cubicBezTo>
                    <a:pt x="674" y="18"/>
                    <a:pt x="666" y="10"/>
                    <a:pt x="654" y="7"/>
                  </a:cubicBezTo>
                  <a:cubicBezTo>
                    <a:pt x="643" y="5"/>
                    <a:pt x="632" y="3"/>
                    <a:pt x="621" y="1"/>
                  </a:cubicBezTo>
                  <a:cubicBezTo>
                    <a:pt x="617" y="0"/>
                    <a:pt x="613" y="2"/>
                    <a:pt x="613" y="7"/>
                  </a:cubicBezTo>
                  <a:cubicBezTo>
                    <a:pt x="612" y="14"/>
                    <a:pt x="610" y="21"/>
                    <a:pt x="609" y="28"/>
                  </a:cubicBezTo>
                  <a:cubicBezTo>
                    <a:pt x="606" y="53"/>
                    <a:pt x="603" y="78"/>
                    <a:pt x="585" y="98"/>
                  </a:cubicBezTo>
                  <a:cubicBezTo>
                    <a:pt x="570" y="115"/>
                    <a:pt x="574" y="113"/>
                    <a:pt x="563" y="98"/>
                  </a:cubicBezTo>
                  <a:cubicBezTo>
                    <a:pt x="561" y="94"/>
                    <a:pt x="558" y="91"/>
                    <a:pt x="556" y="88"/>
                  </a:cubicBezTo>
                  <a:cubicBezTo>
                    <a:pt x="548" y="79"/>
                    <a:pt x="544" y="68"/>
                    <a:pt x="542" y="56"/>
                  </a:cubicBezTo>
                  <a:cubicBezTo>
                    <a:pt x="541" y="41"/>
                    <a:pt x="538" y="27"/>
                    <a:pt x="535" y="12"/>
                  </a:cubicBezTo>
                  <a:cubicBezTo>
                    <a:pt x="533" y="0"/>
                    <a:pt x="532" y="1"/>
                    <a:pt x="521" y="2"/>
                  </a:cubicBezTo>
                  <a:cubicBezTo>
                    <a:pt x="491" y="5"/>
                    <a:pt x="464" y="20"/>
                    <a:pt x="437" y="31"/>
                  </a:cubicBezTo>
                  <a:cubicBezTo>
                    <a:pt x="430" y="34"/>
                    <a:pt x="423" y="37"/>
                    <a:pt x="415" y="37"/>
                  </a:cubicBezTo>
                  <a:cubicBezTo>
                    <a:pt x="390" y="38"/>
                    <a:pt x="364" y="38"/>
                    <a:pt x="339" y="39"/>
                  </a:cubicBezTo>
                  <a:cubicBezTo>
                    <a:pt x="326" y="39"/>
                    <a:pt x="316" y="45"/>
                    <a:pt x="3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5" y="55"/>
                    <a:pt x="0" y="60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2"/>
                    <a:pt x="5" y="76"/>
                    <a:pt x="11" y="76"/>
                  </a:cubicBezTo>
                  <a:cubicBezTo>
                    <a:pt x="307" y="76"/>
                    <a:pt x="307" y="76"/>
                    <a:pt x="307" y="76"/>
                  </a:cubicBezTo>
                  <a:cubicBezTo>
                    <a:pt x="310" y="92"/>
                    <a:pt x="325" y="103"/>
                    <a:pt x="342" y="102"/>
                  </a:cubicBezTo>
                  <a:cubicBezTo>
                    <a:pt x="353" y="101"/>
                    <a:pt x="364" y="100"/>
                    <a:pt x="375" y="100"/>
                  </a:cubicBezTo>
                  <a:cubicBezTo>
                    <a:pt x="407" y="100"/>
                    <a:pt x="439" y="103"/>
                    <a:pt x="468" y="85"/>
                  </a:cubicBezTo>
                  <a:cubicBezTo>
                    <a:pt x="471" y="84"/>
                    <a:pt x="474" y="83"/>
                    <a:pt x="477" y="81"/>
                  </a:cubicBezTo>
                  <a:cubicBezTo>
                    <a:pt x="483" y="78"/>
                    <a:pt x="486" y="80"/>
                    <a:pt x="486" y="86"/>
                  </a:cubicBezTo>
                  <a:cubicBezTo>
                    <a:pt x="488" y="125"/>
                    <a:pt x="493" y="164"/>
                    <a:pt x="493" y="203"/>
                  </a:cubicBezTo>
                  <a:cubicBezTo>
                    <a:pt x="493" y="245"/>
                    <a:pt x="493" y="287"/>
                    <a:pt x="493" y="329"/>
                  </a:cubicBezTo>
                  <a:cubicBezTo>
                    <a:pt x="493" y="329"/>
                    <a:pt x="493" y="329"/>
                    <a:pt x="493" y="329"/>
                  </a:cubicBezTo>
                  <a:cubicBezTo>
                    <a:pt x="493" y="376"/>
                    <a:pt x="493" y="424"/>
                    <a:pt x="493" y="471"/>
                  </a:cubicBezTo>
                  <a:cubicBezTo>
                    <a:pt x="493" y="481"/>
                    <a:pt x="496" y="490"/>
                    <a:pt x="504" y="497"/>
                  </a:cubicBezTo>
                  <a:cubicBezTo>
                    <a:pt x="514" y="506"/>
                    <a:pt x="526" y="507"/>
                    <a:pt x="538" y="502"/>
                  </a:cubicBezTo>
                  <a:cubicBezTo>
                    <a:pt x="549" y="496"/>
                    <a:pt x="555" y="487"/>
                    <a:pt x="555" y="474"/>
                  </a:cubicBezTo>
                  <a:cubicBezTo>
                    <a:pt x="555" y="414"/>
                    <a:pt x="555" y="354"/>
                    <a:pt x="555" y="294"/>
                  </a:cubicBezTo>
                  <a:cubicBezTo>
                    <a:pt x="555" y="288"/>
                    <a:pt x="555" y="283"/>
                    <a:pt x="556" y="278"/>
                  </a:cubicBezTo>
                  <a:cubicBezTo>
                    <a:pt x="559" y="270"/>
                    <a:pt x="564" y="265"/>
                    <a:pt x="572" y="265"/>
                  </a:cubicBezTo>
                  <a:cubicBezTo>
                    <a:pt x="584" y="264"/>
                    <a:pt x="591" y="272"/>
                    <a:pt x="591" y="285"/>
                  </a:cubicBezTo>
                  <a:cubicBezTo>
                    <a:pt x="592" y="344"/>
                    <a:pt x="591" y="404"/>
                    <a:pt x="591" y="464"/>
                  </a:cubicBezTo>
                  <a:cubicBezTo>
                    <a:pt x="591" y="469"/>
                    <a:pt x="591" y="475"/>
                    <a:pt x="593" y="480"/>
                  </a:cubicBezTo>
                  <a:cubicBezTo>
                    <a:pt x="597" y="496"/>
                    <a:pt x="610" y="506"/>
                    <a:pt x="627" y="504"/>
                  </a:cubicBezTo>
                  <a:cubicBezTo>
                    <a:pt x="642" y="503"/>
                    <a:pt x="654" y="490"/>
                    <a:pt x="654" y="474"/>
                  </a:cubicBezTo>
                  <a:cubicBezTo>
                    <a:pt x="654" y="409"/>
                    <a:pt x="654" y="343"/>
                    <a:pt x="654" y="278"/>
                  </a:cubicBezTo>
                  <a:cubicBezTo>
                    <a:pt x="654" y="274"/>
                    <a:pt x="653" y="271"/>
                    <a:pt x="650" y="268"/>
                  </a:cubicBezTo>
                  <a:cubicBezTo>
                    <a:pt x="631" y="256"/>
                    <a:pt x="625" y="239"/>
                    <a:pt x="625" y="218"/>
                  </a:cubicBezTo>
                  <a:cubicBezTo>
                    <a:pt x="625" y="192"/>
                    <a:pt x="626" y="167"/>
                    <a:pt x="624" y="142"/>
                  </a:cubicBezTo>
                  <a:cubicBezTo>
                    <a:pt x="623" y="132"/>
                    <a:pt x="625" y="122"/>
                    <a:pt x="629" y="113"/>
                  </a:cubicBezTo>
                  <a:cubicBezTo>
                    <a:pt x="630" y="111"/>
                    <a:pt x="631" y="109"/>
                    <a:pt x="633" y="109"/>
                  </a:cubicBezTo>
                  <a:cubicBezTo>
                    <a:pt x="634" y="110"/>
                    <a:pt x="635" y="112"/>
                    <a:pt x="636" y="113"/>
                  </a:cubicBezTo>
                  <a:cubicBezTo>
                    <a:pt x="639" y="126"/>
                    <a:pt x="644" y="138"/>
                    <a:pt x="644" y="152"/>
                  </a:cubicBezTo>
                  <a:cubicBezTo>
                    <a:pt x="644" y="177"/>
                    <a:pt x="645" y="202"/>
                    <a:pt x="646" y="228"/>
                  </a:cubicBezTo>
                  <a:cubicBezTo>
                    <a:pt x="646" y="244"/>
                    <a:pt x="660" y="256"/>
                    <a:pt x="676" y="256"/>
                  </a:cubicBezTo>
                  <a:cubicBezTo>
                    <a:pt x="693" y="256"/>
                    <a:pt x="706" y="244"/>
                    <a:pt x="707" y="228"/>
                  </a:cubicBezTo>
                  <a:cubicBezTo>
                    <a:pt x="707" y="203"/>
                    <a:pt x="707" y="178"/>
                    <a:pt x="706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27381930-2A0D-4DD5-958D-03A8A236E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447249"/>
              <a:ext cx="1149350" cy="77788"/>
            </a:xfrm>
            <a:custGeom>
              <a:avLst/>
              <a:gdLst>
                <a:gd name="T0" fmla="*/ 11 w 328"/>
                <a:gd name="T1" fmla="*/ 0 h 22"/>
                <a:gd name="T2" fmla="*/ 0 w 328"/>
                <a:gd name="T3" fmla="*/ 11 h 22"/>
                <a:gd name="T4" fmla="*/ 11 w 328"/>
                <a:gd name="T5" fmla="*/ 22 h 22"/>
                <a:gd name="T6" fmla="*/ 317 w 328"/>
                <a:gd name="T7" fmla="*/ 22 h 22"/>
                <a:gd name="T8" fmla="*/ 328 w 328"/>
                <a:gd name="T9" fmla="*/ 11 h 22"/>
                <a:gd name="T10" fmla="*/ 317 w 328"/>
                <a:gd name="T11" fmla="*/ 0 h 22"/>
                <a:gd name="T12" fmla="*/ 11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EB689CB4-A3B3-4EF2-B4AC-B051CF0E5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047324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D80F4261-AD65-475F-8D7B-716CEAB1D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348949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0DDEE5C9-E926-4340-9324-F2006FD99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359936"/>
              <a:ext cx="249238" cy="244475"/>
            </a:xfrm>
            <a:custGeom>
              <a:avLst/>
              <a:gdLst>
                <a:gd name="T0" fmla="*/ 71 w 71"/>
                <a:gd name="T1" fmla="*/ 6 h 70"/>
                <a:gd name="T2" fmla="*/ 64 w 71"/>
                <a:gd name="T3" fmla="*/ 0 h 70"/>
                <a:gd name="T4" fmla="*/ 6 w 71"/>
                <a:gd name="T5" fmla="*/ 0 h 70"/>
                <a:gd name="T6" fmla="*/ 0 w 71"/>
                <a:gd name="T7" fmla="*/ 6 h 70"/>
                <a:gd name="T8" fmla="*/ 0 w 71"/>
                <a:gd name="T9" fmla="*/ 64 h 70"/>
                <a:gd name="T10" fmla="*/ 6 w 71"/>
                <a:gd name="T11" fmla="*/ 70 h 70"/>
                <a:gd name="T12" fmla="*/ 64 w 71"/>
                <a:gd name="T13" fmla="*/ 70 h 70"/>
                <a:gd name="T14" fmla="*/ 71 w 71"/>
                <a:gd name="T15" fmla="*/ 64 h 70"/>
                <a:gd name="T16" fmla="*/ 71 w 71"/>
                <a:gd name="T17" fmla="*/ 6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71" y="6"/>
                  </a:moveTo>
                  <a:cubicBezTo>
                    <a:pt x="71" y="2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7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CA374B8A-FAAB-4917-8FF1-70595876E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661561"/>
              <a:ext cx="249238" cy="249238"/>
            </a:xfrm>
            <a:custGeom>
              <a:avLst/>
              <a:gdLst>
                <a:gd name="T0" fmla="*/ 71 w 71"/>
                <a:gd name="T1" fmla="*/ 7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7 h 71"/>
                <a:gd name="T8" fmla="*/ 0 w 71"/>
                <a:gd name="T9" fmla="*/ 65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5 h 71"/>
                <a:gd name="T16" fmla="*/ 71 w 71"/>
                <a:gd name="T17" fmla="*/ 7 h 71"/>
                <a:gd name="T18" fmla="*/ 63 w 71"/>
                <a:gd name="T19" fmla="*/ 64 h 71"/>
                <a:gd name="T20" fmla="*/ 7 w 71"/>
                <a:gd name="T21" fmla="*/ 64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7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5"/>
                  </a:cubicBezTo>
                  <a:lnTo>
                    <a:pt x="71" y="7"/>
                  </a:lnTo>
                  <a:close/>
                  <a:moveTo>
                    <a:pt x="63" y="64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44D536C2-0904-440A-99A9-713C0671E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966361"/>
              <a:ext cx="249238" cy="249238"/>
            </a:xfrm>
            <a:custGeom>
              <a:avLst/>
              <a:gdLst>
                <a:gd name="T0" fmla="*/ 71 w 71"/>
                <a:gd name="T1" fmla="*/ 6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6 h 71"/>
                <a:gd name="T8" fmla="*/ 0 w 71"/>
                <a:gd name="T9" fmla="*/ 64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4 h 71"/>
                <a:gd name="T16" fmla="*/ 71 w 71"/>
                <a:gd name="T17" fmla="*/ 6 h 71"/>
                <a:gd name="T18" fmla="*/ 63 w 71"/>
                <a:gd name="T19" fmla="*/ 63 h 71"/>
                <a:gd name="T20" fmla="*/ 7 w 71"/>
                <a:gd name="T21" fmla="*/ 63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6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276DB3BE-DC87-496C-AAA5-55F80C9F0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2264811"/>
              <a:ext cx="249238" cy="246063"/>
            </a:xfrm>
            <a:custGeom>
              <a:avLst/>
              <a:gdLst>
                <a:gd name="T0" fmla="*/ 64 w 71"/>
                <a:gd name="T1" fmla="*/ 0 h 70"/>
                <a:gd name="T2" fmla="*/ 6 w 71"/>
                <a:gd name="T3" fmla="*/ 0 h 70"/>
                <a:gd name="T4" fmla="*/ 0 w 71"/>
                <a:gd name="T5" fmla="*/ 6 h 70"/>
                <a:gd name="T6" fmla="*/ 0 w 71"/>
                <a:gd name="T7" fmla="*/ 64 h 70"/>
                <a:gd name="T8" fmla="*/ 6 w 71"/>
                <a:gd name="T9" fmla="*/ 70 h 70"/>
                <a:gd name="T10" fmla="*/ 64 w 71"/>
                <a:gd name="T11" fmla="*/ 70 h 70"/>
                <a:gd name="T12" fmla="*/ 71 w 71"/>
                <a:gd name="T13" fmla="*/ 64 h 70"/>
                <a:gd name="T14" fmla="*/ 71 w 71"/>
                <a:gd name="T15" fmla="*/ 6 h 70"/>
                <a:gd name="T16" fmla="*/ 64 w 71"/>
                <a:gd name="T17" fmla="*/ 0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8"/>
                    <a:pt x="71" y="64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8" y="0"/>
                    <a:pt x="64" y="0"/>
                  </a:cubicBez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C9A1349D-1860-4898-9584-00C5F318B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892" y="2753761"/>
              <a:ext cx="200025" cy="385763"/>
            </a:xfrm>
            <a:custGeom>
              <a:avLst/>
              <a:gdLst>
                <a:gd name="T0" fmla="*/ 46 w 57"/>
                <a:gd name="T1" fmla="*/ 2 h 110"/>
                <a:gd name="T2" fmla="*/ 28 w 57"/>
                <a:gd name="T3" fmla="*/ 11 h 110"/>
                <a:gd name="T4" fmla="*/ 2 w 57"/>
                <a:gd name="T5" fmla="*/ 92 h 110"/>
                <a:gd name="T6" fmla="*/ 11 w 57"/>
                <a:gd name="T7" fmla="*/ 110 h 110"/>
                <a:gd name="T8" fmla="*/ 15 w 57"/>
                <a:gd name="T9" fmla="*/ 110 h 110"/>
                <a:gd name="T10" fmla="*/ 28 w 57"/>
                <a:gd name="T11" fmla="*/ 101 h 110"/>
                <a:gd name="T12" fmla="*/ 54 w 57"/>
                <a:gd name="T13" fmla="*/ 19 h 110"/>
                <a:gd name="T14" fmla="*/ 46 w 57"/>
                <a:gd name="T1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46" y="2"/>
                  </a:moveTo>
                  <a:cubicBezTo>
                    <a:pt x="38" y="0"/>
                    <a:pt x="31" y="4"/>
                    <a:pt x="28" y="11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0" y="100"/>
                    <a:pt x="4" y="107"/>
                    <a:pt x="11" y="110"/>
                  </a:cubicBezTo>
                  <a:cubicBezTo>
                    <a:pt x="12" y="110"/>
                    <a:pt x="14" y="110"/>
                    <a:pt x="15" y="110"/>
                  </a:cubicBezTo>
                  <a:cubicBezTo>
                    <a:pt x="21" y="110"/>
                    <a:pt x="26" y="107"/>
                    <a:pt x="28" y="10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7" y="12"/>
                    <a:pt x="53" y="4"/>
                    <a:pt x="4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C7E4D5E8-4534-4087-8142-4F48747D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204" y="2748999"/>
              <a:ext cx="93663" cy="396875"/>
            </a:xfrm>
            <a:custGeom>
              <a:avLst/>
              <a:gdLst>
                <a:gd name="T0" fmla="*/ 14 w 27"/>
                <a:gd name="T1" fmla="*/ 0 h 113"/>
                <a:gd name="T2" fmla="*/ 0 w 27"/>
                <a:gd name="T3" fmla="*/ 14 h 113"/>
                <a:gd name="T4" fmla="*/ 0 w 27"/>
                <a:gd name="T5" fmla="*/ 100 h 113"/>
                <a:gd name="T6" fmla="*/ 14 w 27"/>
                <a:gd name="T7" fmla="*/ 113 h 113"/>
                <a:gd name="T8" fmla="*/ 27 w 27"/>
                <a:gd name="T9" fmla="*/ 100 h 113"/>
                <a:gd name="T10" fmla="*/ 27 w 27"/>
                <a:gd name="T11" fmla="*/ 14 h 113"/>
                <a:gd name="T12" fmla="*/ 14 w 27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3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4" y="113"/>
                  </a:cubicBezTo>
                  <a:cubicBezTo>
                    <a:pt x="21" y="113"/>
                    <a:pt x="27" y="107"/>
                    <a:pt x="27" y="10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7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2AFE40EF-543A-4693-A58C-8791629EF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329" y="2753761"/>
              <a:ext cx="200025" cy="385763"/>
            </a:xfrm>
            <a:custGeom>
              <a:avLst/>
              <a:gdLst>
                <a:gd name="T0" fmla="*/ 28 w 57"/>
                <a:gd name="T1" fmla="*/ 11 h 110"/>
                <a:gd name="T2" fmla="*/ 11 w 57"/>
                <a:gd name="T3" fmla="*/ 2 h 110"/>
                <a:gd name="T4" fmla="*/ 2 w 57"/>
                <a:gd name="T5" fmla="*/ 19 h 110"/>
                <a:gd name="T6" fmla="*/ 29 w 57"/>
                <a:gd name="T7" fmla="*/ 101 h 110"/>
                <a:gd name="T8" fmla="*/ 42 w 57"/>
                <a:gd name="T9" fmla="*/ 110 h 110"/>
                <a:gd name="T10" fmla="*/ 46 w 57"/>
                <a:gd name="T11" fmla="*/ 110 h 110"/>
                <a:gd name="T12" fmla="*/ 55 w 57"/>
                <a:gd name="T13" fmla="*/ 92 h 110"/>
                <a:gd name="T14" fmla="*/ 28 w 57"/>
                <a:gd name="T15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28" y="11"/>
                  </a:moveTo>
                  <a:cubicBezTo>
                    <a:pt x="26" y="4"/>
                    <a:pt x="18" y="0"/>
                    <a:pt x="11" y="2"/>
                  </a:cubicBezTo>
                  <a:cubicBezTo>
                    <a:pt x="4" y="4"/>
                    <a:pt x="0" y="12"/>
                    <a:pt x="2" y="1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7"/>
                    <a:pt x="36" y="110"/>
                    <a:pt x="42" y="110"/>
                  </a:cubicBezTo>
                  <a:cubicBezTo>
                    <a:pt x="43" y="110"/>
                    <a:pt x="44" y="110"/>
                    <a:pt x="46" y="110"/>
                  </a:cubicBezTo>
                  <a:cubicBezTo>
                    <a:pt x="53" y="107"/>
                    <a:pt x="57" y="100"/>
                    <a:pt x="55" y="92"/>
                  </a:cubicBezTo>
                  <a:lnTo>
                    <a:pt x="2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2C41F0CB-68EC-45A1-AC7F-759153E80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554" y="1163086"/>
              <a:ext cx="2098675" cy="1558925"/>
            </a:xfrm>
            <a:custGeom>
              <a:avLst/>
              <a:gdLst>
                <a:gd name="T0" fmla="*/ 568 w 599"/>
                <a:gd name="T1" fmla="*/ 413 h 444"/>
                <a:gd name="T2" fmla="*/ 31 w 599"/>
                <a:gd name="T3" fmla="*/ 413 h 444"/>
                <a:gd name="T4" fmla="*/ 31 w 599"/>
                <a:gd name="T5" fmla="*/ 31 h 444"/>
                <a:gd name="T6" fmla="*/ 568 w 599"/>
                <a:gd name="T7" fmla="*/ 31 h 444"/>
                <a:gd name="T8" fmla="*/ 568 w 599"/>
                <a:gd name="T9" fmla="*/ 130 h 444"/>
                <a:gd name="T10" fmla="*/ 599 w 599"/>
                <a:gd name="T11" fmla="*/ 130 h 444"/>
                <a:gd name="T12" fmla="*/ 599 w 599"/>
                <a:gd name="T13" fmla="*/ 22 h 444"/>
                <a:gd name="T14" fmla="*/ 577 w 599"/>
                <a:gd name="T15" fmla="*/ 0 h 444"/>
                <a:gd name="T16" fmla="*/ 23 w 599"/>
                <a:gd name="T17" fmla="*/ 0 h 444"/>
                <a:gd name="T18" fmla="*/ 0 w 599"/>
                <a:gd name="T19" fmla="*/ 22 h 444"/>
                <a:gd name="T20" fmla="*/ 0 w 599"/>
                <a:gd name="T21" fmla="*/ 421 h 444"/>
                <a:gd name="T22" fmla="*/ 23 w 599"/>
                <a:gd name="T23" fmla="*/ 444 h 444"/>
                <a:gd name="T24" fmla="*/ 577 w 599"/>
                <a:gd name="T25" fmla="*/ 444 h 444"/>
                <a:gd name="T26" fmla="*/ 599 w 599"/>
                <a:gd name="T27" fmla="*/ 421 h 444"/>
                <a:gd name="T28" fmla="*/ 599 w 599"/>
                <a:gd name="T29" fmla="*/ 229 h 444"/>
                <a:gd name="T30" fmla="*/ 568 w 599"/>
                <a:gd name="T31" fmla="*/ 229 h 444"/>
                <a:gd name="T32" fmla="*/ 568 w 599"/>
                <a:gd name="T33" fmla="*/ 41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9" h="444">
                  <a:moveTo>
                    <a:pt x="568" y="413"/>
                  </a:moveTo>
                  <a:cubicBezTo>
                    <a:pt x="31" y="413"/>
                    <a:pt x="31" y="413"/>
                    <a:pt x="31" y="41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568" y="31"/>
                    <a:pt x="568" y="31"/>
                    <a:pt x="568" y="31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99" y="130"/>
                    <a:pt x="599" y="130"/>
                    <a:pt x="599" y="130"/>
                  </a:cubicBezTo>
                  <a:cubicBezTo>
                    <a:pt x="599" y="22"/>
                    <a:pt x="599" y="22"/>
                    <a:pt x="599" y="22"/>
                  </a:cubicBezTo>
                  <a:cubicBezTo>
                    <a:pt x="599" y="10"/>
                    <a:pt x="589" y="0"/>
                    <a:pt x="5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34"/>
                    <a:pt x="10" y="444"/>
                    <a:pt x="23" y="444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89" y="444"/>
                    <a:pt x="599" y="434"/>
                    <a:pt x="599" y="421"/>
                  </a:cubicBezTo>
                  <a:cubicBezTo>
                    <a:pt x="599" y="229"/>
                    <a:pt x="599" y="229"/>
                    <a:pt x="599" y="229"/>
                  </a:cubicBezTo>
                  <a:cubicBezTo>
                    <a:pt x="568" y="229"/>
                    <a:pt x="568" y="229"/>
                    <a:pt x="568" y="229"/>
                  </a:cubicBezTo>
                  <a:lnTo>
                    <a:pt x="568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3BE64C8-BF8C-4945-B0FC-E8318C3ACD0F}"/>
              </a:ext>
            </a:extLst>
          </p:cNvPr>
          <p:cNvGrpSpPr/>
          <p:nvPr/>
        </p:nvGrpSpPr>
        <p:grpSpPr>
          <a:xfrm>
            <a:off x="5248824" y="3648699"/>
            <a:ext cx="754264" cy="755764"/>
            <a:chOff x="5232481" y="2267809"/>
            <a:chExt cx="1114524" cy="1116742"/>
          </a:xfrm>
        </p:grpSpPr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B0AB1AFE-74E3-45DB-B14F-1E24D094A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2E44D0BF-1B43-40A4-AC41-E40DA7911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E9AAC93-C399-46F6-9C19-155A69E78C8A}"/>
              </a:ext>
            </a:extLst>
          </p:cNvPr>
          <p:cNvGrpSpPr/>
          <p:nvPr/>
        </p:nvGrpSpPr>
        <p:grpSpPr>
          <a:xfrm>
            <a:off x="5413965" y="3809643"/>
            <a:ext cx="432545" cy="432213"/>
            <a:chOff x="5186770" y="3663236"/>
            <a:chExt cx="432545" cy="432213"/>
          </a:xfrm>
        </p:grpSpPr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1850F090-0E74-4F75-BA88-613C78D5F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770" y="3663236"/>
              <a:ext cx="411300" cy="432213"/>
            </a:xfrm>
            <a:custGeom>
              <a:avLst/>
              <a:gdLst>
                <a:gd name="T0" fmla="*/ 512 w 560"/>
                <a:gd name="T1" fmla="*/ 399 h 589"/>
                <a:gd name="T2" fmla="*/ 295 w 560"/>
                <a:gd name="T3" fmla="*/ 535 h 589"/>
                <a:gd name="T4" fmla="*/ 54 w 560"/>
                <a:gd name="T5" fmla="*/ 294 h 589"/>
                <a:gd name="T6" fmla="*/ 295 w 560"/>
                <a:gd name="T7" fmla="*/ 53 h 589"/>
                <a:gd name="T8" fmla="*/ 295 w 560"/>
                <a:gd name="T9" fmla="*/ 0 h 589"/>
                <a:gd name="T10" fmla="*/ 0 w 560"/>
                <a:gd name="T11" fmla="*/ 294 h 589"/>
                <a:gd name="T12" fmla="*/ 295 w 560"/>
                <a:gd name="T13" fmla="*/ 589 h 589"/>
                <a:gd name="T14" fmla="*/ 560 w 560"/>
                <a:gd name="T15" fmla="*/ 423 h 589"/>
                <a:gd name="T16" fmla="*/ 512 w 560"/>
                <a:gd name="T17" fmla="*/ 39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589">
                  <a:moveTo>
                    <a:pt x="512" y="399"/>
                  </a:moveTo>
                  <a:cubicBezTo>
                    <a:pt x="473" y="480"/>
                    <a:pt x="390" y="535"/>
                    <a:pt x="295" y="535"/>
                  </a:cubicBezTo>
                  <a:cubicBezTo>
                    <a:pt x="162" y="535"/>
                    <a:pt x="54" y="427"/>
                    <a:pt x="54" y="294"/>
                  </a:cubicBezTo>
                  <a:cubicBezTo>
                    <a:pt x="54" y="161"/>
                    <a:pt x="162" y="53"/>
                    <a:pt x="295" y="53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132" y="0"/>
                    <a:pt x="0" y="132"/>
                    <a:pt x="0" y="294"/>
                  </a:cubicBezTo>
                  <a:cubicBezTo>
                    <a:pt x="0" y="457"/>
                    <a:pt x="132" y="589"/>
                    <a:pt x="295" y="589"/>
                  </a:cubicBezTo>
                  <a:cubicBezTo>
                    <a:pt x="411" y="589"/>
                    <a:pt x="512" y="521"/>
                    <a:pt x="560" y="423"/>
                  </a:cubicBezTo>
                  <a:lnTo>
                    <a:pt x="512" y="399"/>
                  </a:lnTo>
                  <a:close/>
                </a:path>
              </a:pathLst>
            </a:custGeom>
            <a:solidFill>
              <a:srgbClr val="3D5A7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668BB46C-623C-4EDF-B308-2C503D4FC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40" y="3663236"/>
              <a:ext cx="215775" cy="310384"/>
            </a:xfrm>
            <a:custGeom>
              <a:avLst/>
              <a:gdLst>
                <a:gd name="T0" fmla="*/ 0 w 294"/>
                <a:gd name="T1" fmla="*/ 53 h 423"/>
                <a:gd name="T2" fmla="*/ 241 w 294"/>
                <a:gd name="T3" fmla="*/ 294 h 423"/>
                <a:gd name="T4" fmla="*/ 217 w 294"/>
                <a:gd name="T5" fmla="*/ 399 h 423"/>
                <a:gd name="T6" fmla="*/ 265 w 294"/>
                <a:gd name="T7" fmla="*/ 423 h 423"/>
                <a:gd name="T8" fmla="*/ 294 w 294"/>
                <a:gd name="T9" fmla="*/ 294 h 423"/>
                <a:gd name="T10" fmla="*/ 0 w 294"/>
                <a:gd name="T11" fmla="*/ 0 h 423"/>
                <a:gd name="T12" fmla="*/ 0 w 294"/>
                <a:gd name="T13" fmla="*/ 0 h 423"/>
                <a:gd name="T14" fmla="*/ 0 w 294"/>
                <a:gd name="T15" fmla="*/ 5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4" h="423">
                  <a:moveTo>
                    <a:pt x="0" y="53"/>
                  </a:moveTo>
                  <a:cubicBezTo>
                    <a:pt x="133" y="53"/>
                    <a:pt x="241" y="161"/>
                    <a:pt x="241" y="294"/>
                  </a:cubicBezTo>
                  <a:cubicBezTo>
                    <a:pt x="241" y="332"/>
                    <a:pt x="232" y="368"/>
                    <a:pt x="217" y="399"/>
                  </a:cubicBezTo>
                  <a:cubicBezTo>
                    <a:pt x="265" y="423"/>
                    <a:pt x="265" y="423"/>
                    <a:pt x="265" y="423"/>
                  </a:cubicBezTo>
                  <a:cubicBezTo>
                    <a:pt x="284" y="384"/>
                    <a:pt x="294" y="340"/>
                    <a:pt x="294" y="294"/>
                  </a:cubicBezTo>
                  <a:cubicBezTo>
                    <a:pt x="294" y="132"/>
                    <a:pt x="16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lose/>
                </a:path>
              </a:pathLst>
            </a:custGeom>
            <a:solidFill>
              <a:srgbClr val="3D5A75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A17C7F7D-550C-4332-ABA5-31679D3F5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63" y="3784401"/>
              <a:ext cx="159341" cy="164985"/>
            </a:xfrm>
            <a:custGeom>
              <a:avLst/>
              <a:gdLst>
                <a:gd name="T0" fmla="*/ 207 w 217"/>
                <a:gd name="T1" fmla="*/ 197 h 225"/>
                <a:gd name="T2" fmla="*/ 58 w 217"/>
                <a:gd name="T3" fmla="*/ 127 h 225"/>
                <a:gd name="T4" fmla="*/ 56 w 217"/>
                <a:gd name="T5" fmla="*/ 119 h 225"/>
                <a:gd name="T6" fmla="*/ 129 w 217"/>
                <a:gd name="T7" fmla="*/ 26 h 225"/>
                <a:gd name="T8" fmla="*/ 126 w 217"/>
                <a:gd name="T9" fmla="*/ 5 h 225"/>
                <a:gd name="T10" fmla="*/ 106 w 217"/>
                <a:gd name="T11" fmla="*/ 7 h 225"/>
                <a:gd name="T12" fmla="*/ 33 w 217"/>
                <a:gd name="T13" fmla="*/ 100 h 225"/>
                <a:gd name="T14" fmla="*/ 29 w 217"/>
                <a:gd name="T15" fmla="*/ 100 h 225"/>
                <a:gd name="T16" fmla="*/ 0 w 217"/>
                <a:gd name="T17" fmla="*/ 129 h 225"/>
                <a:gd name="T18" fmla="*/ 29 w 217"/>
                <a:gd name="T19" fmla="*/ 159 h 225"/>
                <a:gd name="T20" fmla="*/ 45 w 217"/>
                <a:gd name="T21" fmla="*/ 153 h 225"/>
                <a:gd name="T22" fmla="*/ 194 w 217"/>
                <a:gd name="T23" fmla="*/ 224 h 225"/>
                <a:gd name="T24" fmla="*/ 200 w 217"/>
                <a:gd name="T25" fmla="*/ 225 h 225"/>
                <a:gd name="T26" fmla="*/ 214 w 217"/>
                <a:gd name="T27" fmla="*/ 217 h 225"/>
                <a:gd name="T28" fmla="*/ 207 w 217"/>
                <a:gd name="T29" fmla="*/ 19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25">
                  <a:moveTo>
                    <a:pt x="207" y="197"/>
                  </a:moveTo>
                  <a:cubicBezTo>
                    <a:pt x="58" y="127"/>
                    <a:pt x="58" y="127"/>
                    <a:pt x="58" y="127"/>
                  </a:cubicBezTo>
                  <a:cubicBezTo>
                    <a:pt x="58" y="124"/>
                    <a:pt x="57" y="121"/>
                    <a:pt x="56" y="119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34" y="19"/>
                    <a:pt x="133" y="10"/>
                    <a:pt x="126" y="5"/>
                  </a:cubicBezTo>
                  <a:cubicBezTo>
                    <a:pt x="120" y="0"/>
                    <a:pt x="111" y="1"/>
                    <a:pt x="106" y="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ubicBezTo>
                    <a:pt x="13" y="100"/>
                    <a:pt x="0" y="113"/>
                    <a:pt x="0" y="129"/>
                  </a:cubicBezTo>
                  <a:cubicBezTo>
                    <a:pt x="0" y="145"/>
                    <a:pt x="13" y="159"/>
                    <a:pt x="29" y="159"/>
                  </a:cubicBezTo>
                  <a:cubicBezTo>
                    <a:pt x="35" y="159"/>
                    <a:pt x="40" y="157"/>
                    <a:pt x="45" y="153"/>
                  </a:cubicBezTo>
                  <a:cubicBezTo>
                    <a:pt x="194" y="224"/>
                    <a:pt x="194" y="224"/>
                    <a:pt x="194" y="224"/>
                  </a:cubicBezTo>
                  <a:cubicBezTo>
                    <a:pt x="196" y="225"/>
                    <a:pt x="198" y="225"/>
                    <a:pt x="200" y="225"/>
                  </a:cubicBezTo>
                  <a:cubicBezTo>
                    <a:pt x="206" y="225"/>
                    <a:pt x="211" y="222"/>
                    <a:pt x="214" y="217"/>
                  </a:cubicBezTo>
                  <a:cubicBezTo>
                    <a:pt x="217" y="210"/>
                    <a:pt x="214" y="201"/>
                    <a:pt x="207" y="197"/>
                  </a:cubicBezTo>
                  <a:close/>
                </a:path>
              </a:pathLst>
            </a:custGeom>
            <a:solidFill>
              <a:srgbClr val="3D5A7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25FB5B6-345B-4A76-8F2E-9EFEC8860EB8}"/>
              </a:ext>
            </a:extLst>
          </p:cNvPr>
          <p:cNvSpPr txBox="1"/>
          <p:nvPr/>
        </p:nvSpPr>
        <p:spPr>
          <a:xfrm>
            <a:off x="6577971" y="3790426"/>
            <a:ext cx="4295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3. Campaigns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7FC764B-1559-4973-BEB2-45ADA2D0B833}"/>
              </a:ext>
            </a:extLst>
          </p:cNvPr>
          <p:cNvSpPr txBox="1"/>
          <p:nvPr/>
        </p:nvSpPr>
        <p:spPr>
          <a:xfrm>
            <a:off x="6981665" y="4650515"/>
            <a:ext cx="421007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67" b="1" dirty="0">
                <a:latin typeface="Corbel" panose="020B0503020204020204" pitchFamily="34" charset="0"/>
                <a:cs typeface="Arial" panose="020B0604020202020204" pitchFamily="34" charset="0"/>
              </a:rPr>
              <a:t>4. Product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A7BFFC5-2E3E-43E6-94B9-E200A5923ED9}"/>
              </a:ext>
            </a:extLst>
          </p:cNvPr>
          <p:cNvGrpSpPr/>
          <p:nvPr/>
        </p:nvGrpSpPr>
        <p:grpSpPr>
          <a:xfrm>
            <a:off x="5801963" y="4612068"/>
            <a:ext cx="754264" cy="755764"/>
            <a:chOff x="5232481" y="2267809"/>
            <a:chExt cx="1114524" cy="1116742"/>
          </a:xfrm>
        </p:grpSpPr>
        <p:sp>
          <p:nvSpPr>
            <p:cNvPr id="134" name="Oval 9">
              <a:extLst>
                <a:ext uri="{FF2B5EF4-FFF2-40B4-BE49-F238E27FC236}">
                  <a16:creationId xmlns:a16="http://schemas.microsoft.com/office/drawing/2014/main" id="{E9140B7E-7EAE-4554-9152-FC7D8573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B6BA7E78-3898-4FA2-9865-CA915CE7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0A12D9B-B3DA-466A-8BA3-DBEFB4B80701}"/>
              </a:ext>
            </a:extLst>
          </p:cNvPr>
          <p:cNvGrpSpPr/>
          <p:nvPr/>
        </p:nvGrpSpPr>
        <p:grpSpPr>
          <a:xfrm>
            <a:off x="6000972" y="4746991"/>
            <a:ext cx="357684" cy="414605"/>
            <a:chOff x="6222978" y="569640"/>
            <a:chExt cx="2214563" cy="2566987"/>
          </a:xfrm>
          <a:solidFill>
            <a:srgbClr val="3B5771"/>
          </a:solidFill>
        </p:grpSpPr>
        <p:sp>
          <p:nvSpPr>
            <p:cNvPr id="137" name="Freeform 42">
              <a:extLst>
                <a:ext uri="{FF2B5EF4-FFF2-40B4-BE49-F238E27FC236}">
                  <a16:creationId xmlns:a16="http://schemas.microsoft.com/office/drawing/2014/main" id="{6E7053CA-746B-4F97-8CEE-6313A41FC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041" y="569640"/>
              <a:ext cx="469900" cy="606425"/>
            </a:xfrm>
            <a:custGeom>
              <a:avLst/>
              <a:gdLst>
                <a:gd name="T0" fmla="*/ 4 w 134"/>
                <a:gd name="T1" fmla="*/ 81 h 173"/>
                <a:gd name="T2" fmla="*/ 4 w 134"/>
                <a:gd name="T3" fmla="*/ 102 h 173"/>
                <a:gd name="T4" fmla="*/ 9 w 134"/>
                <a:gd name="T5" fmla="*/ 113 h 173"/>
                <a:gd name="T6" fmla="*/ 64 w 134"/>
                <a:gd name="T7" fmla="*/ 173 h 173"/>
                <a:gd name="T8" fmla="*/ 122 w 134"/>
                <a:gd name="T9" fmla="*/ 113 h 173"/>
                <a:gd name="T10" fmla="*/ 127 w 134"/>
                <a:gd name="T11" fmla="*/ 102 h 173"/>
                <a:gd name="T12" fmla="*/ 127 w 134"/>
                <a:gd name="T13" fmla="*/ 81 h 173"/>
                <a:gd name="T14" fmla="*/ 126 w 134"/>
                <a:gd name="T15" fmla="*/ 81 h 173"/>
                <a:gd name="T16" fmla="*/ 119 w 134"/>
                <a:gd name="T17" fmla="*/ 25 h 173"/>
                <a:gd name="T18" fmla="*/ 91 w 134"/>
                <a:gd name="T19" fmla="*/ 8 h 173"/>
                <a:gd name="T20" fmla="*/ 82 w 134"/>
                <a:gd name="T21" fmla="*/ 5 h 173"/>
                <a:gd name="T22" fmla="*/ 58 w 134"/>
                <a:gd name="T23" fmla="*/ 0 h 173"/>
                <a:gd name="T24" fmla="*/ 56 w 134"/>
                <a:gd name="T25" fmla="*/ 0 h 173"/>
                <a:gd name="T26" fmla="*/ 52 w 134"/>
                <a:gd name="T27" fmla="*/ 0 h 173"/>
                <a:gd name="T28" fmla="*/ 43 w 134"/>
                <a:gd name="T29" fmla="*/ 2 h 173"/>
                <a:gd name="T30" fmla="*/ 5 w 134"/>
                <a:gd name="T31" fmla="*/ 39 h 173"/>
                <a:gd name="T32" fmla="*/ 6 w 134"/>
                <a:gd name="T33" fmla="*/ 80 h 173"/>
                <a:gd name="T34" fmla="*/ 4 w 134"/>
                <a:gd name="T35" fmla="*/ 8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73">
                  <a:moveTo>
                    <a:pt x="4" y="81"/>
                  </a:moveTo>
                  <a:cubicBezTo>
                    <a:pt x="0" y="86"/>
                    <a:pt x="2" y="96"/>
                    <a:pt x="4" y="102"/>
                  </a:cubicBezTo>
                  <a:cubicBezTo>
                    <a:pt x="5" y="107"/>
                    <a:pt x="7" y="111"/>
                    <a:pt x="9" y="113"/>
                  </a:cubicBezTo>
                  <a:cubicBezTo>
                    <a:pt x="14" y="144"/>
                    <a:pt x="40" y="173"/>
                    <a:pt x="64" y="173"/>
                  </a:cubicBezTo>
                  <a:cubicBezTo>
                    <a:pt x="92" y="173"/>
                    <a:pt x="117" y="142"/>
                    <a:pt x="122" y="113"/>
                  </a:cubicBezTo>
                  <a:cubicBezTo>
                    <a:pt x="124" y="111"/>
                    <a:pt x="126" y="107"/>
                    <a:pt x="127" y="102"/>
                  </a:cubicBezTo>
                  <a:cubicBezTo>
                    <a:pt x="129" y="96"/>
                    <a:pt x="130" y="86"/>
                    <a:pt x="127" y="81"/>
                  </a:cubicBezTo>
                  <a:cubicBezTo>
                    <a:pt x="127" y="81"/>
                    <a:pt x="127" y="81"/>
                    <a:pt x="126" y="81"/>
                  </a:cubicBezTo>
                  <a:cubicBezTo>
                    <a:pt x="130" y="68"/>
                    <a:pt x="134" y="43"/>
                    <a:pt x="119" y="25"/>
                  </a:cubicBezTo>
                  <a:cubicBezTo>
                    <a:pt x="117" y="24"/>
                    <a:pt x="109" y="13"/>
                    <a:pt x="91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67" y="1"/>
                    <a:pt x="58" y="0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49" y="0"/>
                    <a:pt x="44" y="1"/>
                    <a:pt x="43" y="2"/>
                  </a:cubicBezTo>
                  <a:cubicBezTo>
                    <a:pt x="42" y="2"/>
                    <a:pt x="14" y="13"/>
                    <a:pt x="5" y="39"/>
                  </a:cubicBezTo>
                  <a:cubicBezTo>
                    <a:pt x="5" y="41"/>
                    <a:pt x="1" y="53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38" name="Freeform 43">
              <a:extLst>
                <a:ext uri="{FF2B5EF4-FFF2-40B4-BE49-F238E27FC236}">
                  <a16:creationId xmlns:a16="http://schemas.microsoft.com/office/drawing/2014/main" id="{1F3A8C8D-70FC-46ED-87D9-E8E76BC6C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66" y="1120502"/>
              <a:ext cx="912813" cy="612775"/>
            </a:xfrm>
            <a:custGeom>
              <a:avLst/>
              <a:gdLst>
                <a:gd name="T0" fmla="*/ 238 w 260"/>
                <a:gd name="T1" fmla="*/ 39 h 175"/>
                <a:gd name="T2" fmla="*/ 219 w 260"/>
                <a:gd name="T3" fmla="*/ 26 h 175"/>
                <a:gd name="T4" fmla="*/ 216 w 260"/>
                <a:gd name="T5" fmla="*/ 25 h 175"/>
                <a:gd name="T6" fmla="*/ 193 w 260"/>
                <a:gd name="T7" fmla="*/ 16 h 175"/>
                <a:gd name="T8" fmla="*/ 186 w 260"/>
                <a:gd name="T9" fmla="*/ 13 h 175"/>
                <a:gd name="T10" fmla="*/ 170 w 260"/>
                <a:gd name="T11" fmla="*/ 0 h 175"/>
                <a:gd name="T12" fmla="*/ 176 w 260"/>
                <a:gd name="T13" fmla="*/ 49 h 175"/>
                <a:gd name="T14" fmla="*/ 132 w 260"/>
                <a:gd name="T15" fmla="*/ 163 h 175"/>
                <a:gd name="T16" fmla="*/ 90 w 260"/>
                <a:gd name="T17" fmla="*/ 52 h 175"/>
                <a:gd name="T18" fmla="*/ 91 w 260"/>
                <a:gd name="T19" fmla="*/ 0 h 175"/>
                <a:gd name="T20" fmla="*/ 42 w 260"/>
                <a:gd name="T21" fmla="*/ 26 h 175"/>
                <a:gd name="T22" fmla="*/ 23 w 260"/>
                <a:gd name="T23" fmla="*/ 39 h 175"/>
                <a:gd name="T24" fmla="*/ 0 w 260"/>
                <a:gd name="T25" fmla="*/ 134 h 175"/>
                <a:gd name="T26" fmla="*/ 7 w 260"/>
                <a:gd name="T27" fmla="*/ 151 h 175"/>
                <a:gd name="T28" fmla="*/ 125 w 260"/>
                <a:gd name="T29" fmla="*/ 175 h 175"/>
                <a:gd name="T30" fmla="*/ 136 w 260"/>
                <a:gd name="T31" fmla="*/ 175 h 175"/>
                <a:gd name="T32" fmla="*/ 136 w 260"/>
                <a:gd name="T33" fmla="*/ 175 h 175"/>
                <a:gd name="T34" fmla="*/ 254 w 260"/>
                <a:gd name="T35" fmla="*/ 151 h 175"/>
                <a:gd name="T36" fmla="*/ 260 w 260"/>
                <a:gd name="T37" fmla="*/ 134 h 175"/>
                <a:gd name="T38" fmla="*/ 238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8" y="39"/>
                  </a:moveTo>
                  <a:cubicBezTo>
                    <a:pt x="238" y="39"/>
                    <a:pt x="233" y="31"/>
                    <a:pt x="219" y="26"/>
                  </a:cubicBezTo>
                  <a:cubicBezTo>
                    <a:pt x="219" y="26"/>
                    <a:pt x="218" y="26"/>
                    <a:pt x="216" y="25"/>
                  </a:cubicBezTo>
                  <a:cubicBezTo>
                    <a:pt x="204" y="19"/>
                    <a:pt x="193" y="16"/>
                    <a:pt x="193" y="16"/>
                  </a:cubicBezTo>
                  <a:cubicBezTo>
                    <a:pt x="190" y="15"/>
                    <a:pt x="188" y="14"/>
                    <a:pt x="186" y="13"/>
                  </a:cubicBezTo>
                  <a:cubicBezTo>
                    <a:pt x="178" y="9"/>
                    <a:pt x="171" y="5"/>
                    <a:pt x="170" y="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12"/>
                    <a:pt x="42" y="26"/>
                    <a:pt x="42" y="26"/>
                  </a:cubicBezTo>
                  <a:cubicBezTo>
                    <a:pt x="28" y="31"/>
                    <a:pt x="23" y="39"/>
                    <a:pt x="23" y="39"/>
                  </a:cubicBezTo>
                  <a:cubicBezTo>
                    <a:pt x="3" y="68"/>
                    <a:pt x="0" y="134"/>
                    <a:pt x="0" y="134"/>
                  </a:cubicBezTo>
                  <a:cubicBezTo>
                    <a:pt x="1" y="149"/>
                    <a:pt x="7" y="151"/>
                    <a:pt x="7" y="151"/>
                  </a:cubicBezTo>
                  <a:cubicBezTo>
                    <a:pt x="53" y="171"/>
                    <a:pt x="125" y="175"/>
                    <a:pt x="125" y="175"/>
                  </a:cubicBezTo>
                  <a:cubicBezTo>
                    <a:pt x="129" y="175"/>
                    <a:pt x="132" y="175"/>
                    <a:pt x="136" y="175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6" y="175"/>
                    <a:pt x="208" y="171"/>
                    <a:pt x="254" y="151"/>
                  </a:cubicBezTo>
                  <a:cubicBezTo>
                    <a:pt x="254" y="151"/>
                    <a:pt x="260" y="149"/>
                    <a:pt x="260" y="134"/>
                  </a:cubicBezTo>
                  <a:cubicBezTo>
                    <a:pt x="260" y="134"/>
                    <a:pt x="258" y="68"/>
                    <a:pt x="23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39" name="Freeform 44">
              <a:extLst>
                <a:ext uri="{FF2B5EF4-FFF2-40B4-BE49-F238E27FC236}">
                  <a16:creationId xmlns:a16="http://schemas.microsoft.com/office/drawing/2014/main" id="{0533387F-4A6E-4A98-B534-A934B841D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16" y="1120502"/>
              <a:ext cx="6350" cy="6350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0" name="Oval 45">
              <a:extLst>
                <a:ext uri="{FF2B5EF4-FFF2-40B4-BE49-F238E27FC236}">
                  <a16:creationId xmlns:a16="http://schemas.microsoft.com/office/drawing/2014/main" id="{A57183FB-9BA1-47D5-AE4A-32C2988C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53" y="1120502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3B252CE4-5A4C-440C-809C-8D1093EF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41" y="1193527"/>
              <a:ext cx="136525" cy="104775"/>
            </a:xfrm>
            <a:custGeom>
              <a:avLst/>
              <a:gdLst>
                <a:gd name="T0" fmla="*/ 0 w 39"/>
                <a:gd name="T1" fmla="*/ 0 h 30"/>
                <a:gd name="T2" fmla="*/ 19 w 39"/>
                <a:gd name="T3" fmla="*/ 30 h 30"/>
                <a:gd name="T4" fmla="*/ 39 w 39"/>
                <a:gd name="T5" fmla="*/ 0 h 30"/>
                <a:gd name="T6" fmla="*/ 0 w 3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8751BF07-39A5-44FC-BFDD-98E616D46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428" y="129830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CBFD4751-ADCF-4529-AC92-44F22487F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753" y="1968227"/>
              <a:ext cx="469900" cy="611187"/>
            </a:xfrm>
            <a:custGeom>
              <a:avLst/>
              <a:gdLst>
                <a:gd name="T0" fmla="*/ 4 w 134"/>
                <a:gd name="T1" fmla="*/ 82 h 174"/>
                <a:gd name="T2" fmla="*/ 4 w 134"/>
                <a:gd name="T3" fmla="*/ 103 h 174"/>
                <a:gd name="T4" fmla="*/ 9 w 134"/>
                <a:gd name="T5" fmla="*/ 113 h 174"/>
                <a:gd name="T6" fmla="*/ 63 w 134"/>
                <a:gd name="T7" fmla="*/ 174 h 174"/>
                <a:gd name="T8" fmla="*/ 122 w 134"/>
                <a:gd name="T9" fmla="*/ 114 h 174"/>
                <a:gd name="T10" fmla="*/ 127 w 134"/>
                <a:gd name="T11" fmla="*/ 103 h 174"/>
                <a:gd name="T12" fmla="*/ 127 w 134"/>
                <a:gd name="T13" fmla="*/ 82 h 174"/>
                <a:gd name="T14" fmla="*/ 126 w 134"/>
                <a:gd name="T15" fmla="*/ 81 h 174"/>
                <a:gd name="T16" fmla="*/ 118 w 134"/>
                <a:gd name="T17" fmla="*/ 26 h 174"/>
                <a:gd name="T18" fmla="*/ 90 w 134"/>
                <a:gd name="T19" fmla="*/ 9 h 174"/>
                <a:gd name="T20" fmla="*/ 82 w 134"/>
                <a:gd name="T21" fmla="*/ 6 h 174"/>
                <a:gd name="T22" fmla="*/ 58 w 134"/>
                <a:gd name="T23" fmla="*/ 0 h 174"/>
                <a:gd name="T24" fmla="*/ 56 w 134"/>
                <a:gd name="T25" fmla="*/ 1 h 174"/>
                <a:gd name="T26" fmla="*/ 52 w 134"/>
                <a:gd name="T27" fmla="*/ 1 h 174"/>
                <a:gd name="T28" fmla="*/ 43 w 134"/>
                <a:gd name="T29" fmla="*/ 3 h 174"/>
                <a:gd name="T30" fmla="*/ 5 w 134"/>
                <a:gd name="T31" fmla="*/ 40 h 174"/>
                <a:gd name="T32" fmla="*/ 6 w 134"/>
                <a:gd name="T33" fmla="*/ 81 h 174"/>
                <a:gd name="T34" fmla="*/ 4 w 134"/>
                <a:gd name="T35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74">
                  <a:moveTo>
                    <a:pt x="4" y="82"/>
                  </a:moveTo>
                  <a:cubicBezTo>
                    <a:pt x="0" y="87"/>
                    <a:pt x="2" y="97"/>
                    <a:pt x="4" y="103"/>
                  </a:cubicBezTo>
                  <a:cubicBezTo>
                    <a:pt x="5" y="108"/>
                    <a:pt x="7" y="111"/>
                    <a:pt x="9" y="113"/>
                  </a:cubicBezTo>
                  <a:cubicBezTo>
                    <a:pt x="13" y="145"/>
                    <a:pt x="40" y="174"/>
                    <a:pt x="63" y="174"/>
                  </a:cubicBezTo>
                  <a:cubicBezTo>
                    <a:pt x="91" y="174"/>
                    <a:pt x="117" y="142"/>
                    <a:pt x="122" y="114"/>
                  </a:cubicBezTo>
                  <a:cubicBezTo>
                    <a:pt x="124" y="112"/>
                    <a:pt x="126" y="108"/>
                    <a:pt x="127" y="103"/>
                  </a:cubicBezTo>
                  <a:cubicBezTo>
                    <a:pt x="128" y="97"/>
                    <a:pt x="130" y="87"/>
                    <a:pt x="127" y="82"/>
                  </a:cubicBezTo>
                  <a:cubicBezTo>
                    <a:pt x="126" y="82"/>
                    <a:pt x="126" y="82"/>
                    <a:pt x="126" y="81"/>
                  </a:cubicBezTo>
                  <a:cubicBezTo>
                    <a:pt x="129" y="69"/>
                    <a:pt x="134" y="44"/>
                    <a:pt x="118" y="26"/>
                  </a:cubicBezTo>
                  <a:cubicBezTo>
                    <a:pt x="117" y="25"/>
                    <a:pt x="109" y="14"/>
                    <a:pt x="90" y="9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67" y="1"/>
                    <a:pt x="58" y="1"/>
                    <a:pt x="58" y="0"/>
                  </a:cubicBezTo>
                  <a:cubicBezTo>
                    <a:pt x="57" y="0"/>
                    <a:pt x="56" y="0"/>
                    <a:pt x="56" y="1"/>
                  </a:cubicBezTo>
                  <a:cubicBezTo>
                    <a:pt x="55" y="1"/>
                    <a:pt x="54" y="1"/>
                    <a:pt x="52" y="1"/>
                  </a:cubicBezTo>
                  <a:cubicBezTo>
                    <a:pt x="49" y="1"/>
                    <a:pt x="44" y="2"/>
                    <a:pt x="43" y="3"/>
                  </a:cubicBezTo>
                  <a:cubicBezTo>
                    <a:pt x="41" y="3"/>
                    <a:pt x="14" y="14"/>
                    <a:pt x="5" y="40"/>
                  </a:cubicBezTo>
                  <a:cubicBezTo>
                    <a:pt x="4" y="42"/>
                    <a:pt x="1" y="53"/>
                    <a:pt x="6" y="81"/>
                  </a:cubicBezTo>
                  <a:cubicBezTo>
                    <a:pt x="5" y="81"/>
                    <a:pt x="4" y="81"/>
                    <a:pt x="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4703D7D6-24C6-4485-8305-DC0FA94B1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978" y="2522265"/>
              <a:ext cx="912813" cy="614362"/>
            </a:xfrm>
            <a:custGeom>
              <a:avLst/>
              <a:gdLst>
                <a:gd name="T0" fmla="*/ 238 w 260"/>
                <a:gd name="T1" fmla="*/ 39 h 175"/>
                <a:gd name="T2" fmla="*/ 219 w 260"/>
                <a:gd name="T3" fmla="*/ 26 h 175"/>
                <a:gd name="T4" fmla="*/ 216 w 260"/>
                <a:gd name="T5" fmla="*/ 25 h 175"/>
                <a:gd name="T6" fmla="*/ 193 w 260"/>
                <a:gd name="T7" fmla="*/ 16 h 175"/>
                <a:gd name="T8" fmla="*/ 186 w 260"/>
                <a:gd name="T9" fmla="*/ 13 h 175"/>
                <a:gd name="T10" fmla="*/ 170 w 260"/>
                <a:gd name="T11" fmla="*/ 0 h 175"/>
                <a:gd name="T12" fmla="*/ 176 w 260"/>
                <a:gd name="T13" fmla="*/ 49 h 175"/>
                <a:gd name="T14" fmla="*/ 132 w 260"/>
                <a:gd name="T15" fmla="*/ 163 h 175"/>
                <a:gd name="T16" fmla="*/ 90 w 260"/>
                <a:gd name="T17" fmla="*/ 52 h 175"/>
                <a:gd name="T18" fmla="*/ 91 w 260"/>
                <a:gd name="T19" fmla="*/ 0 h 175"/>
                <a:gd name="T20" fmla="*/ 41 w 260"/>
                <a:gd name="T21" fmla="*/ 26 h 175"/>
                <a:gd name="T22" fmla="*/ 22 w 260"/>
                <a:gd name="T23" fmla="*/ 39 h 175"/>
                <a:gd name="T24" fmla="*/ 0 w 260"/>
                <a:gd name="T25" fmla="*/ 134 h 175"/>
                <a:gd name="T26" fmla="*/ 7 w 260"/>
                <a:gd name="T27" fmla="*/ 151 h 175"/>
                <a:gd name="T28" fmla="*/ 125 w 260"/>
                <a:gd name="T29" fmla="*/ 175 h 175"/>
                <a:gd name="T30" fmla="*/ 136 w 260"/>
                <a:gd name="T31" fmla="*/ 174 h 175"/>
                <a:gd name="T32" fmla="*/ 136 w 260"/>
                <a:gd name="T33" fmla="*/ 175 h 175"/>
                <a:gd name="T34" fmla="*/ 253 w 260"/>
                <a:gd name="T35" fmla="*/ 151 h 175"/>
                <a:gd name="T36" fmla="*/ 260 w 260"/>
                <a:gd name="T37" fmla="*/ 134 h 175"/>
                <a:gd name="T38" fmla="*/ 238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8" y="39"/>
                  </a:moveTo>
                  <a:cubicBezTo>
                    <a:pt x="238" y="39"/>
                    <a:pt x="232" y="31"/>
                    <a:pt x="219" y="26"/>
                  </a:cubicBezTo>
                  <a:cubicBezTo>
                    <a:pt x="219" y="26"/>
                    <a:pt x="218" y="26"/>
                    <a:pt x="216" y="25"/>
                  </a:cubicBezTo>
                  <a:cubicBezTo>
                    <a:pt x="204" y="19"/>
                    <a:pt x="193" y="16"/>
                    <a:pt x="193" y="16"/>
                  </a:cubicBezTo>
                  <a:cubicBezTo>
                    <a:pt x="190" y="15"/>
                    <a:pt x="188" y="14"/>
                    <a:pt x="186" y="13"/>
                  </a:cubicBezTo>
                  <a:cubicBezTo>
                    <a:pt x="178" y="9"/>
                    <a:pt x="171" y="5"/>
                    <a:pt x="170" y="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12"/>
                    <a:pt x="41" y="26"/>
                    <a:pt x="41" y="26"/>
                  </a:cubicBezTo>
                  <a:cubicBezTo>
                    <a:pt x="28" y="31"/>
                    <a:pt x="22" y="39"/>
                    <a:pt x="22" y="39"/>
                  </a:cubicBezTo>
                  <a:cubicBezTo>
                    <a:pt x="2" y="68"/>
                    <a:pt x="0" y="134"/>
                    <a:pt x="0" y="134"/>
                  </a:cubicBezTo>
                  <a:cubicBezTo>
                    <a:pt x="0" y="149"/>
                    <a:pt x="7" y="151"/>
                    <a:pt x="7" y="151"/>
                  </a:cubicBezTo>
                  <a:cubicBezTo>
                    <a:pt x="53" y="171"/>
                    <a:pt x="125" y="175"/>
                    <a:pt x="125" y="175"/>
                  </a:cubicBezTo>
                  <a:cubicBezTo>
                    <a:pt x="128" y="175"/>
                    <a:pt x="132" y="175"/>
                    <a:pt x="136" y="174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6" y="175"/>
                    <a:pt x="208" y="171"/>
                    <a:pt x="253" y="151"/>
                  </a:cubicBezTo>
                  <a:cubicBezTo>
                    <a:pt x="253" y="151"/>
                    <a:pt x="260" y="149"/>
                    <a:pt x="260" y="134"/>
                  </a:cubicBezTo>
                  <a:cubicBezTo>
                    <a:pt x="260" y="134"/>
                    <a:pt x="258" y="68"/>
                    <a:pt x="23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5" name="Freeform 50">
              <a:extLst>
                <a:ext uri="{FF2B5EF4-FFF2-40B4-BE49-F238E27FC236}">
                  <a16:creationId xmlns:a16="http://schemas.microsoft.com/office/drawing/2014/main" id="{16740BA7-FD00-429F-9E66-DCD5790DE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41" y="2522265"/>
              <a:ext cx="7938" cy="7937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6" name="Oval 51">
              <a:extLst>
                <a:ext uri="{FF2B5EF4-FFF2-40B4-BE49-F238E27FC236}">
                  <a16:creationId xmlns:a16="http://schemas.microsoft.com/office/drawing/2014/main" id="{4A9FA015-3424-4333-AD5C-1BAFFCF56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066" y="2522265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C90ED981-13A6-44E8-9EFD-E88F4CC75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678" y="2596877"/>
              <a:ext cx="139700" cy="104775"/>
            </a:xfrm>
            <a:custGeom>
              <a:avLst/>
              <a:gdLst>
                <a:gd name="T0" fmla="*/ 0 w 40"/>
                <a:gd name="T1" fmla="*/ 0 h 30"/>
                <a:gd name="T2" fmla="*/ 20 w 40"/>
                <a:gd name="T3" fmla="*/ 30 h 30"/>
                <a:gd name="T4" fmla="*/ 40 w 40"/>
                <a:gd name="T5" fmla="*/ 0 h 30"/>
                <a:gd name="T6" fmla="*/ 0 w 40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0">
                  <a:moveTo>
                    <a:pt x="0" y="0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8" name="Freeform 53">
              <a:extLst>
                <a:ext uri="{FF2B5EF4-FFF2-40B4-BE49-F238E27FC236}">
                  <a16:creationId xmlns:a16="http://schemas.microsoft.com/office/drawing/2014/main" id="{721C12D9-BCE2-46E7-BE22-CDBFB560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41" y="270165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9" name="Freeform 54">
              <a:extLst>
                <a:ext uri="{FF2B5EF4-FFF2-40B4-BE49-F238E27FC236}">
                  <a16:creationId xmlns:a16="http://schemas.microsoft.com/office/drawing/2014/main" id="{CAF1A301-0623-455C-B472-4F577A757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03" y="1968227"/>
              <a:ext cx="466725" cy="611187"/>
            </a:xfrm>
            <a:custGeom>
              <a:avLst/>
              <a:gdLst>
                <a:gd name="T0" fmla="*/ 3 w 133"/>
                <a:gd name="T1" fmla="*/ 82 h 174"/>
                <a:gd name="T2" fmla="*/ 3 w 133"/>
                <a:gd name="T3" fmla="*/ 103 h 174"/>
                <a:gd name="T4" fmla="*/ 8 w 133"/>
                <a:gd name="T5" fmla="*/ 113 h 174"/>
                <a:gd name="T6" fmla="*/ 63 w 133"/>
                <a:gd name="T7" fmla="*/ 174 h 174"/>
                <a:gd name="T8" fmla="*/ 121 w 133"/>
                <a:gd name="T9" fmla="*/ 114 h 174"/>
                <a:gd name="T10" fmla="*/ 126 w 133"/>
                <a:gd name="T11" fmla="*/ 103 h 174"/>
                <a:gd name="T12" fmla="*/ 126 w 133"/>
                <a:gd name="T13" fmla="*/ 82 h 174"/>
                <a:gd name="T14" fmla="*/ 126 w 133"/>
                <a:gd name="T15" fmla="*/ 81 h 174"/>
                <a:gd name="T16" fmla="*/ 118 w 133"/>
                <a:gd name="T17" fmla="*/ 26 h 174"/>
                <a:gd name="T18" fmla="*/ 90 w 133"/>
                <a:gd name="T19" fmla="*/ 9 h 174"/>
                <a:gd name="T20" fmla="*/ 81 w 133"/>
                <a:gd name="T21" fmla="*/ 6 h 174"/>
                <a:gd name="T22" fmla="*/ 57 w 133"/>
                <a:gd name="T23" fmla="*/ 0 h 174"/>
                <a:gd name="T24" fmla="*/ 55 w 133"/>
                <a:gd name="T25" fmla="*/ 1 h 174"/>
                <a:gd name="T26" fmla="*/ 52 w 133"/>
                <a:gd name="T27" fmla="*/ 1 h 174"/>
                <a:gd name="T28" fmla="*/ 42 w 133"/>
                <a:gd name="T29" fmla="*/ 3 h 174"/>
                <a:gd name="T30" fmla="*/ 5 w 133"/>
                <a:gd name="T31" fmla="*/ 40 h 174"/>
                <a:gd name="T32" fmla="*/ 5 w 133"/>
                <a:gd name="T33" fmla="*/ 81 h 174"/>
                <a:gd name="T34" fmla="*/ 3 w 133"/>
                <a:gd name="T35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74">
                  <a:moveTo>
                    <a:pt x="3" y="82"/>
                  </a:moveTo>
                  <a:cubicBezTo>
                    <a:pt x="0" y="87"/>
                    <a:pt x="2" y="97"/>
                    <a:pt x="3" y="103"/>
                  </a:cubicBezTo>
                  <a:cubicBezTo>
                    <a:pt x="4" y="108"/>
                    <a:pt x="6" y="111"/>
                    <a:pt x="8" y="113"/>
                  </a:cubicBezTo>
                  <a:cubicBezTo>
                    <a:pt x="13" y="145"/>
                    <a:pt x="39" y="174"/>
                    <a:pt x="63" y="174"/>
                  </a:cubicBezTo>
                  <a:cubicBezTo>
                    <a:pt x="91" y="174"/>
                    <a:pt x="116" y="142"/>
                    <a:pt x="121" y="114"/>
                  </a:cubicBezTo>
                  <a:cubicBezTo>
                    <a:pt x="123" y="112"/>
                    <a:pt x="125" y="108"/>
                    <a:pt x="126" y="103"/>
                  </a:cubicBezTo>
                  <a:cubicBezTo>
                    <a:pt x="128" y="97"/>
                    <a:pt x="130" y="87"/>
                    <a:pt x="126" y="82"/>
                  </a:cubicBezTo>
                  <a:cubicBezTo>
                    <a:pt x="126" y="82"/>
                    <a:pt x="126" y="82"/>
                    <a:pt x="126" y="81"/>
                  </a:cubicBezTo>
                  <a:cubicBezTo>
                    <a:pt x="129" y="69"/>
                    <a:pt x="133" y="44"/>
                    <a:pt x="118" y="26"/>
                  </a:cubicBezTo>
                  <a:cubicBezTo>
                    <a:pt x="117" y="25"/>
                    <a:pt x="108" y="14"/>
                    <a:pt x="90" y="9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67" y="1"/>
                    <a:pt x="58" y="1"/>
                    <a:pt x="57" y="0"/>
                  </a:cubicBezTo>
                  <a:cubicBezTo>
                    <a:pt x="57" y="0"/>
                    <a:pt x="56" y="0"/>
                    <a:pt x="55" y="1"/>
                  </a:cubicBezTo>
                  <a:cubicBezTo>
                    <a:pt x="55" y="1"/>
                    <a:pt x="53" y="1"/>
                    <a:pt x="52" y="1"/>
                  </a:cubicBezTo>
                  <a:cubicBezTo>
                    <a:pt x="48" y="1"/>
                    <a:pt x="43" y="2"/>
                    <a:pt x="42" y="3"/>
                  </a:cubicBezTo>
                  <a:cubicBezTo>
                    <a:pt x="41" y="3"/>
                    <a:pt x="13" y="14"/>
                    <a:pt x="5" y="40"/>
                  </a:cubicBezTo>
                  <a:cubicBezTo>
                    <a:pt x="4" y="42"/>
                    <a:pt x="0" y="53"/>
                    <a:pt x="5" y="81"/>
                  </a:cubicBezTo>
                  <a:cubicBezTo>
                    <a:pt x="4" y="81"/>
                    <a:pt x="4" y="81"/>
                    <a:pt x="3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553DA9A0-2CAF-4C70-A714-134F517DB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28" y="2522265"/>
              <a:ext cx="912813" cy="614362"/>
            </a:xfrm>
            <a:custGeom>
              <a:avLst/>
              <a:gdLst>
                <a:gd name="T0" fmla="*/ 237 w 260"/>
                <a:gd name="T1" fmla="*/ 39 h 175"/>
                <a:gd name="T2" fmla="*/ 218 w 260"/>
                <a:gd name="T3" fmla="*/ 26 h 175"/>
                <a:gd name="T4" fmla="*/ 215 w 260"/>
                <a:gd name="T5" fmla="*/ 25 h 175"/>
                <a:gd name="T6" fmla="*/ 192 w 260"/>
                <a:gd name="T7" fmla="*/ 16 h 175"/>
                <a:gd name="T8" fmla="*/ 185 w 260"/>
                <a:gd name="T9" fmla="*/ 13 h 175"/>
                <a:gd name="T10" fmla="*/ 169 w 260"/>
                <a:gd name="T11" fmla="*/ 0 h 175"/>
                <a:gd name="T12" fmla="*/ 175 w 260"/>
                <a:gd name="T13" fmla="*/ 49 h 175"/>
                <a:gd name="T14" fmla="*/ 131 w 260"/>
                <a:gd name="T15" fmla="*/ 163 h 175"/>
                <a:gd name="T16" fmla="*/ 89 w 260"/>
                <a:gd name="T17" fmla="*/ 52 h 175"/>
                <a:gd name="T18" fmla="*/ 90 w 260"/>
                <a:gd name="T19" fmla="*/ 0 h 175"/>
                <a:gd name="T20" fmla="*/ 41 w 260"/>
                <a:gd name="T21" fmla="*/ 26 h 175"/>
                <a:gd name="T22" fmla="*/ 22 w 260"/>
                <a:gd name="T23" fmla="*/ 39 h 175"/>
                <a:gd name="T24" fmla="*/ 0 w 260"/>
                <a:gd name="T25" fmla="*/ 134 h 175"/>
                <a:gd name="T26" fmla="*/ 6 w 260"/>
                <a:gd name="T27" fmla="*/ 151 h 175"/>
                <a:gd name="T28" fmla="*/ 124 w 260"/>
                <a:gd name="T29" fmla="*/ 175 h 175"/>
                <a:gd name="T30" fmla="*/ 135 w 260"/>
                <a:gd name="T31" fmla="*/ 174 h 175"/>
                <a:gd name="T32" fmla="*/ 135 w 260"/>
                <a:gd name="T33" fmla="*/ 175 h 175"/>
                <a:gd name="T34" fmla="*/ 253 w 260"/>
                <a:gd name="T35" fmla="*/ 151 h 175"/>
                <a:gd name="T36" fmla="*/ 260 w 260"/>
                <a:gd name="T37" fmla="*/ 134 h 175"/>
                <a:gd name="T38" fmla="*/ 237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7" y="39"/>
                  </a:moveTo>
                  <a:cubicBezTo>
                    <a:pt x="237" y="39"/>
                    <a:pt x="232" y="31"/>
                    <a:pt x="218" y="26"/>
                  </a:cubicBezTo>
                  <a:cubicBezTo>
                    <a:pt x="218" y="26"/>
                    <a:pt x="217" y="26"/>
                    <a:pt x="215" y="25"/>
                  </a:cubicBezTo>
                  <a:cubicBezTo>
                    <a:pt x="203" y="19"/>
                    <a:pt x="192" y="16"/>
                    <a:pt x="192" y="16"/>
                  </a:cubicBezTo>
                  <a:cubicBezTo>
                    <a:pt x="190" y="15"/>
                    <a:pt x="187" y="14"/>
                    <a:pt x="185" y="13"/>
                  </a:cubicBezTo>
                  <a:cubicBezTo>
                    <a:pt x="177" y="9"/>
                    <a:pt x="171" y="5"/>
                    <a:pt x="169" y="0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31" y="163"/>
                    <a:pt x="131" y="163"/>
                    <a:pt x="131" y="163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12"/>
                    <a:pt x="41" y="26"/>
                    <a:pt x="41" y="26"/>
                  </a:cubicBezTo>
                  <a:cubicBezTo>
                    <a:pt x="28" y="31"/>
                    <a:pt x="22" y="39"/>
                    <a:pt x="22" y="39"/>
                  </a:cubicBezTo>
                  <a:cubicBezTo>
                    <a:pt x="2" y="68"/>
                    <a:pt x="0" y="134"/>
                    <a:pt x="0" y="134"/>
                  </a:cubicBezTo>
                  <a:cubicBezTo>
                    <a:pt x="0" y="149"/>
                    <a:pt x="6" y="151"/>
                    <a:pt x="6" y="151"/>
                  </a:cubicBezTo>
                  <a:cubicBezTo>
                    <a:pt x="52" y="171"/>
                    <a:pt x="124" y="175"/>
                    <a:pt x="124" y="175"/>
                  </a:cubicBezTo>
                  <a:cubicBezTo>
                    <a:pt x="128" y="175"/>
                    <a:pt x="131" y="175"/>
                    <a:pt x="135" y="174"/>
                  </a:cubicBezTo>
                  <a:cubicBezTo>
                    <a:pt x="135" y="175"/>
                    <a:pt x="135" y="175"/>
                    <a:pt x="135" y="175"/>
                  </a:cubicBezTo>
                  <a:cubicBezTo>
                    <a:pt x="135" y="175"/>
                    <a:pt x="207" y="171"/>
                    <a:pt x="253" y="151"/>
                  </a:cubicBezTo>
                  <a:cubicBezTo>
                    <a:pt x="253" y="151"/>
                    <a:pt x="259" y="149"/>
                    <a:pt x="260" y="134"/>
                  </a:cubicBezTo>
                  <a:cubicBezTo>
                    <a:pt x="260" y="134"/>
                    <a:pt x="257" y="68"/>
                    <a:pt x="23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1" name="Freeform 56">
              <a:extLst>
                <a:ext uri="{FF2B5EF4-FFF2-40B4-BE49-F238E27FC236}">
                  <a16:creationId xmlns:a16="http://schemas.microsoft.com/office/drawing/2014/main" id="{420524AC-3B83-4715-99E4-A50C1053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5278" y="2522265"/>
              <a:ext cx="3175" cy="7937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2" name="Oval 57">
              <a:extLst>
                <a:ext uri="{FF2B5EF4-FFF2-40B4-BE49-F238E27FC236}">
                  <a16:creationId xmlns:a16="http://schemas.microsoft.com/office/drawing/2014/main" id="{20E4402D-F2AA-4EE4-8F78-C7C63C16B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41" y="2522265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3" name="Freeform 58">
              <a:extLst>
                <a:ext uri="{FF2B5EF4-FFF2-40B4-BE49-F238E27FC236}">
                  <a16:creationId xmlns:a16="http://schemas.microsoft.com/office/drawing/2014/main" id="{1D848E26-CB59-41CF-98DB-C92DEC92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28" y="2596877"/>
              <a:ext cx="136525" cy="104775"/>
            </a:xfrm>
            <a:custGeom>
              <a:avLst/>
              <a:gdLst>
                <a:gd name="T0" fmla="*/ 0 w 39"/>
                <a:gd name="T1" fmla="*/ 0 h 30"/>
                <a:gd name="T2" fmla="*/ 19 w 39"/>
                <a:gd name="T3" fmla="*/ 30 h 30"/>
                <a:gd name="T4" fmla="*/ 39 w 39"/>
                <a:gd name="T5" fmla="*/ 0 h 30"/>
                <a:gd name="T6" fmla="*/ 0 w 3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C6B5AA8E-4C5D-4A85-822A-99860DB4B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716" y="270165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5" name="Freeform 60">
              <a:extLst>
                <a:ext uri="{FF2B5EF4-FFF2-40B4-BE49-F238E27FC236}">
                  <a16:creationId xmlns:a16="http://schemas.microsoft.com/office/drawing/2014/main" id="{B94E2E6F-4669-4DB8-B274-A9B758D5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866" y="1831702"/>
              <a:ext cx="460375" cy="539750"/>
            </a:xfrm>
            <a:custGeom>
              <a:avLst/>
              <a:gdLst>
                <a:gd name="T0" fmla="*/ 129 w 131"/>
                <a:gd name="T1" fmla="*/ 145 h 154"/>
                <a:gd name="T2" fmla="*/ 70 w 131"/>
                <a:gd name="T3" fmla="*/ 87 h 154"/>
                <a:gd name="T4" fmla="*/ 70 w 131"/>
                <a:gd name="T5" fmla="*/ 5 h 154"/>
                <a:gd name="T6" fmla="*/ 65 w 131"/>
                <a:gd name="T7" fmla="*/ 0 h 154"/>
                <a:gd name="T8" fmla="*/ 60 w 131"/>
                <a:gd name="T9" fmla="*/ 5 h 154"/>
                <a:gd name="T10" fmla="*/ 60 w 131"/>
                <a:gd name="T11" fmla="*/ 87 h 154"/>
                <a:gd name="T12" fmla="*/ 2 w 131"/>
                <a:gd name="T13" fmla="*/ 145 h 154"/>
                <a:gd name="T14" fmla="*/ 2 w 131"/>
                <a:gd name="T15" fmla="*/ 153 h 154"/>
                <a:gd name="T16" fmla="*/ 6 w 131"/>
                <a:gd name="T17" fmla="*/ 154 h 154"/>
                <a:gd name="T18" fmla="*/ 9 w 131"/>
                <a:gd name="T19" fmla="*/ 153 h 154"/>
                <a:gd name="T20" fmla="*/ 65 w 131"/>
                <a:gd name="T21" fmla="*/ 96 h 154"/>
                <a:gd name="T22" fmla="*/ 122 w 131"/>
                <a:gd name="T23" fmla="*/ 153 h 154"/>
                <a:gd name="T24" fmla="*/ 125 w 131"/>
                <a:gd name="T25" fmla="*/ 154 h 154"/>
                <a:gd name="T26" fmla="*/ 129 w 131"/>
                <a:gd name="T27" fmla="*/ 153 h 154"/>
                <a:gd name="T28" fmla="*/ 129 w 131"/>
                <a:gd name="T29" fmla="*/ 14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54">
                  <a:moveTo>
                    <a:pt x="129" y="145"/>
                  </a:moveTo>
                  <a:cubicBezTo>
                    <a:pt x="70" y="87"/>
                    <a:pt x="70" y="87"/>
                    <a:pt x="70" y="8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2"/>
                    <a:pt x="60" y="5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0" y="147"/>
                    <a:pt x="0" y="151"/>
                    <a:pt x="2" y="153"/>
                  </a:cubicBezTo>
                  <a:cubicBezTo>
                    <a:pt x="3" y="154"/>
                    <a:pt x="4" y="154"/>
                    <a:pt x="6" y="154"/>
                  </a:cubicBezTo>
                  <a:cubicBezTo>
                    <a:pt x="7" y="154"/>
                    <a:pt x="8" y="154"/>
                    <a:pt x="9" y="15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3" y="154"/>
                    <a:pt x="124" y="154"/>
                    <a:pt x="125" y="154"/>
                  </a:cubicBezTo>
                  <a:cubicBezTo>
                    <a:pt x="126" y="154"/>
                    <a:pt x="128" y="154"/>
                    <a:pt x="129" y="153"/>
                  </a:cubicBezTo>
                  <a:cubicBezTo>
                    <a:pt x="131" y="151"/>
                    <a:pt x="131" y="147"/>
                    <a:pt x="129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29FB51F-3AED-49A3-B98B-F033C5D0A61E}"/>
              </a:ext>
            </a:extLst>
          </p:cNvPr>
          <p:cNvCxnSpPr/>
          <p:nvPr/>
        </p:nvCxnSpPr>
        <p:spPr>
          <a:xfrm>
            <a:off x="6189173" y="5474841"/>
            <a:ext cx="50225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0A1315D-B7EC-4A14-AC2A-CCDACA15A4C9}"/>
              </a:ext>
            </a:extLst>
          </p:cNvPr>
          <p:cNvSpPr txBox="1"/>
          <p:nvPr/>
        </p:nvSpPr>
        <p:spPr>
          <a:xfrm>
            <a:off x="7667200" y="5677473"/>
            <a:ext cx="4859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5. Key Insights on Repeat Customers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2C7FDB0-90AC-4846-B732-5D41CDE98941}"/>
              </a:ext>
            </a:extLst>
          </p:cNvPr>
          <p:cNvGrpSpPr/>
          <p:nvPr/>
        </p:nvGrpSpPr>
        <p:grpSpPr>
          <a:xfrm>
            <a:off x="6357938" y="5550643"/>
            <a:ext cx="754264" cy="755764"/>
            <a:chOff x="5232481" y="2267809"/>
            <a:chExt cx="1114524" cy="1116742"/>
          </a:xfrm>
        </p:grpSpPr>
        <p:sp>
          <p:nvSpPr>
            <p:cNvPr id="159" name="Oval 9">
              <a:extLst>
                <a:ext uri="{FF2B5EF4-FFF2-40B4-BE49-F238E27FC236}">
                  <a16:creationId xmlns:a16="http://schemas.microsoft.com/office/drawing/2014/main" id="{7770753B-BEC6-4786-B70F-63E900CB1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A9F0FF7D-3176-4889-8E07-FE50147FC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512D4F1-D8C9-42C2-A338-069FED298F48}"/>
              </a:ext>
            </a:extLst>
          </p:cNvPr>
          <p:cNvGrpSpPr/>
          <p:nvPr/>
        </p:nvGrpSpPr>
        <p:grpSpPr>
          <a:xfrm>
            <a:off x="6528093" y="5781805"/>
            <a:ext cx="413954" cy="293440"/>
            <a:chOff x="5057554" y="1105936"/>
            <a:chExt cx="3146425" cy="2230438"/>
          </a:xfrm>
          <a:solidFill>
            <a:srgbClr val="3C5872"/>
          </a:solidFill>
        </p:grpSpPr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5047CE05-BB0D-4405-B2E7-93D42A3E0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517" y="1548849"/>
              <a:ext cx="115888" cy="336550"/>
            </a:xfrm>
            <a:custGeom>
              <a:avLst/>
              <a:gdLst>
                <a:gd name="T0" fmla="*/ 3 w 33"/>
                <a:gd name="T1" fmla="*/ 70 h 96"/>
                <a:gd name="T2" fmla="*/ 14 w 33"/>
                <a:gd name="T3" fmla="*/ 94 h 96"/>
                <a:gd name="T4" fmla="*/ 19 w 33"/>
                <a:gd name="T5" fmla="*/ 93 h 96"/>
                <a:gd name="T6" fmla="*/ 29 w 33"/>
                <a:gd name="T7" fmla="*/ 61 h 96"/>
                <a:gd name="T8" fmla="*/ 27 w 33"/>
                <a:gd name="T9" fmla="*/ 44 h 96"/>
                <a:gd name="T10" fmla="*/ 27 w 33"/>
                <a:gd name="T11" fmla="*/ 7 h 96"/>
                <a:gd name="T12" fmla="*/ 22 w 33"/>
                <a:gd name="T13" fmla="*/ 0 h 96"/>
                <a:gd name="T14" fmla="*/ 13 w 33"/>
                <a:gd name="T15" fmla="*/ 0 h 96"/>
                <a:gd name="T16" fmla="*/ 7 w 33"/>
                <a:gd name="T17" fmla="*/ 8 h 96"/>
                <a:gd name="T18" fmla="*/ 8 w 33"/>
                <a:gd name="T19" fmla="*/ 30 h 96"/>
                <a:gd name="T20" fmla="*/ 3 w 33"/>
                <a:gd name="T2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96">
                  <a:moveTo>
                    <a:pt x="3" y="70"/>
                  </a:moveTo>
                  <a:cubicBezTo>
                    <a:pt x="0" y="79"/>
                    <a:pt x="10" y="85"/>
                    <a:pt x="14" y="94"/>
                  </a:cubicBezTo>
                  <a:cubicBezTo>
                    <a:pt x="16" y="96"/>
                    <a:pt x="18" y="95"/>
                    <a:pt x="19" y="93"/>
                  </a:cubicBezTo>
                  <a:cubicBezTo>
                    <a:pt x="26" y="83"/>
                    <a:pt x="33" y="74"/>
                    <a:pt x="29" y="61"/>
                  </a:cubicBezTo>
                  <a:cubicBezTo>
                    <a:pt x="28" y="56"/>
                    <a:pt x="27" y="50"/>
                    <a:pt x="27" y="44"/>
                  </a:cubicBezTo>
                  <a:cubicBezTo>
                    <a:pt x="27" y="32"/>
                    <a:pt x="21" y="19"/>
                    <a:pt x="27" y="7"/>
                  </a:cubicBezTo>
                  <a:cubicBezTo>
                    <a:pt x="29" y="3"/>
                    <a:pt x="26" y="0"/>
                    <a:pt x="22" y="0"/>
                  </a:cubicBezTo>
                  <a:cubicBezTo>
                    <a:pt x="19" y="0"/>
                    <a:pt x="16" y="1"/>
                    <a:pt x="13" y="0"/>
                  </a:cubicBezTo>
                  <a:cubicBezTo>
                    <a:pt x="7" y="0"/>
                    <a:pt x="4" y="2"/>
                    <a:pt x="7" y="8"/>
                  </a:cubicBezTo>
                  <a:cubicBezTo>
                    <a:pt x="10" y="16"/>
                    <a:pt x="9" y="23"/>
                    <a:pt x="8" y="30"/>
                  </a:cubicBezTo>
                  <a:cubicBezTo>
                    <a:pt x="6" y="43"/>
                    <a:pt x="5" y="55"/>
                    <a:pt x="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1372BF08-F666-4BAE-B03C-9D9E60A9D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817" y="1105936"/>
              <a:ext cx="392113" cy="393700"/>
            </a:xfrm>
            <a:custGeom>
              <a:avLst/>
              <a:gdLst>
                <a:gd name="T0" fmla="*/ 56 w 112"/>
                <a:gd name="T1" fmla="*/ 112 h 112"/>
                <a:gd name="T2" fmla="*/ 112 w 112"/>
                <a:gd name="T3" fmla="*/ 56 h 112"/>
                <a:gd name="T4" fmla="*/ 57 w 112"/>
                <a:gd name="T5" fmla="*/ 0 h 112"/>
                <a:gd name="T6" fmla="*/ 1 w 112"/>
                <a:gd name="T7" fmla="*/ 56 h 112"/>
                <a:gd name="T8" fmla="*/ 56 w 112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56" y="112"/>
                  </a:move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8" y="0"/>
                    <a:pt x="57" y="0"/>
                  </a:cubicBezTo>
                  <a:cubicBezTo>
                    <a:pt x="26" y="0"/>
                    <a:pt x="0" y="25"/>
                    <a:pt x="1" y="56"/>
                  </a:cubicBezTo>
                  <a:cubicBezTo>
                    <a:pt x="1" y="87"/>
                    <a:pt x="26" y="112"/>
                    <a:pt x="5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7E9E96A7-DBFC-461E-882C-65E6A5AFC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555199"/>
              <a:ext cx="2476500" cy="1781175"/>
            </a:xfrm>
            <a:custGeom>
              <a:avLst/>
              <a:gdLst>
                <a:gd name="T0" fmla="*/ 706 w 707"/>
                <a:gd name="T1" fmla="*/ 154 h 507"/>
                <a:gd name="T2" fmla="*/ 704 w 707"/>
                <a:gd name="T3" fmla="*/ 124 h 507"/>
                <a:gd name="T4" fmla="*/ 677 w 707"/>
                <a:gd name="T5" fmla="*/ 30 h 507"/>
                <a:gd name="T6" fmla="*/ 654 w 707"/>
                <a:gd name="T7" fmla="*/ 7 h 507"/>
                <a:gd name="T8" fmla="*/ 621 w 707"/>
                <a:gd name="T9" fmla="*/ 1 h 507"/>
                <a:gd name="T10" fmla="*/ 613 w 707"/>
                <a:gd name="T11" fmla="*/ 7 h 507"/>
                <a:gd name="T12" fmla="*/ 609 w 707"/>
                <a:gd name="T13" fmla="*/ 28 h 507"/>
                <a:gd name="T14" fmla="*/ 585 w 707"/>
                <a:gd name="T15" fmla="*/ 98 h 507"/>
                <a:gd name="T16" fmla="*/ 563 w 707"/>
                <a:gd name="T17" fmla="*/ 98 h 507"/>
                <a:gd name="T18" fmla="*/ 556 w 707"/>
                <a:gd name="T19" fmla="*/ 88 h 507"/>
                <a:gd name="T20" fmla="*/ 542 w 707"/>
                <a:gd name="T21" fmla="*/ 56 h 507"/>
                <a:gd name="T22" fmla="*/ 535 w 707"/>
                <a:gd name="T23" fmla="*/ 12 h 507"/>
                <a:gd name="T24" fmla="*/ 521 w 707"/>
                <a:gd name="T25" fmla="*/ 2 h 507"/>
                <a:gd name="T26" fmla="*/ 437 w 707"/>
                <a:gd name="T27" fmla="*/ 31 h 507"/>
                <a:gd name="T28" fmla="*/ 415 w 707"/>
                <a:gd name="T29" fmla="*/ 37 h 507"/>
                <a:gd name="T30" fmla="*/ 339 w 707"/>
                <a:gd name="T31" fmla="*/ 39 h 507"/>
                <a:gd name="T32" fmla="*/ 310 w 707"/>
                <a:gd name="T33" fmla="*/ 55 h 507"/>
                <a:gd name="T34" fmla="*/ 11 w 707"/>
                <a:gd name="T35" fmla="*/ 55 h 507"/>
                <a:gd name="T36" fmla="*/ 0 w 707"/>
                <a:gd name="T37" fmla="*/ 66 h 507"/>
                <a:gd name="T38" fmla="*/ 0 w 707"/>
                <a:gd name="T39" fmla="*/ 66 h 507"/>
                <a:gd name="T40" fmla="*/ 11 w 707"/>
                <a:gd name="T41" fmla="*/ 76 h 507"/>
                <a:gd name="T42" fmla="*/ 307 w 707"/>
                <a:gd name="T43" fmla="*/ 76 h 507"/>
                <a:gd name="T44" fmla="*/ 342 w 707"/>
                <a:gd name="T45" fmla="*/ 102 h 507"/>
                <a:gd name="T46" fmla="*/ 375 w 707"/>
                <a:gd name="T47" fmla="*/ 100 h 507"/>
                <a:gd name="T48" fmla="*/ 468 w 707"/>
                <a:gd name="T49" fmla="*/ 85 h 507"/>
                <a:gd name="T50" fmla="*/ 477 w 707"/>
                <a:gd name="T51" fmla="*/ 81 h 507"/>
                <a:gd name="T52" fmla="*/ 486 w 707"/>
                <a:gd name="T53" fmla="*/ 86 h 507"/>
                <a:gd name="T54" fmla="*/ 493 w 707"/>
                <a:gd name="T55" fmla="*/ 203 h 507"/>
                <a:gd name="T56" fmla="*/ 493 w 707"/>
                <a:gd name="T57" fmla="*/ 329 h 507"/>
                <a:gd name="T58" fmla="*/ 493 w 707"/>
                <a:gd name="T59" fmla="*/ 329 h 507"/>
                <a:gd name="T60" fmla="*/ 493 w 707"/>
                <a:gd name="T61" fmla="*/ 471 h 507"/>
                <a:gd name="T62" fmla="*/ 504 w 707"/>
                <a:gd name="T63" fmla="*/ 497 h 507"/>
                <a:gd name="T64" fmla="*/ 538 w 707"/>
                <a:gd name="T65" fmla="*/ 502 h 507"/>
                <a:gd name="T66" fmla="*/ 555 w 707"/>
                <a:gd name="T67" fmla="*/ 474 h 507"/>
                <a:gd name="T68" fmla="*/ 555 w 707"/>
                <a:gd name="T69" fmla="*/ 294 h 507"/>
                <a:gd name="T70" fmla="*/ 556 w 707"/>
                <a:gd name="T71" fmla="*/ 278 h 507"/>
                <a:gd name="T72" fmla="*/ 572 w 707"/>
                <a:gd name="T73" fmla="*/ 265 h 507"/>
                <a:gd name="T74" fmla="*/ 591 w 707"/>
                <a:gd name="T75" fmla="*/ 285 h 507"/>
                <a:gd name="T76" fmla="*/ 591 w 707"/>
                <a:gd name="T77" fmla="*/ 464 h 507"/>
                <a:gd name="T78" fmla="*/ 593 w 707"/>
                <a:gd name="T79" fmla="*/ 480 h 507"/>
                <a:gd name="T80" fmla="*/ 627 w 707"/>
                <a:gd name="T81" fmla="*/ 504 h 507"/>
                <a:gd name="T82" fmla="*/ 654 w 707"/>
                <a:gd name="T83" fmla="*/ 474 h 507"/>
                <a:gd name="T84" fmla="*/ 654 w 707"/>
                <a:gd name="T85" fmla="*/ 278 h 507"/>
                <a:gd name="T86" fmla="*/ 650 w 707"/>
                <a:gd name="T87" fmla="*/ 268 h 507"/>
                <a:gd name="T88" fmla="*/ 625 w 707"/>
                <a:gd name="T89" fmla="*/ 218 h 507"/>
                <a:gd name="T90" fmla="*/ 624 w 707"/>
                <a:gd name="T91" fmla="*/ 142 h 507"/>
                <a:gd name="T92" fmla="*/ 629 w 707"/>
                <a:gd name="T93" fmla="*/ 113 h 507"/>
                <a:gd name="T94" fmla="*/ 633 w 707"/>
                <a:gd name="T95" fmla="*/ 109 h 507"/>
                <a:gd name="T96" fmla="*/ 636 w 707"/>
                <a:gd name="T97" fmla="*/ 113 h 507"/>
                <a:gd name="T98" fmla="*/ 644 w 707"/>
                <a:gd name="T99" fmla="*/ 152 h 507"/>
                <a:gd name="T100" fmla="*/ 646 w 707"/>
                <a:gd name="T101" fmla="*/ 228 h 507"/>
                <a:gd name="T102" fmla="*/ 676 w 707"/>
                <a:gd name="T103" fmla="*/ 256 h 507"/>
                <a:gd name="T104" fmla="*/ 707 w 707"/>
                <a:gd name="T105" fmla="*/ 228 h 507"/>
                <a:gd name="T106" fmla="*/ 706 w 707"/>
                <a:gd name="T107" fmla="*/ 15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7" h="507">
                  <a:moveTo>
                    <a:pt x="706" y="154"/>
                  </a:moveTo>
                  <a:cubicBezTo>
                    <a:pt x="706" y="144"/>
                    <a:pt x="706" y="134"/>
                    <a:pt x="704" y="124"/>
                  </a:cubicBezTo>
                  <a:cubicBezTo>
                    <a:pt x="695" y="93"/>
                    <a:pt x="686" y="61"/>
                    <a:pt x="677" y="30"/>
                  </a:cubicBezTo>
                  <a:cubicBezTo>
                    <a:pt x="674" y="18"/>
                    <a:pt x="666" y="10"/>
                    <a:pt x="654" y="7"/>
                  </a:cubicBezTo>
                  <a:cubicBezTo>
                    <a:pt x="643" y="5"/>
                    <a:pt x="632" y="3"/>
                    <a:pt x="621" y="1"/>
                  </a:cubicBezTo>
                  <a:cubicBezTo>
                    <a:pt x="617" y="0"/>
                    <a:pt x="613" y="2"/>
                    <a:pt x="613" y="7"/>
                  </a:cubicBezTo>
                  <a:cubicBezTo>
                    <a:pt x="612" y="14"/>
                    <a:pt x="610" y="21"/>
                    <a:pt x="609" y="28"/>
                  </a:cubicBezTo>
                  <a:cubicBezTo>
                    <a:pt x="606" y="53"/>
                    <a:pt x="603" y="78"/>
                    <a:pt x="585" y="98"/>
                  </a:cubicBezTo>
                  <a:cubicBezTo>
                    <a:pt x="570" y="115"/>
                    <a:pt x="574" y="113"/>
                    <a:pt x="563" y="98"/>
                  </a:cubicBezTo>
                  <a:cubicBezTo>
                    <a:pt x="561" y="94"/>
                    <a:pt x="558" y="91"/>
                    <a:pt x="556" y="88"/>
                  </a:cubicBezTo>
                  <a:cubicBezTo>
                    <a:pt x="548" y="79"/>
                    <a:pt x="544" y="68"/>
                    <a:pt x="542" y="56"/>
                  </a:cubicBezTo>
                  <a:cubicBezTo>
                    <a:pt x="541" y="41"/>
                    <a:pt x="538" y="27"/>
                    <a:pt x="535" y="12"/>
                  </a:cubicBezTo>
                  <a:cubicBezTo>
                    <a:pt x="533" y="0"/>
                    <a:pt x="532" y="1"/>
                    <a:pt x="521" y="2"/>
                  </a:cubicBezTo>
                  <a:cubicBezTo>
                    <a:pt x="491" y="5"/>
                    <a:pt x="464" y="20"/>
                    <a:pt x="437" y="31"/>
                  </a:cubicBezTo>
                  <a:cubicBezTo>
                    <a:pt x="430" y="34"/>
                    <a:pt x="423" y="37"/>
                    <a:pt x="415" y="37"/>
                  </a:cubicBezTo>
                  <a:cubicBezTo>
                    <a:pt x="390" y="38"/>
                    <a:pt x="364" y="38"/>
                    <a:pt x="339" y="39"/>
                  </a:cubicBezTo>
                  <a:cubicBezTo>
                    <a:pt x="326" y="39"/>
                    <a:pt x="316" y="45"/>
                    <a:pt x="3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5" y="55"/>
                    <a:pt x="0" y="60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2"/>
                    <a:pt x="5" y="76"/>
                    <a:pt x="11" y="76"/>
                  </a:cubicBezTo>
                  <a:cubicBezTo>
                    <a:pt x="307" y="76"/>
                    <a:pt x="307" y="76"/>
                    <a:pt x="307" y="76"/>
                  </a:cubicBezTo>
                  <a:cubicBezTo>
                    <a:pt x="310" y="92"/>
                    <a:pt x="325" y="103"/>
                    <a:pt x="342" y="102"/>
                  </a:cubicBezTo>
                  <a:cubicBezTo>
                    <a:pt x="353" y="101"/>
                    <a:pt x="364" y="100"/>
                    <a:pt x="375" y="100"/>
                  </a:cubicBezTo>
                  <a:cubicBezTo>
                    <a:pt x="407" y="100"/>
                    <a:pt x="439" y="103"/>
                    <a:pt x="468" y="85"/>
                  </a:cubicBezTo>
                  <a:cubicBezTo>
                    <a:pt x="471" y="84"/>
                    <a:pt x="474" y="83"/>
                    <a:pt x="477" y="81"/>
                  </a:cubicBezTo>
                  <a:cubicBezTo>
                    <a:pt x="483" y="78"/>
                    <a:pt x="486" y="80"/>
                    <a:pt x="486" y="86"/>
                  </a:cubicBezTo>
                  <a:cubicBezTo>
                    <a:pt x="488" y="125"/>
                    <a:pt x="493" y="164"/>
                    <a:pt x="493" y="203"/>
                  </a:cubicBezTo>
                  <a:cubicBezTo>
                    <a:pt x="493" y="245"/>
                    <a:pt x="493" y="287"/>
                    <a:pt x="493" y="329"/>
                  </a:cubicBezTo>
                  <a:cubicBezTo>
                    <a:pt x="493" y="329"/>
                    <a:pt x="493" y="329"/>
                    <a:pt x="493" y="329"/>
                  </a:cubicBezTo>
                  <a:cubicBezTo>
                    <a:pt x="493" y="376"/>
                    <a:pt x="493" y="424"/>
                    <a:pt x="493" y="471"/>
                  </a:cubicBezTo>
                  <a:cubicBezTo>
                    <a:pt x="493" y="481"/>
                    <a:pt x="496" y="490"/>
                    <a:pt x="504" y="497"/>
                  </a:cubicBezTo>
                  <a:cubicBezTo>
                    <a:pt x="514" y="506"/>
                    <a:pt x="526" y="507"/>
                    <a:pt x="538" y="502"/>
                  </a:cubicBezTo>
                  <a:cubicBezTo>
                    <a:pt x="549" y="496"/>
                    <a:pt x="555" y="487"/>
                    <a:pt x="555" y="474"/>
                  </a:cubicBezTo>
                  <a:cubicBezTo>
                    <a:pt x="555" y="414"/>
                    <a:pt x="555" y="354"/>
                    <a:pt x="555" y="294"/>
                  </a:cubicBezTo>
                  <a:cubicBezTo>
                    <a:pt x="555" y="288"/>
                    <a:pt x="555" y="283"/>
                    <a:pt x="556" y="278"/>
                  </a:cubicBezTo>
                  <a:cubicBezTo>
                    <a:pt x="559" y="270"/>
                    <a:pt x="564" y="265"/>
                    <a:pt x="572" y="265"/>
                  </a:cubicBezTo>
                  <a:cubicBezTo>
                    <a:pt x="584" y="264"/>
                    <a:pt x="591" y="272"/>
                    <a:pt x="591" y="285"/>
                  </a:cubicBezTo>
                  <a:cubicBezTo>
                    <a:pt x="592" y="344"/>
                    <a:pt x="591" y="404"/>
                    <a:pt x="591" y="464"/>
                  </a:cubicBezTo>
                  <a:cubicBezTo>
                    <a:pt x="591" y="469"/>
                    <a:pt x="591" y="475"/>
                    <a:pt x="593" y="480"/>
                  </a:cubicBezTo>
                  <a:cubicBezTo>
                    <a:pt x="597" y="496"/>
                    <a:pt x="610" y="506"/>
                    <a:pt x="627" y="504"/>
                  </a:cubicBezTo>
                  <a:cubicBezTo>
                    <a:pt x="642" y="503"/>
                    <a:pt x="654" y="490"/>
                    <a:pt x="654" y="474"/>
                  </a:cubicBezTo>
                  <a:cubicBezTo>
                    <a:pt x="654" y="409"/>
                    <a:pt x="654" y="343"/>
                    <a:pt x="654" y="278"/>
                  </a:cubicBezTo>
                  <a:cubicBezTo>
                    <a:pt x="654" y="274"/>
                    <a:pt x="653" y="271"/>
                    <a:pt x="650" y="268"/>
                  </a:cubicBezTo>
                  <a:cubicBezTo>
                    <a:pt x="631" y="256"/>
                    <a:pt x="625" y="239"/>
                    <a:pt x="625" y="218"/>
                  </a:cubicBezTo>
                  <a:cubicBezTo>
                    <a:pt x="625" y="192"/>
                    <a:pt x="626" y="167"/>
                    <a:pt x="624" y="142"/>
                  </a:cubicBezTo>
                  <a:cubicBezTo>
                    <a:pt x="623" y="132"/>
                    <a:pt x="625" y="122"/>
                    <a:pt x="629" y="113"/>
                  </a:cubicBezTo>
                  <a:cubicBezTo>
                    <a:pt x="630" y="111"/>
                    <a:pt x="631" y="109"/>
                    <a:pt x="633" y="109"/>
                  </a:cubicBezTo>
                  <a:cubicBezTo>
                    <a:pt x="634" y="110"/>
                    <a:pt x="635" y="112"/>
                    <a:pt x="636" y="113"/>
                  </a:cubicBezTo>
                  <a:cubicBezTo>
                    <a:pt x="639" y="126"/>
                    <a:pt x="644" y="138"/>
                    <a:pt x="644" y="152"/>
                  </a:cubicBezTo>
                  <a:cubicBezTo>
                    <a:pt x="644" y="177"/>
                    <a:pt x="645" y="202"/>
                    <a:pt x="646" y="228"/>
                  </a:cubicBezTo>
                  <a:cubicBezTo>
                    <a:pt x="646" y="244"/>
                    <a:pt x="660" y="256"/>
                    <a:pt x="676" y="256"/>
                  </a:cubicBezTo>
                  <a:cubicBezTo>
                    <a:pt x="693" y="256"/>
                    <a:pt x="706" y="244"/>
                    <a:pt x="707" y="228"/>
                  </a:cubicBezTo>
                  <a:cubicBezTo>
                    <a:pt x="707" y="203"/>
                    <a:pt x="707" y="178"/>
                    <a:pt x="706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3AF43F68-DDC6-4CAD-AE0E-84D209CE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447249"/>
              <a:ext cx="1149350" cy="77788"/>
            </a:xfrm>
            <a:custGeom>
              <a:avLst/>
              <a:gdLst>
                <a:gd name="T0" fmla="*/ 11 w 328"/>
                <a:gd name="T1" fmla="*/ 0 h 22"/>
                <a:gd name="T2" fmla="*/ 0 w 328"/>
                <a:gd name="T3" fmla="*/ 11 h 22"/>
                <a:gd name="T4" fmla="*/ 11 w 328"/>
                <a:gd name="T5" fmla="*/ 22 h 22"/>
                <a:gd name="T6" fmla="*/ 317 w 328"/>
                <a:gd name="T7" fmla="*/ 22 h 22"/>
                <a:gd name="T8" fmla="*/ 328 w 328"/>
                <a:gd name="T9" fmla="*/ 11 h 22"/>
                <a:gd name="T10" fmla="*/ 317 w 328"/>
                <a:gd name="T11" fmla="*/ 0 h 22"/>
                <a:gd name="T12" fmla="*/ 11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AE3BDB35-0DCB-4027-8371-E8E098489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047324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DF749333-2C62-440E-B011-3785AD912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348949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CB86ACA1-FDD5-4622-8728-AF9441889C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359936"/>
              <a:ext cx="249238" cy="244475"/>
            </a:xfrm>
            <a:custGeom>
              <a:avLst/>
              <a:gdLst>
                <a:gd name="T0" fmla="*/ 71 w 71"/>
                <a:gd name="T1" fmla="*/ 6 h 70"/>
                <a:gd name="T2" fmla="*/ 64 w 71"/>
                <a:gd name="T3" fmla="*/ 0 h 70"/>
                <a:gd name="T4" fmla="*/ 6 w 71"/>
                <a:gd name="T5" fmla="*/ 0 h 70"/>
                <a:gd name="T6" fmla="*/ 0 w 71"/>
                <a:gd name="T7" fmla="*/ 6 h 70"/>
                <a:gd name="T8" fmla="*/ 0 w 71"/>
                <a:gd name="T9" fmla="*/ 64 h 70"/>
                <a:gd name="T10" fmla="*/ 6 w 71"/>
                <a:gd name="T11" fmla="*/ 70 h 70"/>
                <a:gd name="T12" fmla="*/ 64 w 71"/>
                <a:gd name="T13" fmla="*/ 70 h 70"/>
                <a:gd name="T14" fmla="*/ 71 w 71"/>
                <a:gd name="T15" fmla="*/ 64 h 70"/>
                <a:gd name="T16" fmla="*/ 71 w 71"/>
                <a:gd name="T17" fmla="*/ 6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71" y="6"/>
                  </a:moveTo>
                  <a:cubicBezTo>
                    <a:pt x="71" y="2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7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897CB6AD-B6CD-4B3E-81EB-839706D84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661561"/>
              <a:ext cx="249238" cy="249238"/>
            </a:xfrm>
            <a:custGeom>
              <a:avLst/>
              <a:gdLst>
                <a:gd name="T0" fmla="*/ 71 w 71"/>
                <a:gd name="T1" fmla="*/ 7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7 h 71"/>
                <a:gd name="T8" fmla="*/ 0 w 71"/>
                <a:gd name="T9" fmla="*/ 65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5 h 71"/>
                <a:gd name="T16" fmla="*/ 71 w 71"/>
                <a:gd name="T17" fmla="*/ 7 h 71"/>
                <a:gd name="T18" fmla="*/ 63 w 71"/>
                <a:gd name="T19" fmla="*/ 64 h 71"/>
                <a:gd name="T20" fmla="*/ 7 w 71"/>
                <a:gd name="T21" fmla="*/ 64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7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5"/>
                  </a:cubicBezTo>
                  <a:lnTo>
                    <a:pt x="71" y="7"/>
                  </a:lnTo>
                  <a:close/>
                  <a:moveTo>
                    <a:pt x="63" y="64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44321E2E-DF07-4B70-AE22-1AB17743F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966361"/>
              <a:ext cx="249238" cy="249238"/>
            </a:xfrm>
            <a:custGeom>
              <a:avLst/>
              <a:gdLst>
                <a:gd name="T0" fmla="*/ 71 w 71"/>
                <a:gd name="T1" fmla="*/ 6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6 h 71"/>
                <a:gd name="T8" fmla="*/ 0 w 71"/>
                <a:gd name="T9" fmla="*/ 64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4 h 71"/>
                <a:gd name="T16" fmla="*/ 71 w 71"/>
                <a:gd name="T17" fmla="*/ 6 h 71"/>
                <a:gd name="T18" fmla="*/ 63 w 71"/>
                <a:gd name="T19" fmla="*/ 63 h 71"/>
                <a:gd name="T20" fmla="*/ 7 w 71"/>
                <a:gd name="T21" fmla="*/ 63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6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AEA17F05-2C1F-44B5-AF71-9DEE5D7E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2264811"/>
              <a:ext cx="249238" cy="246063"/>
            </a:xfrm>
            <a:custGeom>
              <a:avLst/>
              <a:gdLst>
                <a:gd name="T0" fmla="*/ 64 w 71"/>
                <a:gd name="T1" fmla="*/ 0 h 70"/>
                <a:gd name="T2" fmla="*/ 6 w 71"/>
                <a:gd name="T3" fmla="*/ 0 h 70"/>
                <a:gd name="T4" fmla="*/ 0 w 71"/>
                <a:gd name="T5" fmla="*/ 6 h 70"/>
                <a:gd name="T6" fmla="*/ 0 w 71"/>
                <a:gd name="T7" fmla="*/ 64 h 70"/>
                <a:gd name="T8" fmla="*/ 6 w 71"/>
                <a:gd name="T9" fmla="*/ 70 h 70"/>
                <a:gd name="T10" fmla="*/ 64 w 71"/>
                <a:gd name="T11" fmla="*/ 70 h 70"/>
                <a:gd name="T12" fmla="*/ 71 w 71"/>
                <a:gd name="T13" fmla="*/ 64 h 70"/>
                <a:gd name="T14" fmla="*/ 71 w 71"/>
                <a:gd name="T15" fmla="*/ 6 h 70"/>
                <a:gd name="T16" fmla="*/ 64 w 71"/>
                <a:gd name="T17" fmla="*/ 0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8"/>
                    <a:pt x="71" y="64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8" y="0"/>
                    <a:pt x="64" y="0"/>
                  </a:cubicBez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BF760FEE-E0FC-465A-8030-DC0857542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892" y="2753761"/>
              <a:ext cx="200025" cy="385763"/>
            </a:xfrm>
            <a:custGeom>
              <a:avLst/>
              <a:gdLst>
                <a:gd name="T0" fmla="*/ 46 w 57"/>
                <a:gd name="T1" fmla="*/ 2 h 110"/>
                <a:gd name="T2" fmla="*/ 28 w 57"/>
                <a:gd name="T3" fmla="*/ 11 h 110"/>
                <a:gd name="T4" fmla="*/ 2 w 57"/>
                <a:gd name="T5" fmla="*/ 92 h 110"/>
                <a:gd name="T6" fmla="*/ 11 w 57"/>
                <a:gd name="T7" fmla="*/ 110 h 110"/>
                <a:gd name="T8" fmla="*/ 15 w 57"/>
                <a:gd name="T9" fmla="*/ 110 h 110"/>
                <a:gd name="T10" fmla="*/ 28 w 57"/>
                <a:gd name="T11" fmla="*/ 101 h 110"/>
                <a:gd name="T12" fmla="*/ 54 w 57"/>
                <a:gd name="T13" fmla="*/ 19 h 110"/>
                <a:gd name="T14" fmla="*/ 46 w 57"/>
                <a:gd name="T1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46" y="2"/>
                  </a:moveTo>
                  <a:cubicBezTo>
                    <a:pt x="38" y="0"/>
                    <a:pt x="31" y="4"/>
                    <a:pt x="28" y="11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0" y="100"/>
                    <a:pt x="4" y="107"/>
                    <a:pt x="11" y="110"/>
                  </a:cubicBezTo>
                  <a:cubicBezTo>
                    <a:pt x="12" y="110"/>
                    <a:pt x="14" y="110"/>
                    <a:pt x="15" y="110"/>
                  </a:cubicBezTo>
                  <a:cubicBezTo>
                    <a:pt x="21" y="110"/>
                    <a:pt x="26" y="107"/>
                    <a:pt x="28" y="10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7" y="12"/>
                    <a:pt x="53" y="4"/>
                    <a:pt x="4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33C41A38-013A-4BAF-AA81-C9C59F19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204" y="2748999"/>
              <a:ext cx="93663" cy="396875"/>
            </a:xfrm>
            <a:custGeom>
              <a:avLst/>
              <a:gdLst>
                <a:gd name="T0" fmla="*/ 14 w 27"/>
                <a:gd name="T1" fmla="*/ 0 h 113"/>
                <a:gd name="T2" fmla="*/ 0 w 27"/>
                <a:gd name="T3" fmla="*/ 14 h 113"/>
                <a:gd name="T4" fmla="*/ 0 w 27"/>
                <a:gd name="T5" fmla="*/ 100 h 113"/>
                <a:gd name="T6" fmla="*/ 14 w 27"/>
                <a:gd name="T7" fmla="*/ 113 h 113"/>
                <a:gd name="T8" fmla="*/ 27 w 27"/>
                <a:gd name="T9" fmla="*/ 100 h 113"/>
                <a:gd name="T10" fmla="*/ 27 w 27"/>
                <a:gd name="T11" fmla="*/ 14 h 113"/>
                <a:gd name="T12" fmla="*/ 14 w 27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3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4" y="113"/>
                  </a:cubicBezTo>
                  <a:cubicBezTo>
                    <a:pt x="21" y="113"/>
                    <a:pt x="27" y="107"/>
                    <a:pt x="27" y="10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7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832BAD6D-659C-47F3-B49C-5B8A34CC2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329" y="2753761"/>
              <a:ext cx="200025" cy="385763"/>
            </a:xfrm>
            <a:custGeom>
              <a:avLst/>
              <a:gdLst>
                <a:gd name="T0" fmla="*/ 28 w 57"/>
                <a:gd name="T1" fmla="*/ 11 h 110"/>
                <a:gd name="T2" fmla="*/ 11 w 57"/>
                <a:gd name="T3" fmla="*/ 2 h 110"/>
                <a:gd name="T4" fmla="*/ 2 w 57"/>
                <a:gd name="T5" fmla="*/ 19 h 110"/>
                <a:gd name="T6" fmla="*/ 29 w 57"/>
                <a:gd name="T7" fmla="*/ 101 h 110"/>
                <a:gd name="T8" fmla="*/ 42 w 57"/>
                <a:gd name="T9" fmla="*/ 110 h 110"/>
                <a:gd name="T10" fmla="*/ 46 w 57"/>
                <a:gd name="T11" fmla="*/ 110 h 110"/>
                <a:gd name="T12" fmla="*/ 55 w 57"/>
                <a:gd name="T13" fmla="*/ 92 h 110"/>
                <a:gd name="T14" fmla="*/ 28 w 57"/>
                <a:gd name="T15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28" y="11"/>
                  </a:moveTo>
                  <a:cubicBezTo>
                    <a:pt x="26" y="4"/>
                    <a:pt x="18" y="0"/>
                    <a:pt x="11" y="2"/>
                  </a:cubicBezTo>
                  <a:cubicBezTo>
                    <a:pt x="4" y="4"/>
                    <a:pt x="0" y="12"/>
                    <a:pt x="2" y="1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7"/>
                    <a:pt x="36" y="110"/>
                    <a:pt x="42" y="110"/>
                  </a:cubicBezTo>
                  <a:cubicBezTo>
                    <a:pt x="43" y="110"/>
                    <a:pt x="44" y="110"/>
                    <a:pt x="46" y="110"/>
                  </a:cubicBezTo>
                  <a:cubicBezTo>
                    <a:pt x="53" y="107"/>
                    <a:pt x="57" y="100"/>
                    <a:pt x="55" y="92"/>
                  </a:cubicBezTo>
                  <a:lnTo>
                    <a:pt x="2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E5A4A7C6-479F-4E8A-B79B-B7B6AC4B6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554" y="1163086"/>
              <a:ext cx="2098675" cy="1558925"/>
            </a:xfrm>
            <a:custGeom>
              <a:avLst/>
              <a:gdLst>
                <a:gd name="T0" fmla="*/ 568 w 599"/>
                <a:gd name="T1" fmla="*/ 413 h 444"/>
                <a:gd name="T2" fmla="*/ 31 w 599"/>
                <a:gd name="T3" fmla="*/ 413 h 444"/>
                <a:gd name="T4" fmla="*/ 31 w 599"/>
                <a:gd name="T5" fmla="*/ 31 h 444"/>
                <a:gd name="T6" fmla="*/ 568 w 599"/>
                <a:gd name="T7" fmla="*/ 31 h 444"/>
                <a:gd name="T8" fmla="*/ 568 w 599"/>
                <a:gd name="T9" fmla="*/ 130 h 444"/>
                <a:gd name="T10" fmla="*/ 599 w 599"/>
                <a:gd name="T11" fmla="*/ 130 h 444"/>
                <a:gd name="T12" fmla="*/ 599 w 599"/>
                <a:gd name="T13" fmla="*/ 22 h 444"/>
                <a:gd name="T14" fmla="*/ 577 w 599"/>
                <a:gd name="T15" fmla="*/ 0 h 444"/>
                <a:gd name="T16" fmla="*/ 23 w 599"/>
                <a:gd name="T17" fmla="*/ 0 h 444"/>
                <a:gd name="T18" fmla="*/ 0 w 599"/>
                <a:gd name="T19" fmla="*/ 22 h 444"/>
                <a:gd name="T20" fmla="*/ 0 w 599"/>
                <a:gd name="T21" fmla="*/ 421 h 444"/>
                <a:gd name="T22" fmla="*/ 23 w 599"/>
                <a:gd name="T23" fmla="*/ 444 h 444"/>
                <a:gd name="T24" fmla="*/ 577 w 599"/>
                <a:gd name="T25" fmla="*/ 444 h 444"/>
                <a:gd name="T26" fmla="*/ 599 w 599"/>
                <a:gd name="T27" fmla="*/ 421 h 444"/>
                <a:gd name="T28" fmla="*/ 599 w 599"/>
                <a:gd name="T29" fmla="*/ 229 h 444"/>
                <a:gd name="T30" fmla="*/ 568 w 599"/>
                <a:gd name="T31" fmla="*/ 229 h 444"/>
                <a:gd name="T32" fmla="*/ 568 w 599"/>
                <a:gd name="T33" fmla="*/ 41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9" h="444">
                  <a:moveTo>
                    <a:pt x="568" y="413"/>
                  </a:moveTo>
                  <a:cubicBezTo>
                    <a:pt x="31" y="413"/>
                    <a:pt x="31" y="413"/>
                    <a:pt x="31" y="41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568" y="31"/>
                    <a:pt x="568" y="31"/>
                    <a:pt x="568" y="31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99" y="130"/>
                    <a:pt x="599" y="130"/>
                    <a:pt x="599" y="130"/>
                  </a:cubicBezTo>
                  <a:cubicBezTo>
                    <a:pt x="599" y="22"/>
                    <a:pt x="599" y="22"/>
                    <a:pt x="599" y="22"/>
                  </a:cubicBezTo>
                  <a:cubicBezTo>
                    <a:pt x="599" y="10"/>
                    <a:pt x="589" y="0"/>
                    <a:pt x="5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34"/>
                    <a:pt x="10" y="444"/>
                    <a:pt x="23" y="444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89" y="444"/>
                    <a:pt x="599" y="434"/>
                    <a:pt x="599" y="421"/>
                  </a:cubicBezTo>
                  <a:cubicBezTo>
                    <a:pt x="599" y="229"/>
                    <a:pt x="599" y="229"/>
                    <a:pt x="599" y="229"/>
                  </a:cubicBezTo>
                  <a:cubicBezTo>
                    <a:pt x="568" y="229"/>
                    <a:pt x="568" y="229"/>
                    <a:pt x="568" y="229"/>
                  </a:cubicBezTo>
                  <a:lnTo>
                    <a:pt x="568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9A9EF40-6544-4BC6-B3DC-FC5F46F37C76}"/>
              </a:ext>
            </a:extLst>
          </p:cNvPr>
          <p:cNvCxnSpPr>
            <a:cxnSpLocks/>
          </p:cNvCxnSpPr>
          <p:nvPr/>
        </p:nvCxnSpPr>
        <p:spPr>
          <a:xfrm>
            <a:off x="2556933" y="1151467"/>
            <a:ext cx="3386667" cy="5696035"/>
          </a:xfrm>
          <a:prstGeom prst="line">
            <a:avLst/>
          </a:prstGeom>
          <a:ln w="12700">
            <a:solidFill>
              <a:srgbClr val="C1A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A5F27A-096D-422A-A63A-6A4E41923651}"/>
              </a:ext>
            </a:extLst>
          </p:cNvPr>
          <p:cNvSpPr txBox="1"/>
          <p:nvPr/>
        </p:nvSpPr>
        <p:spPr>
          <a:xfrm>
            <a:off x="164281" y="3863251"/>
            <a:ext cx="457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1A26D"/>
                </a:solidFill>
              </a:rPr>
              <a:t>THE AGENDA TODAY</a:t>
            </a:r>
            <a:endParaRPr lang="en-IN" sz="2000" b="1" dirty="0">
              <a:solidFill>
                <a:srgbClr val="C1A26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C8794-5B0D-4F6A-A835-5306B26C1F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086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628" y="12955"/>
            <a:ext cx="10668650" cy="1060471"/>
          </a:xfrm>
        </p:spPr>
        <p:txBody>
          <a:bodyPr/>
          <a:lstStyle/>
          <a:p>
            <a:r>
              <a:rPr lang="en-US" b="1" dirty="0"/>
              <a:t>Product wise sales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51357-4A3B-4447-918B-92FF86B4C2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3F8EA91-0CFA-41FA-B043-60F6C7EECEAA}"/>
              </a:ext>
            </a:extLst>
          </p:cNvPr>
          <p:cNvSpPr/>
          <p:nvPr/>
        </p:nvSpPr>
        <p:spPr>
          <a:xfrm>
            <a:off x="6754657" y="1337144"/>
            <a:ext cx="4469934" cy="1759226"/>
          </a:xfrm>
          <a:prstGeom prst="wedgeEllipseCallout">
            <a:avLst>
              <a:gd name="adj1" fmla="val -77160"/>
              <a:gd name="adj2" fmla="val 5625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The fabric is being the most sold product across the years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BB77E806-0AA5-4D47-B657-83224C9B9CDE}"/>
              </a:ext>
            </a:extLst>
          </p:cNvPr>
          <p:cNvSpPr/>
          <p:nvPr/>
        </p:nvSpPr>
        <p:spPr>
          <a:xfrm>
            <a:off x="171628" y="4445496"/>
            <a:ext cx="3764266" cy="1939430"/>
          </a:xfrm>
          <a:prstGeom prst="wedgeEllipseCallout">
            <a:avLst>
              <a:gd name="adj1" fmla="val 104057"/>
              <a:gd name="adj2" fmla="val -2160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The ATV for </a:t>
            </a:r>
            <a:r>
              <a:rPr lang="en-IN" dirty="0" smtClean="0">
                <a:solidFill>
                  <a:schemeClr val="tx1"/>
                </a:solidFill>
              </a:rPr>
              <a:t>fabric </a:t>
            </a:r>
            <a:r>
              <a:rPr lang="en-IN" dirty="0">
                <a:solidFill>
                  <a:schemeClr val="tx1"/>
                </a:solidFill>
              </a:rPr>
              <a:t>category is </a:t>
            </a:r>
            <a:r>
              <a:rPr lang="en-IN" dirty="0" smtClean="0">
                <a:solidFill>
                  <a:schemeClr val="tx1"/>
                </a:solidFill>
              </a:rPr>
              <a:t>comparatively </a:t>
            </a:r>
            <a:r>
              <a:rPr lang="en-IN" dirty="0">
                <a:solidFill>
                  <a:schemeClr val="tx1"/>
                </a:solidFill>
              </a:rPr>
              <a:t>high because it is most sold product in all categories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560FB1-4559-496F-BCB3-BF958D075147}"/>
              </a:ext>
            </a:extLst>
          </p:cNvPr>
          <p:cNvSpPr/>
          <p:nvPr/>
        </p:nvSpPr>
        <p:spPr>
          <a:xfrm>
            <a:off x="7826856" y="6478073"/>
            <a:ext cx="310730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/>
              <a:t>Timeline: </a:t>
            </a:r>
            <a:r>
              <a:rPr lang="en-US" sz="1350" b="1" dirty="0" smtClean="0"/>
              <a:t>Apr’22 to Jun’22</a:t>
            </a:r>
            <a:endParaRPr lang="en-US" sz="1350" b="1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166556"/>
              </p:ext>
            </p:extLst>
          </p:nvPr>
        </p:nvGraphicFramePr>
        <p:xfrm>
          <a:off x="171628" y="1391602"/>
          <a:ext cx="5101412" cy="2886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2131525"/>
              </p:ext>
            </p:extLst>
          </p:nvPr>
        </p:nvGraphicFramePr>
        <p:xfrm>
          <a:off x="5974080" y="3303226"/>
          <a:ext cx="5258681" cy="2876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997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6">
            <a:extLst>
              <a:ext uri="{FF2B5EF4-FFF2-40B4-BE49-F238E27FC236}">
                <a16:creationId xmlns:a16="http://schemas.microsoft.com/office/drawing/2014/main" id="{6B35868E-9726-4E26-9CBF-2CFCDBE24938}"/>
              </a:ext>
            </a:extLst>
          </p:cNvPr>
          <p:cNvSpPr/>
          <p:nvPr/>
        </p:nvSpPr>
        <p:spPr>
          <a:xfrm>
            <a:off x="0" y="-3048"/>
            <a:ext cx="6307667" cy="6867483"/>
          </a:xfrm>
          <a:custGeom>
            <a:avLst/>
            <a:gdLst>
              <a:gd name="connsiteX0" fmla="*/ 0 w 9144000"/>
              <a:gd name="connsiteY0" fmla="*/ 0 h 5148072"/>
              <a:gd name="connsiteX1" fmla="*/ 9144000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9144000"/>
              <a:gd name="connsiteY0" fmla="*/ 0 h 5148072"/>
              <a:gd name="connsiteX1" fmla="*/ 812800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9144000"/>
              <a:gd name="connsiteY0" fmla="*/ 0 h 5148072"/>
              <a:gd name="connsiteX1" fmla="*/ 1683658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2854960"/>
              <a:gd name="connsiteY0" fmla="*/ 0 h 5148072"/>
              <a:gd name="connsiteX1" fmla="*/ 1683658 w 2854960"/>
              <a:gd name="connsiteY1" fmla="*/ 0 h 5148072"/>
              <a:gd name="connsiteX2" fmla="*/ 2854960 w 2854960"/>
              <a:gd name="connsiteY2" fmla="*/ 5148072 h 5148072"/>
              <a:gd name="connsiteX3" fmla="*/ 0 w 2854960"/>
              <a:gd name="connsiteY3" fmla="*/ 5148072 h 5148072"/>
              <a:gd name="connsiteX4" fmla="*/ 0 w 2854960"/>
              <a:gd name="connsiteY4" fmla="*/ 0 h 5148072"/>
              <a:gd name="connsiteX0" fmla="*/ 0 w 4724400"/>
              <a:gd name="connsiteY0" fmla="*/ 0 h 5148072"/>
              <a:gd name="connsiteX1" fmla="*/ 1683658 w 4724400"/>
              <a:gd name="connsiteY1" fmla="*/ 0 h 5148072"/>
              <a:gd name="connsiteX2" fmla="*/ 4724400 w 4724400"/>
              <a:gd name="connsiteY2" fmla="*/ 5137912 h 5148072"/>
              <a:gd name="connsiteX3" fmla="*/ 0 w 4724400"/>
              <a:gd name="connsiteY3" fmla="*/ 5148072 h 5148072"/>
              <a:gd name="connsiteX4" fmla="*/ 0 w 4724400"/>
              <a:gd name="connsiteY4" fmla="*/ 0 h 5148072"/>
              <a:gd name="connsiteX0" fmla="*/ 0 w 4730750"/>
              <a:gd name="connsiteY0" fmla="*/ 0 h 5150612"/>
              <a:gd name="connsiteX1" fmla="*/ 1683658 w 4730750"/>
              <a:gd name="connsiteY1" fmla="*/ 0 h 5150612"/>
              <a:gd name="connsiteX2" fmla="*/ 4730750 w 4730750"/>
              <a:gd name="connsiteY2" fmla="*/ 5150612 h 5150612"/>
              <a:gd name="connsiteX3" fmla="*/ 0 w 4730750"/>
              <a:gd name="connsiteY3" fmla="*/ 5148072 h 5150612"/>
              <a:gd name="connsiteX4" fmla="*/ 0 w 4730750"/>
              <a:gd name="connsiteY4" fmla="*/ 0 h 515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0750" h="5150612">
                <a:moveTo>
                  <a:pt x="0" y="0"/>
                </a:moveTo>
                <a:lnTo>
                  <a:pt x="1683658" y="0"/>
                </a:lnTo>
                <a:lnTo>
                  <a:pt x="4730750" y="5150612"/>
                </a:lnTo>
                <a:lnTo>
                  <a:pt x="0" y="5148072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67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D659A4-FA57-4F7D-AE2A-8089FDE76D43}"/>
              </a:ext>
            </a:extLst>
          </p:cNvPr>
          <p:cNvSpPr txBox="1"/>
          <p:nvPr/>
        </p:nvSpPr>
        <p:spPr>
          <a:xfrm>
            <a:off x="5452747" y="1967437"/>
            <a:ext cx="3652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1. Business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4838FE-D0C4-49F5-9FB4-D61D480F2E1B}"/>
              </a:ext>
            </a:extLst>
          </p:cNvPr>
          <p:cNvSpPr txBox="1"/>
          <p:nvPr/>
        </p:nvSpPr>
        <p:spPr>
          <a:xfrm>
            <a:off x="6085516" y="2886368"/>
            <a:ext cx="48599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2. Loyalty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59685F4-6D6B-41DF-8044-D849D74BF489}"/>
              </a:ext>
            </a:extLst>
          </p:cNvPr>
          <p:cNvGrpSpPr/>
          <p:nvPr/>
        </p:nvGrpSpPr>
        <p:grpSpPr>
          <a:xfrm>
            <a:off x="4560447" y="2662461"/>
            <a:ext cx="6179909" cy="1822853"/>
            <a:chOff x="4198329" y="2484661"/>
            <a:chExt cx="4938014" cy="182285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CC5820-8483-46D9-9A2E-E69DE3A1D82F}"/>
                </a:ext>
              </a:extLst>
            </p:cNvPr>
            <p:cNvCxnSpPr/>
            <p:nvPr/>
          </p:nvCxnSpPr>
          <p:spPr>
            <a:xfrm>
              <a:off x="4198329" y="2484661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8AAF263-B44C-4609-A625-8671B65D2939}"/>
                </a:ext>
              </a:extLst>
            </p:cNvPr>
            <p:cNvCxnSpPr/>
            <p:nvPr/>
          </p:nvCxnSpPr>
          <p:spPr>
            <a:xfrm>
              <a:off x="4609229" y="3396088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8192030-696F-4C63-87BD-4FE0959DAD9A}"/>
                </a:ext>
              </a:extLst>
            </p:cNvPr>
            <p:cNvCxnSpPr/>
            <p:nvPr/>
          </p:nvCxnSpPr>
          <p:spPr>
            <a:xfrm>
              <a:off x="5123143" y="4307514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Shape 28">
            <a:extLst>
              <a:ext uri="{FF2B5EF4-FFF2-40B4-BE49-F238E27FC236}">
                <a16:creationId xmlns:a16="http://schemas.microsoft.com/office/drawing/2014/main" id="{C477C677-930A-4C03-BDB4-A2029DA624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704ABDB5-DAA3-4EA4-835B-CD1ED41F908B}"/>
              </a:ext>
            </a:extLst>
          </p:cNvPr>
          <p:cNvGrpSpPr/>
          <p:nvPr/>
        </p:nvGrpSpPr>
        <p:grpSpPr>
          <a:xfrm>
            <a:off x="4249704" y="1907456"/>
            <a:ext cx="754264" cy="755764"/>
            <a:chOff x="5232481" y="2267809"/>
            <a:chExt cx="1114524" cy="1116742"/>
          </a:xfrm>
        </p:grpSpPr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2039EBBA-217F-4822-B3D8-1F7E2ADB2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56AEDB26-BA9D-47AE-BFEC-6D6F01D1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BD032D3-BB08-4FBA-8DE5-9552D0D58A4E}"/>
              </a:ext>
            </a:extLst>
          </p:cNvPr>
          <p:cNvGrpSpPr/>
          <p:nvPr/>
        </p:nvGrpSpPr>
        <p:grpSpPr>
          <a:xfrm>
            <a:off x="4490795" y="2167775"/>
            <a:ext cx="272084" cy="235128"/>
            <a:chOff x="6280968" y="863600"/>
            <a:chExt cx="1612900" cy="1393826"/>
          </a:xfrm>
          <a:solidFill>
            <a:srgbClr val="3D5A75"/>
          </a:solidFill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DD1A44BA-F680-474F-8757-99AE4188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968" y="1395413"/>
              <a:ext cx="1612900" cy="862013"/>
            </a:xfrm>
            <a:custGeom>
              <a:avLst/>
              <a:gdLst>
                <a:gd name="T0" fmla="*/ 271 w 459"/>
                <a:gd name="T1" fmla="*/ 49 h 245"/>
                <a:gd name="T2" fmla="*/ 271 w 459"/>
                <a:gd name="T3" fmla="*/ 64 h 245"/>
                <a:gd name="T4" fmla="*/ 257 w 459"/>
                <a:gd name="T5" fmla="*/ 78 h 245"/>
                <a:gd name="T6" fmla="*/ 201 w 459"/>
                <a:gd name="T7" fmla="*/ 78 h 245"/>
                <a:gd name="T8" fmla="*/ 188 w 459"/>
                <a:gd name="T9" fmla="*/ 64 h 245"/>
                <a:gd name="T10" fmla="*/ 188 w 459"/>
                <a:gd name="T11" fmla="*/ 49 h 245"/>
                <a:gd name="T12" fmla="*/ 188 w 459"/>
                <a:gd name="T13" fmla="*/ 48 h 245"/>
                <a:gd name="T14" fmla="*/ 0 w 459"/>
                <a:gd name="T15" fmla="*/ 0 h 245"/>
                <a:gd name="T16" fmla="*/ 0 w 459"/>
                <a:gd name="T17" fmla="*/ 219 h 245"/>
                <a:gd name="T18" fmla="*/ 12 w 459"/>
                <a:gd name="T19" fmla="*/ 231 h 245"/>
                <a:gd name="T20" fmla="*/ 49 w 459"/>
                <a:gd name="T21" fmla="*/ 231 h 245"/>
                <a:gd name="T22" fmla="*/ 49 w 459"/>
                <a:gd name="T23" fmla="*/ 242 h 245"/>
                <a:gd name="T24" fmla="*/ 52 w 459"/>
                <a:gd name="T25" fmla="*/ 245 h 245"/>
                <a:gd name="T26" fmla="*/ 83 w 459"/>
                <a:gd name="T27" fmla="*/ 245 h 245"/>
                <a:gd name="T28" fmla="*/ 86 w 459"/>
                <a:gd name="T29" fmla="*/ 242 h 245"/>
                <a:gd name="T30" fmla="*/ 86 w 459"/>
                <a:gd name="T31" fmla="*/ 231 h 245"/>
                <a:gd name="T32" fmla="*/ 373 w 459"/>
                <a:gd name="T33" fmla="*/ 231 h 245"/>
                <a:gd name="T34" fmla="*/ 373 w 459"/>
                <a:gd name="T35" fmla="*/ 242 h 245"/>
                <a:gd name="T36" fmla="*/ 376 w 459"/>
                <a:gd name="T37" fmla="*/ 245 h 245"/>
                <a:gd name="T38" fmla="*/ 407 w 459"/>
                <a:gd name="T39" fmla="*/ 245 h 245"/>
                <a:gd name="T40" fmla="*/ 410 w 459"/>
                <a:gd name="T41" fmla="*/ 242 h 245"/>
                <a:gd name="T42" fmla="*/ 410 w 459"/>
                <a:gd name="T43" fmla="*/ 231 h 245"/>
                <a:gd name="T44" fmla="*/ 447 w 459"/>
                <a:gd name="T45" fmla="*/ 231 h 245"/>
                <a:gd name="T46" fmla="*/ 459 w 459"/>
                <a:gd name="T47" fmla="*/ 219 h 245"/>
                <a:gd name="T48" fmla="*/ 459 w 459"/>
                <a:gd name="T49" fmla="*/ 0 h 245"/>
                <a:gd name="T50" fmla="*/ 271 w 459"/>
                <a:gd name="T51" fmla="*/ 48 h 245"/>
                <a:gd name="T52" fmla="*/ 271 w 459"/>
                <a:gd name="T53" fmla="*/ 4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9" h="245">
                  <a:moveTo>
                    <a:pt x="271" y="49"/>
                  </a:moveTo>
                  <a:cubicBezTo>
                    <a:pt x="271" y="64"/>
                    <a:pt x="271" y="64"/>
                    <a:pt x="271" y="64"/>
                  </a:cubicBezTo>
                  <a:cubicBezTo>
                    <a:pt x="271" y="72"/>
                    <a:pt x="265" y="78"/>
                    <a:pt x="257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194" y="78"/>
                    <a:pt x="188" y="72"/>
                    <a:pt x="188" y="64"/>
                  </a:cubicBezTo>
                  <a:cubicBezTo>
                    <a:pt x="188" y="49"/>
                    <a:pt x="188" y="49"/>
                    <a:pt x="188" y="49"/>
                  </a:cubicBezTo>
                  <a:cubicBezTo>
                    <a:pt x="188" y="49"/>
                    <a:pt x="188" y="49"/>
                    <a:pt x="188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6"/>
                    <a:pt x="5" y="231"/>
                    <a:pt x="12" y="231"/>
                  </a:cubicBezTo>
                  <a:cubicBezTo>
                    <a:pt x="49" y="231"/>
                    <a:pt x="49" y="231"/>
                    <a:pt x="49" y="231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49" y="243"/>
                    <a:pt x="50" y="245"/>
                    <a:pt x="52" y="245"/>
                  </a:cubicBezTo>
                  <a:cubicBezTo>
                    <a:pt x="83" y="245"/>
                    <a:pt x="83" y="245"/>
                    <a:pt x="83" y="245"/>
                  </a:cubicBezTo>
                  <a:cubicBezTo>
                    <a:pt x="84" y="245"/>
                    <a:pt x="86" y="243"/>
                    <a:pt x="86" y="24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373" y="231"/>
                    <a:pt x="373" y="231"/>
                    <a:pt x="373" y="231"/>
                  </a:cubicBezTo>
                  <a:cubicBezTo>
                    <a:pt x="373" y="242"/>
                    <a:pt x="373" y="242"/>
                    <a:pt x="373" y="242"/>
                  </a:cubicBezTo>
                  <a:cubicBezTo>
                    <a:pt x="373" y="243"/>
                    <a:pt x="375" y="245"/>
                    <a:pt x="376" y="245"/>
                  </a:cubicBezTo>
                  <a:cubicBezTo>
                    <a:pt x="407" y="245"/>
                    <a:pt x="407" y="245"/>
                    <a:pt x="407" y="245"/>
                  </a:cubicBezTo>
                  <a:cubicBezTo>
                    <a:pt x="409" y="245"/>
                    <a:pt x="410" y="243"/>
                    <a:pt x="410" y="242"/>
                  </a:cubicBezTo>
                  <a:cubicBezTo>
                    <a:pt x="410" y="231"/>
                    <a:pt x="410" y="231"/>
                    <a:pt x="410" y="231"/>
                  </a:cubicBezTo>
                  <a:cubicBezTo>
                    <a:pt x="447" y="231"/>
                    <a:pt x="447" y="231"/>
                    <a:pt x="447" y="231"/>
                  </a:cubicBezTo>
                  <a:cubicBezTo>
                    <a:pt x="454" y="231"/>
                    <a:pt x="459" y="226"/>
                    <a:pt x="459" y="219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1" y="49"/>
                    <a:pt x="271" y="49"/>
                    <a:pt x="27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 dirty="0"/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64AFC93D-29A3-474A-8E29-39BC06240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0968" y="863600"/>
              <a:ext cx="1612900" cy="650875"/>
            </a:xfrm>
            <a:custGeom>
              <a:avLst/>
              <a:gdLst>
                <a:gd name="T0" fmla="*/ 447 w 459"/>
                <a:gd name="T1" fmla="*/ 58 h 185"/>
                <a:gd name="T2" fmla="*/ 313 w 459"/>
                <a:gd name="T3" fmla="*/ 58 h 185"/>
                <a:gd name="T4" fmla="*/ 313 w 459"/>
                <a:gd name="T5" fmla="*/ 15 h 185"/>
                <a:gd name="T6" fmla="*/ 297 w 459"/>
                <a:gd name="T7" fmla="*/ 0 h 185"/>
                <a:gd name="T8" fmla="*/ 162 w 459"/>
                <a:gd name="T9" fmla="*/ 0 h 185"/>
                <a:gd name="T10" fmla="*/ 146 w 459"/>
                <a:gd name="T11" fmla="*/ 15 h 185"/>
                <a:gd name="T12" fmla="*/ 146 w 459"/>
                <a:gd name="T13" fmla="*/ 58 h 185"/>
                <a:gd name="T14" fmla="*/ 12 w 459"/>
                <a:gd name="T15" fmla="*/ 58 h 185"/>
                <a:gd name="T16" fmla="*/ 0 w 459"/>
                <a:gd name="T17" fmla="*/ 70 h 185"/>
                <a:gd name="T18" fmla="*/ 0 w 459"/>
                <a:gd name="T19" fmla="*/ 126 h 185"/>
                <a:gd name="T20" fmla="*/ 229 w 459"/>
                <a:gd name="T21" fmla="*/ 185 h 185"/>
                <a:gd name="T22" fmla="*/ 459 w 459"/>
                <a:gd name="T23" fmla="*/ 126 h 185"/>
                <a:gd name="T24" fmla="*/ 459 w 459"/>
                <a:gd name="T25" fmla="*/ 70 h 185"/>
                <a:gd name="T26" fmla="*/ 447 w 459"/>
                <a:gd name="T27" fmla="*/ 58 h 185"/>
                <a:gd name="T28" fmla="*/ 279 w 459"/>
                <a:gd name="T29" fmla="*/ 58 h 185"/>
                <a:gd name="T30" fmla="*/ 180 w 459"/>
                <a:gd name="T31" fmla="*/ 58 h 185"/>
                <a:gd name="T32" fmla="*/ 180 w 459"/>
                <a:gd name="T33" fmla="*/ 33 h 185"/>
                <a:gd name="T34" fmla="*/ 279 w 459"/>
                <a:gd name="T35" fmla="*/ 33 h 185"/>
                <a:gd name="T36" fmla="*/ 279 w 459"/>
                <a:gd name="T37" fmla="*/ 5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9" h="185">
                  <a:moveTo>
                    <a:pt x="447" y="58"/>
                  </a:moveTo>
                  <a:cubicBezTo>
                    <a:pt x="313" y="58"/>
                    <a:pt x="313" y="58"/>
                    <a:pt x="313" y="58"/>
                  </a:cubicBezTo>
                  <a:cubicBezTo>
                    <a:pt x="313" y="15"/>
                    <a:pt x="313" y="15"/>
                    <a:pt x="313" y="15"/>
                  </a:cubicBezTo>
                  <a:cubicBezTo>
                    <a:pt x="313" y="6"/>
                    <a:pt x="306" y="0"/>
                    <a:pt x="297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53" y="0"/>
                    <a:pt x="146" y="6"/>
                    <a:pt x="146" y="15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0" y="63"/>
                    <a:pt x="0" y="7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229" y="185"/>
                    <a:pt x="229" y="185"/>
                    <a:pt x="229" y="185"/>
                  </a:cubicBezTo>
                  <a:cubicBezTo>
                    <a:pt x="459" y="126"/>
                    <a:pt x="459" y="126"/>
                    <a:pt x="459" y="126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63"/>
                    <a:pt x="454" y="58"/>
                    <a:pt x="447" y="58"/>
                  </a:cubicBezTo>
                  <a:close/>
                  <a:moveTo>
                    <a:pt x="279" y="58"/>
                  </a:moveTo>
                  <a:cubicBezTo>
                    <a:pt x="180" y="58"/>
                    <a:pt x="180" y="58"/>
                    <a:pt x="180" y="58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279" y="33"/>
                    <a:pt x="279" y="33"/>
                    <a:pt x="279" y="33"/>
                  </a:cubicBezTo>
                  <a:lnTo>
                    <a:pt x="27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3FB67ED-8B79-49FE-8728-9AA596D95D0B}"/>
              </a:ext>
            </a:extLst>
          </p:cNvPr>
          <p:cNvGrpSpPr/>
          <p:nvPr/>
        </p:nvGrpSpPr>
        <p:grpSpPr>
          <a:xfrm>
            <a:off x="4776254" y="2759538"/>
            <a:ext cx="754264" cy="755764"/>
            <a:chOff x="5232481" y="2267809"/>
            <a:chExt cx="1114524" cy="1116742"/>
          </a:xfrm>
        </p:grpSpPr>
        <p:sp>
          <p:nvSpPr>
            <p:cNvPr id="107" name="Oval 9">
              <a:extLst>
                <a:ext uri="{FF2B5EF4-FFF2-40B4-BE49-F238E27FC236}">
                  <a16:creationId xmlns:a16="http://schemas.microsoft.com/office/drawing/2014/main" id="{5AE73BB0-BCCF-4E71-B7A3-C68029CE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3DBD8CE8-8DC3-415F-ACC2-369F980F8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19F224A-CD23-47E9-93DA-9DD0110827C7}"/>
              </a:ext>
            </a:extLst>
          </p:cNvPr>
          <p:cNvGrpSpPr/>
          <p:nvPr/>
        </p:nvGrpSpPr>
        <p:grpSpPr>
          <a:xfrm>
            <a:off x="4946409" y="2990700"/>
            <a:ext cx="413954" cy="293440"/>
            <a:chOff x="5057554" y="1105936"/>
            <a:chExt cx="3146425" cy="2230438"/>
          </a:xfrm>
          <a:solidFill>
            <a:srgbClr val="3C5872"/>
          </a:solidFill>
        </p:grpSpPr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6CD87992-2D95-48F0-8C1F-04CF2F5DE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517" y="1548849"/>
              <a:ext cx="115888" cy="336550"/>
            </a:xfrm>
            <a:custGeom>
              <a:avLst/>
              <a:gdLst>
                <a:gd name="T0" fmla="*/ 3 w 33"/>
                <a:gd name="T1" fmla="*/ 70 h 96"/>
                <a:gd name="T2" fmla="*/ 14 w 33"/>
                <a:gd name="T3" fmla="*/ 94 h 96"/>
                <a:gd name="T4" fmla="*/ 19 w 33"/>
                <a:gd name="T5" fmla="*/ 93 h 96"/>
                <a:gd name="T6" fmla="*/ 29 w 33"/>
                <a:gd name="T7" fmla="*/ 61 h 96"/>
                <a:gd name="T8" fmla="*/ 27 w 33"/>
                <a:gd name="T9" fmla="*/ 44 h 96"/>
                <a:gd name="T10" fmla="*/ 27 w 33"/>
                <a:gd name="T11" fmla="*/ 7 h 96"/>
                <a:gd name="T12" fmla="*/ 22 w 33"/>
                <a:gd name="T13" fmla="*/ 0 h 96"/>
                <a:gd name="T14" fmla="*/ 13 w 33"/>
                <a:gd name="T15" fmla="*/ 0 h 96"/>
                <a:gd name="T16" fmla="*/ 7 w 33"/>
                <a:gd name="T17" fmla="*/ 8 h 96"/>
                <a:gd name="T18" fmla="*/ 8 w 33"/>
                <a:gd name="T19" fmla="*/ 30 h 96"/>
                <a:gd name="T20" fmla="*/ 3 w 33"/>
                <a:gd name="T2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96">
                  <a:moveTo>
                    <a:pt x="3" y="70"/>
                  </a:moveTo>
                  <a:cubicBezTo>
                    <a:pt x="0" y="79"/>
                    <a:pt x="10" y="85"/>
                    <a:pt x="14" y="94"/>
                  </a:cubicBezTo>
                  <a:cubicBezTo>
                    <a:pt x="16" y="96"/>
                    <a:pt x="18" y="95"/>
                    <a:pt x="19" y="93"/>
                  </a:cubicBezTo>
                  <a:cubicBezTo>
                    <a:pt x="26" y="83"/>
                    <a:pt x="33" y="74"/>
                    <a:pt x="29" y="61"/>
                  </a:cubicBezTo>
                  <a:cubicBezTo>
                    <a:pt x="28" y="56"/>
                    <a:pt x="27" y="50"/>
                    <a:pt x="27" y="44"/>
                  </a:cubicBezTo>
                  <a:cubicBezTo>
                    <a:pt x="27" y="32"/>
                    <a:pt x="21" y="19"/>
                    <a:pt x="27" y="7"/>
                  </a:cubicBezTo>
                  <a:cubicBezTo>
                    <a:pt x="29" y="3"/>
                    <a:pt x="26" y="0"/>
                    <a:pt x="22" y="0"/>
                  </a:cubicBezTo>
                  <a:cubicBezTo>
                    <a:pt x="19" y="0"/>
                    <a:pt x="16" y="1"/>
                    <a:pt x="13" y="0"/>
                  </a:cubicBezTo>
                  <a:cubicBezTo>
                    <a:pt x="7" y="0"/>
                    <a:pt x="4" y="2"/>
                    <a:pt x="7" y="8"/>
                  </a:cubicBezTo>
                  <a:cubicBezTo>
                    <a:pt x="10" y="16"/>
                    <a:pt x="9" y="23"/>
                    <a:pt x="8" y="30"/>
                  </a:cubicBezTo>
                  <a:cubicBezTo>
                    <a:pt x="6" y="43"/>
                    <a:pt x="5" y="55"/>
                    <a:pt x="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56A840D1-00D5-4941-B61F-1C09D667E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817" y="1105936"/>
              <a:ext cx="392113" cy="393700"/>
            </a:xfrm>
            <a:custGeom>
              <a:avLst/>
              <a:gdLst>
                <a:gd name="T0" fmla="*/ 56 w 112"/>
                <a:gd name="T1" fmla="*/ 112 h 112"/>
                <a:gd name="T2" fmla="*/ 112 w 112"/>
                <a:gd name="T3" fmla="*/ 56 h 112"/>
                <a:gd name="T4" fmla="*/ 57 w 112"/>
                <a:gd name="T5" fmla="*/ 0 h 112"/>
                <a:gd name="T6" fmla="*/ 1 w 112"/>
                <a:gd name="T7" fmla="*/ 56 h 112"/>
                <a:gd name="T8" fmla="*/ 56 w 112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56" y="112"/>
                  </a:move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8" y="0"/>
                    <a:pt x="57" y="0"/>
                  </a:cubicBezTo>
                  <a:cubicBezTo>
                    <a:pt x="26" y="0"/>
                    <a:pt x="0" y="25"/>
                    <a:pt x="1" y="56"/>
                  </a:cubicBezTo>
                  <a:cubicBezTo>
                    <a:pt x="1" y="87"/>
                    <a:pt x="26" y="112"/>
                    <a:pt x="5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90B9D1AC-A742-4EE6-894A-44887A284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555199"/>
              <a:ext cx="2476500" cy="1781175"/>
            </a:xfrm>
            <a:custGeom>
              <a:avLst/>
              <a:gdLst>
                <a:gd name="T0" fmla="*/ 706 w 707"/>
                <a:gd name="T1" fmla="*/ 154 h 507"/>
                <a:gd name="T2" fmla="*/ 704 w 707"/>
                <a:gd name="T3" fmla="*/ 124 h 507"/>
                <a:gd name="T4" fmla="*/ 677 w 707"/>
                <a:gd name="T5" fmla="*/ 30 h 507"/>
                <a:gd name="T6" fmla="*/ 654 w 707"/>
                <a:gd name="T7" fmla="*/ 7 h 507"/>
                <a:gd name="T8" fmla="*/ 621 w 707"/>
                <a:gd name="T9" fmla="*/ 1 h 507"/>
                <a:gd name="T10" fmla="*/ 613 w 707"/>
                <a:gd name="T11" fmla="*/ 7 h 507"/>
                <a:gd name="T12" fmla="*/ 609 w 707"/>
                <a:gd name="T13" fmla="*/ 28 h 507"/>
                <a:gd name="T14" fmla="*/ 585 w 707"/>
                <a:gd name="T15" fmla="*/ 98 h 507"/>
                <a:gd name="T16" fmla="*/ 563 w 707"/>
                <a:gd name="T17" fmla="*/ 98 h 507"/>
                <a:gd name="T18" fmla="*/ 556 w 707"/>
                <a:gd name="T19" fmla="*/ 88 h 507"/>
                <a:gd name="T20" fmla="*/ 542 w 707"/>
                <a:gd name="T21" fmla="*/ 56 h 507"/>
                <a:gd name="T22" fmla="*/ 535 w 707"/>
                <a:gd name="T23" fmla="*/ 12 h 507"/>
                <a:gd name="T24" fmla="*/ 521 w 707"/>
                <a:gd name="T25" fmla="*/ 2 h 507"/>
                <a:gd name="T26" fmla="*/ 437 w 707"/>
                <a:gd name="T27" fmla="*/ 31 h 507"/>
                <a:gd name="T28" fmla="*/ 415 w 707"/>
                <a:gd name="T29" fmla="*/ 37 h 507"/>
                <a:gd name="T30" fmla="*/ 339 w 707"/>
                <a:gd name="T31" fmla="*/ 39 h 507"/>
                <a:gd name="T32" fmla="*/ 310 w 707"/>
                <a:gd name="T33" fmla="*/ 55 h 507"/>
                <a:gd name="T34" fmla="*/ 11 w 707"/>
                <a:gd name="T35" fmla="*/ 55 h 507"/>
                <a:gd name="T36" fmla="*/ 0 w 707"/>
                <a:gd name="T37" fmla="*/ 66 h 507"/>
                <a:gd name="T38" fmla="*/ 0 w 707"/>
                <a:gd name="T39" fmla="*/ 66 h 507"/>
                <a:gd name="T40" fmla="*/ 11 w 707"/>
                <a:gd name="T41" fmla="*/ 76 h 507"/>
                <a:gd name="T42" fmla="*/ 307 w 707"/>
                <a:gd name="T43" fmla="*/ 76 h 507"/>
                <a:gd name="T44" fmla="*/ 342 w 707"/>
                <a:gd name="T45" fmla="*/ 102 h 507"/>
                <a:gd name="T46" fmla="*/ 375 w 707"/>
                <a:gd name="T47" fmla="*/ 100 h 507"/>
                <a:gd name="T48" fmla="*/ 468 w 707"/>
                <a:gd name="T49" fmla="*/ 85 h 507"/>
                <a:gd name="T50" fmla="*/ 477 w 707"/>
                <a:gd name="T51" fmla="*/ 81 h 507"/>
                <a:gd name="T52" fmla="*/ 486 w 707"/>
                <a:gd name="T53" fmla="*/ 86 h 507"/>
                <a:gd name="T54" fmla="*/ 493 w 707"/>
                <a:gd name="T55" fmla="*/ 203 h 507"/>
                <a:gd name="T56" fmla="*/ 493 w 707"/>
                <a:gd name="T57" fmla="*/ 329 h 507"/>
                <a:gd name="T58" fmla="*/ 493 w 707"/>
                <a:gd name="T59" fmla="*/ 329 h 507"/>
                <a:gd name="T60" fmla="*/ 493 w 707"/>
                <a:gd name="T61" fmla="*/ 471 h 507"/>
                <a:gd name="T62" fmla="*/ 504 w 707"/>
                <a:gd name="T63" fmla="*/ 497 h 507"/>
                <a:gd name="T64" fmla="*/ 538 w 707"/>
                <a:gd name="T65" fmla="*/ 502 h 507"/>
                <a:gd name="T66" fmla="*/ 555 w 707"/>
                <a:gd name="T67" fmla="*/ 474 h 507"/>
                <a:gd name="T68" fmla="*/ 555 w 707"/>
                <a:gd name="T69" fmla="*/ 294 h 507"/>
                <a:gd name="T70" fmla="*/ 556 w 707"/>
                <a:gd name="T71" fmla="*/ 278 h 507"/>
                <a:gd name="T72" fmla="*/ 572 w 707"/>
                <a:gd name="T73" fmla="*/ 265 h 507"/>
                <a:gd name="T74" fmla="*/ 591 w 707"/>
                <a:gd name="T75" fmla="*/ 285 h 507"/>
                <a:gd name="T76" fmla="*/ 591 w 707"/>
                <a:gd name="T77" fmla="*/ 464 h 507"/>
                <a:gd name="T78" fmla="*/ 593 w 707"/>
                <a:gd name="T79" fmla="*/ 480 h 507"/>
                <a:gd name="T80" fmla="*/ 627 w 707"/>
                <a:gd name="T81" fmla="*/ 504 h 507"/>
                <a:gd name="T82" fmla="*/ 654 w 707"/>
                <a:gd name="T83" fmla="*/ 474 h 507"/>
                <a:gd name="T84" fmla="*/ 654 w 707"/>
                <a:gd name="T85" fmla="*/ 278 h 507"/>
                <a:gd name="T86" fmla="*/ 650 w 707"/>
                <a:gd name="T87" fmla="*/ 268 h 507"/>
                <a:gd name="T88" fmla="*/ 625 w 707"/>
                <a:gd name="T89" fmla="*/ 218 h 507"/>
                <a:gd name="T90" fmla="*/ 624 w 707"/>
                <a:gd name="T91" fmla="*/ 142 h 507"/>
                <a:gd name="T92" fmla="*/ 629 w 707"/>
                <a:gd name="T93" fmla="*/ 113 h 507"/>
                <a:gd name="T94" fmla="*/ 633 w 707"/>
                <a:gd name="T95" fmla="*/ 109 h 507"/>
                <a:gd name="T96" fmla="*/ 636 w 707"/>
                <a:gd name="T97" fmla="*/ 113 h 507"/>
                <a:gd name="T98" fmla="*/ 644 w 707"/>
                <a:gd name="T99" fmla="*/ 152 h 507"/>
                <a:gd name="T100" fmla="*/ 646 w 707"/>
                <a:gd name="T101" fmla="*/ 228 h 507"/>
                <a:gd name="T102" fmla="*/ 676 w 707"/>
                <a:gd name="T103" fmla="*/ 256 h 507"/>
                <a:gd name="T104" fmla="*/ 707 w 707"/>
                <a:gd name="T105" fmla="*/ 228 h 507"/>
                <a:gd name="T106" fmla="*/ 706 w 707"/>
                <a:gd name="T107" fmla="*/ 15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7" h="507">
                  <a:moveTo>
                    <a:pt x="706" y="154"/>
                  </a:moveTo>
                  <a:cubicBezTo>
                    <a:pt x="706" y="144"/>
                    <a:pt x="706" y="134"/>
                    <a:pt x="704" y="124"/>
                  </a:cubicBezTo>
                  <a:cubicBezTo>
                    <a:pt x="695" y="93"/>
                    <a:pt x="686" y="61"/>
                    <a:pt x="677" y="30"/>
                  </a:cubicBezTo>
                  <a:cubicBezTo>
                    <a:pt x="674" y="18"/>
                    <a:pt x="666" y="10"/>
                    <a:pt x="654" y="7"/>
                  </a:cubicBezTo>
                  <a:cubicBezTo>
                    <a:pt x="643" y="5"/>
                    <a:pt x="632" y="3"/>
                    <a:pt x="621" y="1"/>
                  </a:cubicBezTo>
                  <a:cubicBezTo>
                    <a:pt x="617" y="0"/>
                    <a:pt x="613" y="2"/>
                    <a:pt x="613" y="7"/>
                  </a:cubicBezTo>
                  <a:cubicBezTo>
                    <a:pt x="612" y="14"/>
                    <a:pt x="610" y="21"/>
                    <a:pt x="609" y="28"/>
                  </a:cubicBezTo>
                  <a:cubicBezTo>
                    <a:pt x="606" y="53"/>
                    <a:pt x="603" y="78"/>
                    <a:pt x="585" y="98"/>
                  </a:cubicBezTo>
                  <a:cubicBezTo>
                    <a:pt x="570" y="115"/>
                    <a:pt x="574" y="113"/>
                    <a:pt x="563" y="98"/>
                  </a:cubicBezTo>
                  <a:cubicBezTo>
                    <a:pt x="561" y="94"/>
                    <a:pt x="558" y="91"/>
                    <a:pt x="556" y="88"/>
                  </a:cubicBezTo>
                  <a:cubicBezTo>
                    <a:pt x="548" y="79"/>
                    <a:pt x="544" y="68"/>
                    <a:pt x="542" y="56"/>
                  </a:cubicBezTo>
                  <a:cubicBezTo>
                    <a:pt x="541" y="41"/>
                    <a:pt x="538" y="27"/>
                    <a:pt x="535" y="12"/>
                  </a:cubicBezTo>
                  <a:cubicBezTo>
                    <a:pt x="533" y="0"/>
                    <a:pt x="532" y="1"/>
                    <a:pt x="521" y="2"/>
                  </a:cubicBezTo>
                  <a:cubicBezTo>
                    <a:pt x="491" y="5"/>
                    <a:pt x="464" y="20"/>
                    <a:pt x="437" y="31"/>
                  </a:cubicBezTo>
                  <a:cubicBezTo>
                    <a:pt x="430" y="34"/>
                    <a:pt x="423" y="37"/>
                    <a:pt x="415" y="37"/>
                  </a:cubicBezTo>
                  <a:cubicBezTo>
                    <a:pt x="390" y="38"/>
                    <a:pt x="364" y="38"/>
                    <a:pt x="339" y="39"/>
                  </a:cubicBezTo>
                  <a:cubicBezTo>
                    <a:pt x="326" y="39"/>
                    <a:pt x="316" y="45"/>
                    <a:pt x="3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5" y="55"/>
                    <a:pt x="0" y="60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2"/>
                    <a:pt x="5" y="76"/>
                    <a:pt x="11" y="76"/>
                  </a:cubicBezTo>
                  <a:cubicBezTo>
                    <a:pt x="307" y="76"/>
                    <a:pt x="307" y="76"/>
                    <a:pt x="307" y="76"/>
                  </a:cubicBezTo>
                  <a:cubicBezTo>
                    <a:pt x="310" y="92"/>
                    <a:pt x="325" y="103"/>
                    <a:pt x="342" y="102"/>
                  </a:cubicBezTo>
                  <a:cubicBezTo>
                    <a:pt x="353" y="101"/>
                    <a:pt x="364" y="100"/>
                    <a:pt x="375" y="100"/>
                  </a:cubicBezTo>
                  <a:cubicBezTo>
                    <a:pt x="407" y="100"/>
                    <a:pt x="439" y="103"/>
                    <a:pt x="468" y="85"/>
                  </a:cubicBezTo>
                  <a:cubicBezTo>
                    <a:pt x="471" y="84"/>
                    <a:pt x="474" y="83"/>
                    <a:pt x="477" y="81"/>
                  </a:cubicBezTo>
                  <a:cubicBezTo>
                    <a:pt x="483" y="78"/>
                    <a:pt x="486" y="80"/>
                    <a:pt x="486" y="86"/>
                  </a:cubicBezTo>
                  <a:cubicBezTo>
                    <a:pt x="488" y="125"/>
                    <a:pt x="493" y="164"/>
                    <a:pt x="493" y="203"/>
                  </a:cubicBezTo>
                  <a:cubicBezTo>
                    <a:pt x="493" y="245"/>
                    <a:pt x="493" y="287"/>
                    <a:pt x="493" y="329"/>
                  </a:cubicBezTo>
                  <a:cubicBezTo>
                    <a:pt x="493" y="329"/>
                    <a:pt x="493" y="329"/>
                    <a:pt x="493" y="329"/>
                  </a:cubicBezTo>
                  <a:cubicBezTo>
                    <a:pt x="493" y="376"/>
                    <a:pt x="493" y="424"/>
                    <a:pt x="493" y="471"/>
                  </a:cubicBezTo>
                  <a:cubicBezTo>
                    <a:pt x="493" y="481"/>
                    <a:pt x="496" y="490"/>
                    <a:pt x="504" y="497"/>
                  </a:cubicBezTo>
                  <a:cubicBezTo>
                    <a:pt x="514" y="506"/>
                    <a:pt x="526" y="507"/>
                    <a:pt x="538" y="502"/>
                  </a:cubicBezTo>
                  <a:cubicBezTo>
                    <a:pt x="549" y="496"/>
                    <a:pt x="555" y="487"/>
                    <a:pt x="555" y="474"/>
                  </a:cubicBezTo>
                  <a:cubicBezTo>
                    <a:pt x="555" y="414"/>
                    <a:pt x="555" y="354"/>
                    <a:pt x="555" y="294"/>
                  </a:cubicBezTo>
                  <a:cubicBezTo>
                    <a:pt x="555" y="288"/>
                    <a:pt x="555" y="283"/>
                    <a:pt x="556" y="278"/>
                  </a:cubicBezTo>
                  <a:cubicBezTo>
                    <a:pt x="559" y="270"/>
                    <a:pt x="564" y="265"/>
                    <a:pt x="572" y="265"/>
                  </a:cubicBezTo>
                  <a:cubicBezTo>
                    <a:pt x="584" y="264"/>
                    <a:pt x="591" y="272"/>
                    <a:pt x="591" y="285"/>
                  </a:cubicBezTo>
                  <a:cubicBezTo>
                    <a:pt x="592" y="344"/>
                    <a:pt x="591" y="404"/>
                    <a:pt x="591" y="464"/>
                  </a:cubicBezTo>
                  <a:cubicBezTo>
                    <a:pt x="591" y="469"/>
                    <a:pt x="591" y="475"/>
                    <a:pt x="593" y="480"/>
                  </a:cubicBezTo>
                  <a:cubicBezTo>
                    <a:pt x="597" y="496"/>
                    <a:pt x="610" y="506"/>
                    <a:pt x="627" y="504"/>
                  </a:cubicBezTo>
                  <a:cubicBezTo>
                    <a:pt x="642" y="503"/>
                    <a:pt x="654" y="490"/>
                    <a:pt x="654" y="474"/>
                  </a:cubicBezTo>
                  <a:cubicBezTo>
                    <a:pt x="654" y="409"/>
                    <a:pt x="654" y="343"/>
                    <a:pt x="654" y="278"/>
                  </a:cubicBezTo>
                  <a:cubicBezTo>
                    <a:pt x="654" y="274"/>
                    <a:pt x="653" y="271"/>
                    <a:pt x="650" y="268"/>
                  </a:cubicBezTo>
                  <a:cubicBezTo>
                    <a:pt x="631" y="256"/>
                    <a:pt x="625" y="239"/>
                    <a:pt x="625" y="218"/>
                  </a:cubicBezTo>
                  <a:cubicBezTo>
                    <a:pt x="625" y="192"/>
                    <a:pt x="626" y="167"/>
                    <a:pt x="624" y="142"/>
                  </a:cubicBezTo>
                  <a:cubicBezTo>
                    <a:pt x="623" y="132"/>
                    <a:pt x="625" y="122"/>
                    <a:pt x="629" y="113"/>
                  </a:cubicBezTo>
                  <a:cubicBezTo>
                    <a:pt x="630" y="111"/>
                    <a:pt x="631" y="109"/>
                    <a:pt x="633" y="109"/>
                  </a:cubicBezTo>
                  <a:cubicBezTo>
                    <a:pt x="634" y="110"/>
                    <a:pt x="635" y="112"/>
                    <a:pt x="636" y="113"/>
                  </a:cubicBezTo>
                  <a:cubicBezTo>
                    <a:pt x="639" y="126"/>
                    <a:pt x="644" y="138"/>
                    <a:pt x="644" y="152"/>
                  </a:cubicBezTo>
                  <a:cubicBezTo>
                    <a:pt x="644" y="177"/>
                    <a:pt x="645" y="202"/>
                    <a:pt x="646" y="228"/>
                  </a:cubicBezTo>
                  <a:cubicBezTo>
                    <a:pt x="646" y="244"/>
                    <a:pt x="660" y="256"/>
                    <a:pt x="676" y="256"/>
                  </a:cubicBezTo>
                  <a:cubicBezTo>
                    <a:pt x="693" y="256"/>
                    <a:pt x="706" y="244"/>
                    <a:pt x="707" y="228"/>
                  </a:cubicBezTo>
                  <a:cubicBezTo>
                    <a:pt x="707" y="203"/>
                    <a:pt x="707" y="178"/>
                    <a:pt x="706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27381930-2A0D-4DD5-958D-03A8A236E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447249"/>
              <a:ext cx="1149350" cy="77788"/>
            </a:xfrm>
            <a:custGeom>
              <a:avLst/>
              <a:gdLst>
                <a:gd name="T0" fmla="*/ 11 w 328"/>
                <a:gd name="T1" fmla="*/ 0 h 22"/>
                <a:gd name="T2" fmla="*/ 0 w 328"/>
                <a:gd name="T3" fmla="*/ 11 h 22"/>
                <a:gd name="T4" fmla="*/ 11 w 328"/>
                <a:gd name="T5" fmla="*/ 22 h 22"/>
                <a:gd name="T6" fmla="*/ 317 w 328"/>
                <a:gd name="T7" fmla="*/ 22 h 22"/>
                <a:gd name="T8" fmla="*/ 328 w 328"/>
                <a:gd name="T9" fmla="*/ 11 h 22"/>
                <a:gd name="T10" fmla="*/ 317 w 328"/>
                <a:gd name="T11" fmla="*/ 0 h 22"/>
                <a:gd name="T12" fmla="*/ 11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EB689CB4-A3B3-4EF2-B4AC-B051CF0E5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047324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D80F4261-AD65-475F-8D7B-716CEAB1D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348949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0DDEE5C9-E926-4340-9324-F2006FD99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359936"/>
              <a:ext cx="249238" cy="244475"/>
            </a:xfrm>
            <a:custGeom>
              <a:avLst/>
              <a:gdLst>
                <a:gd name="T0" fmla="*/ 71 w 71"/>
                <a:gd name="T1" fmla="*/ 6 h 70"/>
                <a:gd name="T2" fmla="*/ 64 w 71"/>
                <a:gd name="T3" fmla="*/ 0 h 70"/>
                <a:gd name="T4" fmla="*/ 6 w 71"/>
                <a:gd name="T5" fmla="*/ 0 h 70"/>
                <a:gd name="T6" fmla="*/ 0 w 71"/>
                <a:gd name="T7" fmla="*/ 6 h 70"/>
                <a:gd name="T8" fmla="*/ 0 w 71"/>
                <a:gd name="T9" fmla="*/ 64 h 70"/>
                <a:gd name="T10" fmla="*/ 6 w 71"/>
                <a:gd name="T11" fmla="*/ 70 h 70"/>
                <a:gd name="T12" fmla="*/ 64 w 71"/>
                <a:gd name="T13" fmla="*/ 70 h 70"/>
                <a:gd name="T14" fmla="*/ 71 w 71"/>
                <a:gd name="T15" fmla="*/ 64 h 70"/>
                <a:gd name="T16" fmla="*/ 71 w 71"/>
                <a:gd name="T17" fmla="*/ 6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71" y="6"/>
                  </a:moveTo>
                  <a:cubicBezTo>
                    <a:pt x="71" y="2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7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CA374B8A-FAAB-4917-8FF1-70595876E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661561"/>
              <a:ext cx="249238" cy="249238"/>
            </a:xfrm>
            <a:custGeom>
              <a:avLst/>
              <a:gdLst>
                <a:gd name="T0" fmla="*/ 71 w 71"/>
                <a:gd name="T1" fmla="*/ 7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7 h 71"/>
                <a:gd name="T8" fmla="*/ 0 w 71"/>
                <a:gd name="T9" fmla="*/ 65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5 h 71"/>
                <a:gd name="T16" fmla="*/ 71 w 71"/>
                <a:gd name="T17" fmla="*/ 7 h 71"/>
                <a:gd name="T18" fmla="*/ 63 w 71"/>
                <a:gd name="T19" fmla="*/ 64 h 71"/>
                <a:gd name="T20" fmla="*/ 7 w 71"/>
                <a:gd name="T21" fmla="*/ 64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7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5"/>
                  </a:cubicBezTo>
                  <a:lnTo>
                    <a:pt x="71" y="7"/>
                  </a:lnTo>
                  <a:close/>
                  <a:moveTo>
                    <a:pt x="63" y="64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44D536C2-0904-440A-99A9-713C0671E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966361"/>
              <a:ext cx="249238" cy="249238"/>
            </a:xfrm>
            <a:custGeom>
              <a:avLst/>
              <a:gdLst>
                <a:gd name="T0" fmla="*/ 71 w 71"/>
                <a:gd name="T1" fmla="*/ 6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6 h 71"/>
                <a:gd name="T8" fmla="*/ 0 w 71"/>
                <a:gd name="T9" fmla="*/ 64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4 h 71"/>
                <a:gd name="T16" fmla="*/ 71 w 71"/>
                <a:gd name="T17" fmla="*/ 6 h 71"/>
                <a:gd name="T18" fmla="*/ 63 w 71"/>
                <a:gd name="T19" fmla="*/ 63 h 71"/>
                <a:gd name="T20" fmla="*/ 7 w 71"/>
                <a:gd name="T21" fmla="*/ 63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6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276DB3BE-DC87-496C-AAA5-55F80C9F0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2264811"/>
              <a:ext cx="249238" cy="246063"/>
            </a:xfrm>
            <a:custGeom>
              <a:avLst/>
              <a:gdLst>
                <a:gd name="T0" fmla="*/ 64 w 71"/>
                <a:gd name="T1" fmla="*/ 0 h 70"/>
                <a:gd name="T2" fmla="*/ 6 w 71"/>
                <a:gd name="T3" fmla="*/ 0 h 70"/>
                <a:gd name="T4" fmla="*/ 0 w 71"/>
                <a:gd name="T5" fmla="*/ 6 h 70"/>
                <a:gd name="T6" fmla="*/ 0 w 71"/>
                <a:gd name="T7" fmla="*/ 64 h 70"/>
                <a:gd name="T8" fmla="*/ 6 w 71"/>
                <a:gd name="T9" fmla="*/ 70 h 70"/>
                <a:gd name="T10" fmla="*/ 64 w 71"/>
                <a:gd name="T11" fmla="*/ 70 h 70"/>
                <a:gd name="T12" fmla="*/ 71 w 71"/>
                <a:gd name="T13" fmla="*/ 64 h 70"/>
                <a:gd name="T14" fmla="*/ 71 w 71"/>
                <a:gd name="T15" fmla="*/ 6 h 70"/>
                <a:gd name="T16" fmla="*/ 64 w 71"/>
                <a:gd name="T17" fmla="*/ 0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8"/>
                    <a:pt x="71" y="64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8" y="0"/>
                    <a:pt x="64" y="0"/>
                  </a:cubicBez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C9A1349D-1860-4898-9584-00C5F318B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892" y="2753761"/>
              <a:ext cx="200025" cy="385763"/>
            </a:xfrm>
            <a:custGeom>
              <a:avLst/>
              <a:gdLst>
                <a:gd name="T0" fmla="*/ 46 w 57"/>
                <a:gd name="T1" fmla="*/ 2 h 110"/>
                <a:gd name="T2" fmla="*/ 28 w 57"/>
                <a:gd name="T3" fmla="*/ 11 h 110"/>
                <a:gd name="T4" fmla="*/ 2 w 57"/>
                <a:gd name="T5" fmla="*/ 92 h 110"/>
                <a:gd name="T6" fmla="*/ 11 w 57"/>
                <a:gd name="T7" fmla="*/ 110 h 110"/>
                <a:gd name="T8" fmla="*/ 15 w 57"/>
                <a:gd name="T9" fmla="*/ 110 h 110"/>
                <a:gd name="T10" fmla="*/ 28 w 57"/>
                <a:gd name="T11" fmla="*/ 101 h 110"/>
                <a:gd name="T12" fmla="*/ 54 w 57"/>
                <a:gd name="T13" fmla="*/ 19 h 110"/>
                <a:gd name="T14" fmla="*/ 46 w 57"/>
                <a:gd name="T1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46" y="2"/>
                  </a:moveTo>
                  <a:cubicBezTo>
                    <a:pt x="38" y="0"/>
                    <a:pt x="31" y="4"/>
                    <a:pt x="28" y="11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0" y="100"/>
                    <a:pt x="4" y="107"/>
                    <a:pt x="11" y="110"/>
                  </a:cubicBezTo>
                  <a:cubicBezTo>
                    <a:pt x="12" y="110"/>
                    <a:pt x="14" y="110"/>
                    <a:pt x="15" y="110"/>
                  </a:cubicBezTo>
                  <a:cubicBezTo>
                    <a:pt x="21" y="110"/>
                    <a:pt x="26" y="107"/>
                    <a:pt x="28" y="10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7" y="12"/>
                    <a:pt x="53" y="4"/>
                    <a:pt x="4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C7E4D5E8-4534-4087-8142-4F48747D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204" y="2748999"/>
              <a:ext cx="93663" cy="396875"/>
            </a:xfrm>
            <a:custGeom>
              <a:avLst/>
              <a:gdLst>
                <a:gd name="T0" fmla="*/ 14 w 27"/>
                <a:gd name="T1" fmla="*/ 0 h 113"/>
                <a:gd name="T2" fmla="*/ 0 w 27"/>
                <a:gd name="T3" fmla="*/ 14 h 113"/>
                <a:gd name="T4" fmla="*/ 0 w 27"/>
                <a:gd name="T5" fmla="*/ 100 h 113"/>
                <a:gd name="T6" fmla="*/ 14 w 27"/>
                <a:gd name="T7" fmla="*/ 113 h 113"/>
                <a:gd name="T8" fmla="*/ 27 w 27"/>
                <a:gd name="T9" fmla="*/ 100 h 113"/>
                <a:gd name="T10" fmla="*/ 27 w 27"/>
                <a:gd name="T11" fmla="*/ 14 h 113"/>
                <a:gd name="T12" fmla="*/ 14 w 27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3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4" y="113"/>
                  </a:cubicBezTo>
                  <a:cubicBezTo>
                    <a:pt x="21" y="113"/>
                    <a:pt x="27" y="107"/>
                    <a:pt x="27" y="10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7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2AFE40EF-543A-4693-A58C-8791629EF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329" y="2753761"/>
              <a:ext cx="200025" cy="385763"/>
            </a:xfrm>
            <a:custGeom>
              <a:avLst/>
              <a:gdLst>
                <a:gd name="T0" fmla="*/ 28 w 57"/>
                <a:gd name="T1" fmla="*/ 11 h 110"/>
                <a:gd name="T2" fmla="*/ 11 w 57"/>
                <a:gd name="T3" fmla="*/ 2 h 110"/>
                <a:gd name="T4" fmla="*/ 2 w 57"/>
                <a:gd name="T5" fmla="*/ 19 h 110"/>
                <a:gd name="T6" fmla="*/ 29 w 57"/>
                <a:gd name="T7" fmla="*/ 101 h 110"/>
                <a:gd name="T8" fmla="*/ 42 w 57"/>
                <a:gd name="T9" fmla="*/ 110 h 110"/>
                <a:gd name="T10" fmla="*/ 46 w 57"/>
                <a:gd name="T11" fmla="*/ 110 h 110"/>
                <a:gd name="T12" fmla="*/ 55 w 57"/>
                <a:gd name="T13" fmla="*/ 92 h 110"/>
                <a:gd name="T14" fmla="*/ 28 w 57"/>
                <a:gd name="T15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28" y="11"/>
                  </a:moveTo>
                  <a:cubicBezTo>
                    <a:pt x="26" y="4"/>
                    <a:pt x="18" y="0"/>
                    <a:pt x="11" y="2"/>
                  </a:cubicBezTo>
                  <a:cubicBezTo>
                    <a:pt x="4" y="4"/>
                    <a:pt x="0" y="12"/>
                    <a:pt x="2" y="1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7"/>
                    <a:pt x="36" y="110"/>
                    <a:pt x="42" y="110"/>
                  </a:cubicBezTo>
                  <a:cubicBezTo>
                    <a:pt x="43" y="110"/>
                    <a:pt x="44" y="110"/>
                    <a:pt x="46" y="110"/>
                  </a:cubicBezTo>
                  <a:cubicBezTo>
                    <a:pt x="53" y="107"/>
                    <a:pt x="57" y="100"/>
                    <a:pt x="55" y="92"/>
                  </a:cubicBezTo>
                  <a:lnTo>
                    <a:pt x="2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2C41F0CB-68EC-45A1-AC7F-759153E80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554" y="1163086"/>
              <a:ext cx="2098675" cy="1558925"/>
            </a:xfrm>
            <a:custGeom>
              <a:avLst/>
              <a:gdLst>
                <a:gd name="T0" fmla="*/ 568 w 599"/>
                <a:gd name="T1" fmla="*/ 413 h 444"/>
                <a:gd name="T2" fmla="*/ 31 w 599"/>
                <a:gd name="T3" fmla="*/ 413 h 444"/>
                <a:gd name="T4" fmla="*/ 31 w 599"/>
                <a:gd name="T5" fmla="*/ 31 h 444"/>
                <a:gd name="T6" fmla="*/ 568 w 599"/>
                <a:gd name="T7" fmla="*/ 31 h 444"/>
                <a:gd name="T8" fmla="*/ 568 w 599"/>
                <a:gd name="T9" fmla="*/ 130 h 444"/>
                <a:gd name="T10" fmla="*/ 599 w 599"/>
                <a:gd name="T11" fmla="*/ 130 h 444"/>
                <a:gd name="T12" fmla="*/ 599 w 599"/>
                <a:gd name="T13" fmla="*/ 22 h 444"/>
                <a:gd name="T14" fmla="*/ 577 w 599"/>
                <a:gd name="T15" fmla="*/ 0 h 444"/>
                <a:gd name="T16" fmla="*/ 23 w 599"/>
                <a:gd name="T17" fmla="*/ 0 h 444"/>
                <a:gd name="T18" fmla="*/ 0 w 599"/>
                <a:gd name="T19" fmla="*/ 22 h 444"/>
                <a:gd name="T20" fmla="*/ 0 w 599"/>
                <a:gd name="T21" fmla="*/ 421 h 444"/>
                <a:gd name="T22" fmla="*/ 23 w 599"/>
                <a:gd name="T23" fmla="*/ 444 h 444"/>
                <a:gd name="T24" fmla="*/ 577 w 599"/>
                <a:gd name="T25" fmla="*/ 444 h 444"/>
                <a:gd name="T26" fmla="*/ 599 w 599"/>
                <a:gd name="T27" fmla="*/ 421 h 444"/>
                <a:gd name="T28" fmla="*/ 599 w 599"/>
                <a:gd name="T29" fmla="*/ 229 h 444"/>
                <a:gd name="T30" fmla="*/ 568 w 599"/>
                <a:gd name="T31" fmla="*/ 229 h 444"/>
                <a:gd name="T32" fmla="*/ 568 w 599"/>
                <a:gd name="T33" fmla="*/ 41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9" h="444">
                  <a:moveTo>
                    <a:pt x="568" y="413"/>
                  </a:moveTo>
                  <a:cubicBezTo>
                    <a:pt x="31" y="413"/>
                    <a:pt x="31" y="413"/>
                    <a:pt x="31" y="41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568" y="31"/>
                    <a:pt x="568" y="31"/>
                    <a:pt x="568" y="31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99" y="130"/>
                    <a:pt x="599" y="130"/>
                    <a:pt x="599" y="130"/>
                  </a:cubicBezTo>
                  <a:cubicBezTo>
                    <a:pt x="599" y="22"/>
                    <a:pt x="599" y="22"/>
                    <a:pt x="599" y="22"/>
                  </a:cubicBezTo>
                  <a:cubicBezTo>
                    <a:pt x="599" y="10"/>
                    <a:pt x="589" y="0"/>
                    <a:pt x="5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34"/>
                    <a:pt x="10" y="444"/>
                    <a:pt x="23" y="444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89" y="444"/>
                    <a:pt x="599" y="434"/>
                    <a:pt x="599" y="421"/>
                  </a:cubicBezTo>
                  <a:cubicBezTo>
                    <a:pt x="599" y="229"/>
                    <a:pt x="599" y="229"/>
                    <a:pt x="599" y="229"/>
                  </a:cubicBezTo>
                  <a:cubicBezTo>
                    <a:pt x="568" y="229"/>
                    <a:pt x="568" y="229"/>
                    <a:pt x="568" y="229"/>
                  </a:cubicBezTo>
                  <a:lnTo>
                    <a:pt x="568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3BE64C8-BF8C-4945-B0FC-E8318C3ACD0F}"/>
              </a:ext>
            </a:extLst>
          </p:cNvPr>
          <p:cNvGrpSpPr/>
          <p:nvPr/>
        </p:nvGrpSpPr>
        <p:grpSpPr>
          <a:xfrm>
            <a:off x="5248824" y="3648699"/>
            <a:ext cx="754264" cy="755764"/>
            <a:chOff x="5232481" y="2267809"/>
            <a:chExt cx="1114524" cy="1116742"/>
          </a:xfrm>
        </p:grpSpPr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B0AB1AFE-74E3-45DB-B14F-1E24D094A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2E44D0BF-1B43-40A4-AC41-E40DA7911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E9AAC93-C399-46F6-9C19-155A69E78C8A}"/>
              </a:ext>
            </a:extLst>
          </p:cNvPr>
          <p:cNvGrpSpPr/>
          <p:nvPr/>
        </p:nvGrpSpPr>
        <p:grpSpPr>
          <a:xfrm>
            <a:off x="5413965" y="3809643"/>
            <a:ext cx="432545" cy="432213"/>
            <a:chOff x="5186770" y="3663236"/>
            <a:chExt cx="432545" cy="432213"/>
          </a:xfrm>
        </p:grpSpPr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1850F090-0E74-4F75-BA88-613C78D5F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770" y="3663236"/>
              <a:ext cx="411300" cy="432213"/>
            </a:xfrm>
            <a:custGeom>
              <a:avLst/>
              <a:gdLst>
                <a:gd name="T0" fmla="*/ 512 w 560"/>
                <a:gd name="T1" fmla="*/ 399 h 589"/>
                <a:gd name="T2" fmla="*/ 295 w 560"/>
                <a:gd name="T3" fmla="*/ 535 h 589"/>
                <a:gd name="T4" fmla="*/ 54 w 560"/>
                <a:gd name="T5" fmla="*/ 294 h 589"/>
                <a:gd name="T6" fmla="*/ 295 w 560"/>
                <a:gd name="T7" fmla="*/ 53 h 589"/>
                <a:gd name="T8" fmla="*/ 295 w 560"/>
                <a:gd name="T9" fmla="*/ 0 h 589"/>
                <a:gd name="T10" fmla="*/ 0 w 560"/>
                <a:gd name="T11" fmla="*/ 294 h 589"/>
                <a:gd name="T12" fmla="*/ 295 w 560"/>
                <a:gd name="T13" fmla="*/ 589 h 589"/>
                <a:gd name="T14" fmla="*/ 560 w 560"/>
                <a:gd name="T15" fmla="*/ 423 h 589"/>
                <a:gd name="T16" fmla="*/ 512 w 560"/>
                <a:gd name="T17" fmla="*/ 39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589">
                  <a:moveTo>
                    <a:pt x="512" y="399"/>
                  </a:moveTo>
                  <a:cubicBezTo>
                    <a:pt x="473" y="480"/>
                    <a:pt x="390" y="535"/>
                    <a:pt x="295" y="535"/>
                  </a:cubicBezTo>
                  <a:cubicBezTo>
                    <a:pt x="162" y="535"/>
                    <a:pt x="54" y="427"/>
                    <a:pt x="54" y="294"/>
                  </a:cubicBezTo>
                  <a:cubicBezTo>
                    <a:pt x="54" y="161"/>
                    <a:pt x="162" y="53"/>
                    <a:pt x="295" y="53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132" y="0"/>
                    <a:pt x="0" y="132"/>
                    <a:pt x="0" y="294"/>
                  </a:cubicBezTo>
                  <a:cubicBezTo>
                    <a:pt x="0" y="457"/>
                    <a:pt x="132" y="589"/>
                    <a:pt x="295" y="589"/>
                  </a:cubicBezTo>
                  <a:cubicBezTo>
                    <a:pt x="411" y="589"/>
                    <a:pt x="512" y="521"/>
                    <a:pt x="560" y="423"/>
                  </a:cubicBezTo>
                  <a:lnTo>
                    <a:pt x="512" y="399"/>
                  </a:lnTo>
                  <a:close/>
                </a:path>
              </a:pathLst>
            </a:custGeom>
            <a:solidFill>
              <a:srgbClr val="3D5A7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668BB46C-623C-4EDF-B308-2C503D4FC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40" y="3663236"/>
              <a:ext cx="215775" cy="310384"/>
            </a:xfrm>
            <a:custGeom>
              <a:avLst/>
              <a:gdLst>
                <a:gd name="T0" fmla="*/ 0 w 294"/>
                <a:gd name="T1" fmla="*/ 53 h 423"/>
                <a:gd name="T2" fmla="*/ 241 w 294"/>
                <a:gd name="T3" fmla="*/ 294 h 423"/>
                <a:gd name="T4" fmla="*/ 217 w 294"/>
                <a:gd name="T5" fmla="*/ 399 h 423"/>
                <a:gd name="T6" fmla="*/ 265 w 294"/>
                <a:gd name="T7" fmla="*/ 423 h 423"/>
                <a:gd name="T8" fmla="*/ 294 w 294"/>
                <a:gd name="T9" fmla="*/ 294 h 423"/>
                <a:gd name="T10" fmla="*/ 0 w 294"/>
                <a:gd name="T11" fmla="*/ 0 h 423"/>
                <a:gd name="T12" fmla="*/ 0 w 294"/>
                <a:gd name="T13" fmla="*/ 0 h 423"/>
                <a:gd name="T14" fmla="*/ 0 w 294"/>
                <a:gd name="T15" fmla="*/ 5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4" h="423">
                  <a:moveTo>
                    <a:pt x="0" y="53"/>
                  </a:moveTo>
                  <a:cubicBezTo>
                    <a:pt x="133" y="53"/>
                    <a:pt x="241" y="161"/>
                    <a:pt x="241" y="294"/>
                  </a:cubicBezTo>
                  <a:cubicBezTo>
                    <a:pt x="241" y="332"/>
                    <a:pt x="232" y="368"/>
                    <a:pt x="217" y="399"/>
                  </a:cubicBezTo>
                  <a:cubicBezTo>
                    <a:pt x="265" y="423"/>
                    <a:pt x="265" y="423"/>
                    <a:pt x="265" y="423"/>
                  </a:cubicBezTo>
                  <a:cubicBezTo>
                    <a:pt x="284" y="384"/>
                    <a:pt x="294" y="340"/>
                    <a:pt x="294" y="294"/>
                  </a:cubicBezTo>
                  <a:cubicBezTo>
                    <a:pt x="294" y="132"/>
                    <a:pt x="16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lose/>
                </a:path>
              </a:pathLst>
            </a:custGeom>
            <a:solidFill>
              <a:srgbClr val="3D5A75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A17C7F7D-550C-4332-ABA5-31679D3F5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63" y="3784401"/>
              <a:ext cx="159341" cy="164985"/>
            </a:xfrm>
            <a:custGeom>
              <a:avLst/>
              <a:gdLst>
                <a:gd name="T0" fmla="*/ 207 w 217"/>
                <a:gd name="T1" fmla="*/ 197 h 225"/>
                <a:gd name="T2" fmla="*/ 58 w 217"/>
                <a:gd name="T3" fmla="*/ 127 h 225"/>
                <a:gd name="T4" fmla="*/ 56 w 217"/>
                <a:gd name="T5" fmla="*/ 119 h 225"/>
                <a:gd name="T6" fmla="*/ 129 w 217"/>
                <a:gd name="T7" fmla="*/ 26 h 225"/>
                <a:gd name="T8" fmla="*/ 126 w 217"/>
                <a:gd name="T9" fmla="*/ 5 h 225"/>
                <a:gd name="T10" fmla="*/ 106 w 217"/>
                <a:gd name="T11" fmla="*/ 7 h 225"/>
                <a:gd name="T12" fmla="*/ 33 w 217"/>
                <a:gd name="T13" fmla="*/ 100 h 225"/>
                <a:gd name="T14" fmla="*/ 29 w 217"/>
                <a:gd name="T15" fmla="*/ 100 h 225"/>
                <a:gd name="T16" fmla="*/ 0 w 217"/>
                <a:gd name="T17" fmla="*/ 129 h 225"/>
                <a:gd name="T18" fmla="*/ 29 w 217"/>
                <a:gd name="T19" fmla="*/ 159 h 225"/>
                <a:gd name="T20" fmla="*/ 45 w 217"/>
                <a:gd name="T21" fmla="*/ 153 h 225"/>
                <a:gd name="T22" fmla="*/ 194 w 217"/>
                <a:gd name="T23" fmla="*/ 224 h 225"/>
                <a:gd name="T24" fmla="*/ 200 w 217"/>
                <a:gd name="T25" fmla="*/ 225 h 225"/>
                <a:gd name="T26" fmla="*/ 214 w 217"/>
                <a:gd name="T27" fmla="*/ 217 h 225"/>
                <a:gd name="T28" fmla="*/ 207 w 217"/>
                <a:gd name="T29" fmla="*/ 19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25">
                  <a:moveTo>
                    <a:pt x="207" y="197"/>
                  </a:moveTo>
                  <a:cubicBezTo>
                    <a:pt x="58" y="127"/>
                    <a:pt x="58" y="127"/>
                    <a:pt x="58" y="127"/>
                  </a:cubicBezTo>
                  <a:cubicBezTo>
                    <a:pt x="58" y="124"/>
                    <a:pt x="57" y="121"/>
                    <a:pt x="56" y="119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34" y="19"/>
                    <a:pt x="133" y="10"/>
                    <a:pt x="126" y="5"/>
                  </a:cubicBezTo>
                  <a:cubicBezTo>
                    <a:pt x="120" y="0"/>
                    <a:pt x="111" y="1"/>
                    <a:pt x="106" y="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ubicBezTo>
                    <a:pt x="13" y="100"/>
                    <a:pt x="0" y="113"/>
                    <a:pt x="0" y="129"/>
                  </a:cubicBezTo>
                  <a:cubicBezTo>
                    <a:pt x="0" y="145"/>
                    <a:pt x="13" y="159"/>
                    <a:pt x="29" y="159"/>
                  </a:cubicBezTo>
                  <a:cubicBezTo>
                    <a:pt x="35" y="159"/>
                    <a:pt x="40" y="157"/>
                    <a:pt x="45" y="153"/>
                  </a:cubicBezTo>
                  <a:cubicBezTo>
                    <a:pt x="194" y="224"/>
                    <a:pt x="194" y="224"/>
                    <a:pt x="194" y="224"/>
                  </a:cubicBezTo>
                  <a:cubicBezTo>
                    <a:pt x="196" y="225"/>
                    <a:pt x="198" y="225"/>
                    <a:pt x="200" y="225"/>
                  </a:cubicBezTo>
                  <a:cubicBezTo>
                    <a:pt x="206" y="225"/>
                    <a:pt x="211" y="222"/>
                    <a:pt x="214" y="217"/>
                  </a:cubicBezTo>
                  <a:cubicBezTo>
                    <a:pt x="217" y="210"/>
                    <a:pt x="214" y="201"/>
                    <a:pt x="207" y="197"/>
                  </a:cubicBezTo>
                  <a:close/>
                </a:path>
              </a:pathLst>
            </a:custGeom>
            <a:solidFill>
              <a:srgbClr val="3D5A7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25FB5B6-345B-4A76-8F2E-9EFEC8860EB8}"/>
              </a:ext>
            </a:extLst>
          </p:cNvPr>
          <p:cNvSpPr txBox="1"/>
          <p:nvPr/>
        </p:nvSpPr>
        <p:spPr>
          <a:xfrm>
            <a:off x="6577971" y="3790426"/>
            <a:ext cx="4295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3. Campaigns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7FC764B-1559-4973-BEB2-45ADA2D0B833}"/>
              </a:ext>
            </a:extLst>
          </p:cNvPr>
          <p:cNvSpPr txBox="1"/>
          <p:nvPr/>
        </p:nvSpPr>
        <p:spPr>
          <a:xfrm>
            <a:off x="6981665" y="4650515"/>
            <a:ext cx="421007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67" dirty="0">
                <a:latin typeface="Corbel" panose="020B0503020204020204" pitchFamily="34" charset="0"/>
                <a:cs typeface="Arial" panose="020B0604020202020204" pitchFamily="34" charset="0"/>
              </a:rPr>
              <a:t>4. Product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A7BFFC5-2E3E-43E6-94B9-E200A5923ED9}"/>
              </a:ext>
            </a:extLst>
          </p:cNvPr>
          <p:cNvGrpSpPr/>
          <p:nvPr/>
        </p:nvGrpSpPr>
        <p:grpSpPr>
          <a:xfrm>
            <a:off x="5801963" y="4612068"/>
            <a:ext cx="754264" cy="755764"/>
            <a:chOff x="5232481" y="2267809"/>
            <a:chExt cx="1114524" cy="1116742"/>
          </a:xfrm>
        </p:grpSpPr>
        <p:sp>
          <p:nvSpPr>
            <p:cNvPr id="134" name="Oval 9">
              <a:extLst>
                <a:ext uri="{FF2B5EF4-FFF2-40B4-BE49-F238E27FC236}">
                  <a16:creationId xmlns:a16="http://schemas.microsoft.com/office/drawing/2014/main" id="{E9140B7E-7EAE-4554-9152-FC7D8573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B6BA7E78-3898-4FA2-9865-CA915CE7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0A12D9B-B3DA-466A-8BA3-DBEFB4B80701}"/>
              </a:ext>
            </a:extLst>
          </p:cNvPr>
          <p:cNvGrpSpPr/>
          <p:nvPr/>
        </p:nvGrpSpPr>
        <p:grpSpPr>
          <a:xfrm>
            <a:off x="6000972" y="4746991"/>
            <a:ext cx="357684" cy="414605"/>
            <a:chOff x="6222978" y="569640"/>
            <a:chExt cx="2214563" cy="2566987"/>
          </a:xfrm>
          <a:solidFill>
            <a:srgbClr val="3B5771"/>
          </a:solidFill>
        </p:grpSpPr>
        <p:sp>
          <p:nvSpPr>
            <p:cNvPr id="137" name="Freeform 42">
              <a:extLst>
                <a:ext uri="{FF2B5EF4-FFF2-40B4-BE49-F238E27FC236}">
                  <a16:creationId xmlns:a16="http://schemas.microsoft.com/office/drawing/2014/main" id="{6E7053CA-746B-4F97-8CEE-6313A41FC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041" y="569640"/>
              <a:ext cx="469900" cy="606425"/>
            </a:xfrm>
            <a:custGeom>
              <a:avLst/>
              <a:gdLst>
                <a:gd name="T0" fmla="*/ 4 w 134"/>
                <a:gd name="T1" fmla="*/ 81 h 173"/>
                <a:gd name="T2" fmla="*/ 4 w 134"/>
                <a:gd name="T3" fmla="*/ 102 h 173"/>
                <a:gd name="T4" fmla="*/ 9 w 134"/>
                <a:gd name="T5" fmla="*/ 113 h 173"/>
                <a:gd name="T6" fmla="*/ 64 w 134"/>
                <a:gd name="T7" fmla="*/ 173 h 173"/>
                <a:gd name="T8" fmla="*/ 122 w 134"/>
                <a:gd name="T9" fmla="*/ 113 h 173"/>
                <a:gd name="T10" fmla="*/ 127 w 134"/>
                <a:gd name="T11" fmla="*/ 102 h 173"/>
                <a:gd name="T12" fmla="*/ 127 w 134"/>
                <a:gd name="T13" fmla="*/ 81 h 173"/>
                <a:gd name="T14" fmla="*/ 126 w 134"/>
                <a:gd name="T15" fmla="*/ 81 h 173"/>
                <a:gd name="T16" fmla="*/ 119 w 134"/>
                <a:gd name="T17" fmla="*/ 25 h 173"/>
                <a:gd name="T18" fmla="*/ 91 w 134"/>
                <a:gd name="T19" fmla="*/ 8 h 173"/>
                <a:gd name="T20" fmla="*/ 82 w 134"/>
                <a:gd name="T21" fmla="*/ 5 h 173"/>
                <a:gd name="T22" fmla="*/ 58 w 134"/>
                <a:gd name="T23" fmla="*/ 0 h 173"/>
                <a:gd name="T24" fmla="*/ 56 w 134"/>
                <a:gd name="T25" fmla="*/ 0 h 173"/>
                <a:gd name="T26" fmla="*/ 52 w 134"/>
                <a:gd name="T27" fmla="*/ 0 h 173"/>
                <a:gd name="T28" fmla="*/ 43 w 134"/>
                <a:gd name="T29" fmla="*/ 2 h 173"/>
                <a:gd name="T30" fmla="*/ 5 w 134"/>
                <a:gd name="T31" fmla="*/ 39 h 173"/>
                <a:gd name="T32" fmla="*/ 6 w 134"/>
                <a:gd name="T33" fmla="*/ 80 h 173"/>
                <a:gd name="T34" fmla="*/ 4 w 134"/>
                <a:gd name="T35" fmla="*/ 8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73">
                  <a:moveTo>
                    <a:pt x="4" y="81"/>
                  </a:moveTo>
                  <a:cubicBezTo>
                    <a:pt x="0" y="86"/>
                    <a:pt x="2" y="96"/>
                    <a:pt x="4" y="102"/>
                  </a:cubicBezTo>
                  <a:cubicBezTo>
                    <a:pt x="5" y="107"/>
                    <a:pt x="7" y="111"/>
                    <a:pt x="9" y="113"/>
                  </a:cubicBezTo>
                  <a:cubicBezTo>
                    <a:pt x="14" y="144"/>
                    <a:pt x="40" y="173"/>
                    <a:pt x="64" y="173"/>
                  </a:cubicBezTo>
                  <a:cubicBezTo>
                    <a:pt x="92" y="173"/>
                    <a:pt x="117" y="142"/>
                    <a:pt x="122" y="113"/>
                  </a:cubicBezTo>
                  <a:cubicBezTo>
                    <a:pt x="124" y="111"/>
                    <a:pt x="126" y="107"/>
                    <a:pt x="127" y="102"/>
                  </a:cubicBezTo>
                  <a:cubicBezTo>
                    <a:pt x="129" y="96"/>
                    <a:pt x="130" y="86"/>
                    <a:pt x="127" y="81"/>
                  </a:cubicBezTo>
                  <a:cubicBezTo>
                    <a:pt x="127" y="81"/>
                    <a:pt x="127" y="81"/>
                    <a:pt x="126" y="81"/>
                  </a:cubicBezTo>
                  <a:cubicBezTo>
                    <a:pt x="130" y="68"/>
                    <a:pt x="134" y="43"/>
                    <a:pt x="119" y="25"/>
                  </a:cubicBezTo>
                  <a:cubicBezTo>
                    <a:pt x="117" y="24"/>
                    <a:pt x="109" y="13"/>
                    <a:pt x="91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67" y="1"/>
                    <a:pt x="58" y="0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49" y="0"/>
                    <a:pt x="44" y="1"/>
                    <a:pt x="43" y="2"/>
                  </a:cubicBezTo>
                  <a:cubicBezTo>
                    <a:pt x="42" y="2"/>
                    <a:pt x="14" y="13"/>
                    <a:pt x="5" y="39"/>
                  </a:cubicBezTo>
                  <a:cubicBezTo>
                    <a:pt x="5" y="41"/>
                    <a:pt x="1" y="53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38" name="Freeform 43">
              <a:extLst>
                <a:ext uri="{FF2B5EF4-FFF2-40B4-BE49-F238E27FC236}">
                  <a16:creationId xmlns:a16="http://schemas.microsoft.com/office/drawing/2014/main" id="{1F3A8C8D-70FC-46ED-87D9-E8E76BC6C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66" y="1120502"/>
              <a:ext cx="912813" cy="612775"/>
            </a:xfrm>
            <a:custGeom>
              <a:avLst/>
              <a:gdLst>
                <a:gd name="T0" fmla="*/ 238 w 260"/>
                <a:gd name="T1" fmla="*/ 39 h 175"/>
                <a:gd name="T2" fmla="*/ 219 w 260"/>
                <a:gd name="T3" fmla="*/ 26 h 175"/>
                <a:gd name="T4" fmla="*/ 216 w 260"/>
                <a:gd name="T5" fmla="*/ 25 h 175"/>
                <a:gd name="T6" fmla="*/ 193 w 260"/>
                <a:gd name="T7" fmla="*/ 16 h 175"/>
                <a:gd name="T8" fmla="*/ 186 w 260"/>
                <a:gd name="T9" fmla="*/ 13 h 175"/>
                <a:gd name="T10" fmla="*/ 170 w 260"/>
                <a:gd name="T11" fmla="*/ 0 h 175"/>
                <a:gd name="T12" fmla="*/ 176 w 260"/>
                <a:gd name="T13" fmla="*/ 49 h 175"/>
                <a:gd name="T14" fmla="*/ 132 w 260"/>
                <a:gd name="T15" fmla="*/ 163 h 175"/>
                <a:gd name="T16" fmla="*/ 90 w 260"/>
                <a:gd name="T17" fmla="*/ 52 h 175"/>
                <a:gd name="T18" fmla="*/ 91 w 260"/>
                <a:gd name="T19" fmla="*/ 0 h 175"/>
                <a:gd name="T20" fmla="*/ 42 w 260"/>
                <a:gd name="T21" fmla="*/ 26 h 175"/>
                <a:gd name="T22" fmla="*/ 23 w 260"/>
                <a:gd name="T23" fmla="*/ 39 h 175"/>
                <a:gd name="T24" fmla="*/ 0 w 260"/>
                <a:gd name="T25" fmla="*/ 134 h 175"/>
                <a:gd name="T26" fmla="*/ 7 w 260"/>
                <a:gd name="T27" fmla="*/ 151 h 175"/>
                <a:gd name="T28" fmla="*/ 125 w 260"/>
                <a:gd name="T29" fmla="*/ 175 h 175"/>
                <a:gd name="T30" fmla="*/ 136 w 260"/>
                <a:gd name="T31" fmla="*/ 175 h 175"/>
                <a:gd name="T32" fmla="*/ 136 w 260"/>
                <a:gd name="T33" fmla="*/ 175 h 175"/>
                <a:gd name="T34" fmla="*/ 254 w 260"/>
                <a:gd name="T35" fmla="*/ 151 h 175"/>
                <a:gd name="T36" fmla="*/ 260 w 260"/>
                <a:gd name="T37" fmla="*/ 134 h 175"/>
                <a:gd name="T38" fmla="*/ 238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8" y="39"/>
                  </a:moveTo>
                  <a:cubicBezTo>
                    <a:pt x="238" y="39"/>
                    <a:pt x="233" y="31"/>
                    <a:pt x="219" y="26"/>
                  </a:cubicBezTo>
                  <a:cubicBezTo>
                    <a:pt x="219" y="26"/>
                    <a:pt x="218" y="26"/>
                    <a:pt x="216" y="25"/>
                  </a:cubicBezTo>
                  <a:cubicBezTo>
                    <a:pt x="204" y="19"/>
                    <a:pt x="193" y="16"/>
                    <a:pt x="193" y="16"/>
                  </a:cubicBezTo>
                  <a:cubicBezTo>
                    <a:pt x="190" y="15"/>
                    <a:pt x="188" y="14"/>
                    <a:pt x="186" y="13"/>
                  </a:cubicBezTo>
                  <a:cubicBezTo>
                    <a:pt x="178" y="9"/>
                    <a:pt x="171" y="5"/>
                    <a:pt x="170" y="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12"/>
                    <a:pt x="42" y="26"/>
                    <a:pt x="42" y="26"/>
                  </a:cubicBezTo>
                  <a:cubicBezTo>
                    <a:pt x="28" y="31"/>
                    <a:pt x="23" y="39"/>
                    <a:pt x="23" y="39"/>
                  </a:cubicBezTo>
                  <a:cubicBezTo>
                    <a:pt x="3" y="68"/>
                    <a:pt x="0" y="134"/>
                    <a:pt x="0" y="134"/>
                  </a:cubicBezTo>
                  <a:cubicBezTo>
                    <a:pt x="1" y="149"/>
                    <a:pt x="7" y="151"/>
                    <a:pt x="7" y="151"/>
                  </a:cubicBezTo>
                  <a:cubicBezTo>
                    <a:pt x="53" y="171"/>
                    <a:pt x="125" y="175"/>
                    <a:pt x="125" y="175"/>
                  </a:cubicBezTo>
                  <a:cubicBezTo>
                    <a:pt x="129" y="175"/>
                    <a:pt x="132" y="175"/>
                    <a:pt x="136" y="175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6" y="175"/>
                    <a:pt x="208" y="171"/>
                    <a:pt x="254" y="151"/>
                  </a:cubicBezTo>
                  <a:cubicBezTo>
                    <a:pt x="254" y="151"/>
                    <a:pt x="260" y="149"/>
                    <a:pt x="260" y="134"/>
                  </a:cubicBezTo>
                  <a:cubicBezTo>
                    <a:pt x="260" y="134"/>
                    <a:pt x="258" y="68"/>
                    <a:pt x="23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39" name="Freeform 44">
              <a:extLst>
                <a:ext uri="{FF2B5EF4-FFF2-40B4-BE49-F238E27FC236}">
                  <a16:creationId xmlns:a16="http://schemas.microsoft.com/office/drawing/2014/main" id="{0533387F-4A6E-4A98-B534-A934B841D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16" y="1120502"/>
              <a:ext cx="6350" cy="6350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0" name="Oval 45">
              <a:extLst>
                <a:ext uri="{FF2B5EF4-FFF2-40B4-BE49-F238E27FC236}">
                  <a16:creationId xmlns:a16="http://schemas.microsoft.com/office/drawing/2014/main" id="{A57183FB-9BA1-47D5-AE4A-32C2988C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53" y="1120502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3B252CE4-5A4C-440C-809C-8D1093EF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41" y="1193527"/>
              <a:ext cx="136525" cy="104775"/>
            </a:xfrm>
            <a:custGeom>
              <a:avLst/>
              <a:gdLst>
                <a:gd name="T0" fmla="*/ 0 w 39"/>
                <a:gd name="T1" fmla="*/ 0 h 30"/>
                <a:gd name="T2" fmla="*/ 19 w 39"/>
                <a:gd name="T3" fmla="*/ 30 h 30"/>
                <a:gd name="T4" fmla="*/ 39 w 39"/>
                <a:gd name="T5" fmla="*/ 0 h 30"/>
                <a:gd name="T6" fmla="*/ 0 w 3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8751BF07-39A5-44FC-BFDD-98E616D46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428" y="129830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CBFD4751-ADCF-4529-AC92-44F22487F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753" y="1968227"/>
              <a:ext cx="469900" cy="611187"/>
            </a:xfrm>
            <a:custGeom>
              <a:avLst/>
              <a:gdLst>
                <a:gd name="T0" fmla="*/ 4 w 134"/>
                <a:gd name="T1" fmla="*/ 82 h 174"/>
                <a:gd name="T2" fmla="*/ 4 w 134"/>
                <a:gd name="T3" fmla="*/ 103 h 174"/>
                <a:gd name="T4" fmla="*/ 9 w 134"/>
                <a:gd name="T5" fmla="*/ 113 h 174"/>
                <a:gd name="T6" fmla="*/ 63 w 134"/>
                <a:gd name="T7" fmla="*/ 174 h 174"/>
                <a:gd name="T8" fmla="*/ 122 w 134"/>
                <a:gd name="T9" fmla="*/ 114 h 174"/>
                <a:gd name="T10" fmla="*/ 127 w 134"/>
                <a:gd name="T11" fmla="*/ 103 h 174"/>
                <a:gd name="T12" fmla="*/ 127 w 134"/>
                <a:gd name="T13" fmla="*/ 82 h 174"/>
                <a:gd name="T14" fmla="*/ 126 w 134"/>
                <a:gd name="T15" fmla="*/ 81 h 174"/>
                <a:gd name="T16" fmla="*/ 118 w 134"/>
                <a:gd name="T17" fmla="*/ 26 h 174"/>
                <a:gd name="T18" fmla="*/ 90 w 134"/>
                <a:gd name="T19" fmla="*/ 9 h 174"/>
                <a:gd name="T20" fmla="*/ 82 w 134"/>
                <a:gd name="T21" fmla="*/ 6 h 174"/>
                <a:gd name="T22" fmla="*/ 58 w 134"/>
                <a:gd name="T23" fmla="*/ 0 h 174"/>
                <a:gd name="T24" fmla="*/ 56 w 134"/>
                <a:gd name="T25" fmla="*/ 1 h 174"/>
                <a:gd name="T26" fmla="*/ 52 w 134"/>
                <a:gd name="T27" fmla="*/ 1 h 174"/>
                <a:gd name="T28" fmla="*/ 43 w 134"/>
                <a:gd name="T29" fmla="*/ 3 h 174"/>
                <a:gd name="T30" fmla="*/ 5 w 134"/>
                <a:gd name="T31" fmla="*/ 40 h 174"/>
                <a:gd name="T32" fmla="*/ 6 w 134"/>
                <a:gd name="T33" fmla="*/ 81 h 174"/>
                <a:gd name="T34" fmla="*/ 4 w 134"/>
                <a:gd name="T35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74">
                  <a:moveTo>
                    <a:pt x="4" y="82"/>
                  </a:moveTo>
                  <a:cubicBezTo>
                    <a:pt x="0" y="87"/>
                    <a:pt x="2" y="97"/>
                    <a:pt x="4" y="103"/>
                  </a:cubicBezTo>
                  <a:cubicBezTo>
                    <a:pt x="5" y="108"/>
                    <a:pt x="7" y="111"/>
                    <a:pt x="9" y="113"/>
                  </a:cubicBezTo>
                  <a:cubicBezTo>
                    <a:pt x="13" y="145"/>
                    <a:pt x="40" y="174"/>
                    <a:pt x="63" y="174"/>
                  </a:cubicBezTo>
                  <a:cubicBezTo>
                    <a:pt x="91" y="174"/>
                    <a:pt x="117" y="142"/>
                    <a:pt x="122" y="114"/>
                  </a:cubicBezTo>
                  <a:cubicBezTo>
                    <a:pt x="124" y="112"/>
                    <a:pt x="126" y="108"/>
                    <a:pt x="127" y="103"/>
                  </a:cubicBezTo>
                  <a:cubicBezTo>
                    <a:pt x="128" y="97"/>
                    <a:pt x="130" y="87"/>
                    <a:pt x="127" y="82"/>
                  </a:cubicBezTo>
                  <a:cubicBezTo>
                    <a:pt x="126" y="82"/>
                    <a:pt x="126" y="82"/>
                    <a:pt x="126" y="81"/>
                  </a:cubicBezTo>
                  <a:cubicBezTo>
                    <a:pt x="129" y="69"/>
                    <a:pt x="134" y="44"/>
                    <a:pt x="118" y="26"/>
                  </a:cubicBezTo>
                  <a:cubicBezTo>
                    <a:pt x="117" y="25"/>
                    <a:pt x="109" y="14"/>
                    <a:pt x="90" y="9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67" y="1"/>
                    <a:pt x="58" y="1"/>
                    <a:pt x="58" y="0"/>
                  </a:cubicBezTo>
                  <a:cubicBezTo>
                    <a:pt x="57" y="0"/>
                    <a:pt x="56" y="0"/>
                    <a:pt x="56" y="1"/>
                  </a:cubicBezTo>
                  <a:cubicBezTo>
                    <a:pt x="55" y="1"/>
                    <a:pt x="54" y="1"/>
                    <a:pt x="52" y="1"/>
                  </a:cubicBezTo>
                  <a:cubicBezTo>
                    <a:pt x="49" y="1"/>
                    <a:pt x="44" y="2"/>
                    <a:pt x="43" y="3"/>
                  </a:cubicBezTo>
                  <a:cubicBezTo>
                    <a:pt x="41" y="3"/>
                    <a:pt x="14" y="14"/>
                    <a:pt x="5" y="40"/>
                  </a:cubicBezTo>
                  <a:cubicBezTo>
                    <a:pt x="4" y="42"/>
                    <a:pt x="1" y="53"/>
                    <a:pt x="6" y="81"/>
                  </a:cubicBezTo>
                  <a:cubicBezTo>
                    <a:pt x="5" y="81"/>
                    <a:pt x="4" y="81"/>
                    <a:pt x="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4703D7D6-24C6-4485-8305-DC0FA94B1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978" y="2522265"/>
              <a:ext cx="912813" cy="614362"/>
            </a:xfrm>
            <a:custGeom>
              <a:avLst/>
              <a:gdLst>
                <a:gd name="T0" fmla="*/ 238 w 260"/>
                <a:gd name="T1" fmla="*/ 39 h 175"/>
                <a:gd name="T2" fmla="*/ 219 w 260"/>
                <a:gd name="T3" fmla="*/ 26 h 175"/>
                <a:gd name="T4" fmla="*/ 216 w 260"/>
                <a:gd name="T5" fmla="*/ 25 h 175"/>
                <a:gd name="T6" fmla="*/ 193 w 260"/>
                <a:gd name="T7" fmla="*/ 16 h 175"/>
                <a:gd name="T8" fmla="*/ 186 w 260"/>
                <a:gd name="T9" fmla="*/ 13 h 175"/>
                <a:gd name="T10" fmla="*/ 170 w 260"/>
                <a:gd name="T11" fmla="*/ 0 h 175"/>
                <a:gd name="T12" fmla="*/ 176 w 260"/>
                <a:gd name="T13" fmla="*/ 49 h 175"/>
                <a:gd name="T14" fmla="*/ 132 w 260"/>
                <a:gd name="T15" fmla="*/ 163 h 175"/>
                <a:gd name="T16" fmla="*/ 90 w 260"/>
                <a:gd name="T17" fmla="*/ 52 h 175"/>
                <a:gd name="T18" fmla="*/ 91 w 260"/>
                <a:gd name="T19" fmla="*/ 0 h 175"/>
                <a:gd name="T20" fmla="*/ 41 w 260"/>
                <a:gd name="T21" fmla="*/ 26 h 175"/>
                <a:gd name="T22" fmla="*/ 22 w 260"/>
                <a:gd name="T23" fmla="*/ 39 h 175"/>
                <a:gd name="T24" fmla="*/ 0 w 260"/>
                <a:gd name="T25" fmla="*/ 134 h 175"/>
                <a:gd name="T26" fmla="*/ 7 w 260"/>
                <a:gd name="T27" fmla="*/ 151 h 175"/>
                <a:gd name="T28" fmla="*/ 125 w 260"/>
                <a:gd name="T29" fmla="*/ 175 h 175"/>
                <a:gd name="T30" fmla="*/ 136 w 260"/>
                <a:gd name="T31" fmla="*/ 174 h 175"/>
                <a:gd name="T32" fmla="*/ 136 w 260"/>
                <a:gd name="T33" fmla="*/ 175 h 175"/>
                <a:gd name="T34" fmla="*/ 253 w 260"/>
                <a:gd name="T35" fmla="*/ 151 h 175"/>
                <a:gd name="T36" fmla="*/ 260 w 260"/>
                <a:gd name="T37" fmla="*/ 134 h 175"/>
                <a:gd name="T38" fmla="*/ 238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8" y="39"/>
                  </a:moveTo>
                  <a:cubicBezTo>
                    <a:pt x="238" y="39"/>
                    <a:pt x="232" y="31"/>
                    <a:pt x="219" y="26"/>
                  </a:cubicBezTo>
                  <a:cubicBezTo>
                    <a:pt x="219" y="26"/>
                    <a:pt x="218" y="26"/>
                    <a:pt x="216" y="25"/>
                  </a:cubicBezTo>
                  <a:cubicBezTo>
                    <a:pt x="204" y="19"/>
                    <a:pt x="193" y="16"/>
                    <a:pt x="193" y="16"/>
                  </a:cubicBezTo>
                  <a:cubicBezTo>
                    <a:pt x="190" y="15"/>
                    <a:pt x="188" y="14"/>
                    <a:pt x="186" y="13"/>
                  </a:cubicBezTo>
                  <a:cubicBezTo>
                    <a:pt x="178" y="9"/>
                    <a:pt x="171" y="5"/>
                    <a:pt x="170" y="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12"/>
                    <a:pt x="41" y="26"/>
                    <a:pt x="41" y="26"/>
                  </a:cubicBezTo>
                  <a:cubicBezTo>
                    <a:pt x="28" y="31"/>
                    <a:pt x="22" y="39"/>
                    <a:pt x="22" y="39"/>
                  </a:cubicBezTo>
                  <a:cubicBezTo>
                    <a:pt x="2" y="68"/>
                    <a:pt x="0" y="134"/>
                    <a:pt x="0" y="134"/>
                  </a:cubicBezTo>
                  <a:cubicBezTo>
                    <a:pt x="0" y="149"/>
                    <a:pt x="7" y="151"/>
                    <a:pt x="7" y="151"/>
                  </a:cubicBezTo>
                  <a:cubicBezTo>
                    <a:pt x="53" y="171"/>
                    <a:pt x="125" y="175"/>
                    <a:pt x="125" y="175"/>
                  </a:cubicBezTo>
                  <a:cubicBezTo>
                    <a:pt x="128" y="175"/>
                    <a:pt x="132" y="175"/>
                    <a:pt x="136" y="174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6" y="175"/>
                    <a:pt x="208" y="171"/>
                    <a:pt x="253" y="151"/>
                  </a:cubicBezTo>
                  <a:cubicBezTo>
                    <a:pt x="253" y="151"/>
                    <a:pt x="260" y="149"/>
                    <a:pt x="260" y="134"/>
                  </a:cubicBezTo>
                  <a:cubicBezTo>
                    <a:pt x="260" y="134"/>
                    <a:pt x="258" y="68"/>
                    <a:pt x="23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5" name="Freeform 50">
              <a:extLst>
                <a:ext uri="{FF2B5EF4-FFF2-40B4-BE49-F238E27FC236}">
                  <a16:creationId xmlns:a16="http://schemas.microsoft.com/office/drawing/2014/main" id="{16740BA7-FD00-429F-9E66-DCD5790DE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41" y="2522265"/>
              <a:ext cx="7938" cy="7937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6" name="Oval 51">
              <a:extLst>
                <a:ext uri="{FF2B5EF4-FFF2-40B4-BE49-F238E27FC236}">
                  <a16:creationId xmlns:a16="http://schemas.microsoft.com/office/drawing/2014/main" id="{4A9FA015-3424-4333-AD5C-1BAFFCF56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066" y="2522265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C90ED981-13A6-44E8-9EFD-E88F4CC75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678" y="2596877"/>
              <a:ext cx="139700" cy="104775"/>
            </a:xfrm>
            <a:custGeom>
              <a:avLst/>
              <a:gdLst>
                <a:gd name="T0" fmla="*/ 0 w 40"/>
                <a:gd name="T1" fmla="*/ 0 h 30"/>
                <a:gd name="T2" fmla="*/ 20 w 40"/>
                <a:gd name="T3" fmla="*/ 30 h 30"/>
                <a:gd name="T4" fmla="*/ 40 w 40"/>
                <a:gd name="T5" fmla="*/ 0 h 30"/>
                <a:gd name="T6" fmla="*/ 0 w 40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0">
                  <a:moveTo>
                    <a:pt x="0" y="0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8" name="Freeform 53">
              <a:extLst>
                <a:ext uri="{FF2B5EF4-FFF2-40B4-BE49-F238E27FC236}">
                  <a16:creationId xmlns:a16="http://schemas.microsoft.com/office/drawing/2014/main" id="{721C12D9-BCE2-46E7-BE22-CDBFB560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41" y="270165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9" name="Freeform 54">
              <a:extLst>
                <a:ext uri="{FF2B5EF4-FFF2-40B4-BE49-F238E27FC236}">
                  <a16:creationId xmlns:a16="http://schemas.microsoft.com/office/drawing/2014/main" id="{CAF1A301-0623-455C-B472-4F577A757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03" y="1968227"/>
              <a:ext cx="466725" cy="611187"/>
            </a:xfrm>
            <a:custGeom>
              <a:avLst/>
              <a:gdLst>
                <a:gd name="T0" fmla="*/ 3 w 133"/>
                <a:gd name="T1" fmla="*/ 82 h 174"/>
                <a:gd name="T2" fmla="*/ 3 w 133"/>
                <a:gd name="T3" fmla="*/ 103 h 174"/>
                <a:gd name="T4" fmla="*/ 8 w 133"/>
                <a:gd name="T5" fmla="*/ 113 h 174"/>
                <a:gd name="T6" fmla="*/ 63 w 133"/>
                <a:gd name="T7" fmla="*/ 174 h 174"/>
                <a:gd name="T8" fmla="*/ 121 w 133"/>
                <a:gd name="T9" fmla="*/ 114 h 174"/>
                <a:gd name="T10" fmla="*/ 126 w 133"/>
                <a:gd name="T11" fmla="*/ 103 h 174"/>
                <a:gd name="T12" fmla="*/ 126 w 133"/>
                <a:gd name="T13" fmla="*/ 82 h 174"/>
                <a:gd name="T14" fmla="*/ 126 w 133"/>
                <a:gd name="T15" fmla="*/ 81 h 174"/>
                <a:gd name="T16" fmla="*/ 118 w 133"/>
                <a:gd name="T17" fmla="*/ 26 h 174"/>
                <a:gd name="T18" fmla="*/ 90 w 133"/>
                <a:gd name="T19" fmla="*/ 9 h 174"/>
                <a:gd name="T20" fmla="*/ 81 w 133"/>
                <a:gd name="T21" fmla="*/ 6 h 174"/>
                <a:gd name="T22" fmla="*/ 57 w 133"/>
                <a:gd name="T23" fmla="*/ 0 h 174"/>
                <a:gd name="T24" fmla="*/ 55 w 133"/>
                <a:gd name="T25" fmla="*/ 1 h 174"/>
                <a:gd name="T26" fmla="*/ 52 w 133"/>
                <a:gd name="T27" fmla="*/ 1 h 174"/>
                <a:gd name="T28" fmla="*/ 42 w 133"/>
                <a:gd name="T29" fmla="*/ 3 h 174"/>
                <a:gd name="T30" fmla="*/ 5 w 133"/>
                <a:gd name="T31" fmla="*/ 40 h 174"/>
                <a:gd name="T32" fmla="*/ 5 w 133"/>
                <a:gd name="T33" fmla="*/ 81 h 174"/>
                <a:gd name="T34" fmla="*/ 3 w 133"/>
                <a:gd name="T35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74">
                  <a:moveTo>
                    <a:pt x="3" y="82"/>
                  </a:moveTo>
                  <a:cubicBezTo>
                    <a:pt x="0" y="87"/>
                    <a:pt x="2" y="97"/>
                    <a:pt x="3" y="103"/>
                  </a:cubicBezTo>
                  <a:cubicBezTo>
                    <a:pt x="4" y="108"/>
                    <a:pt x="6" y="111"/>
                    <a:pt x="8" y="113"/>
                  </a:cubicBezTo>
                  <a:cubicBezTo>
                    <a:pt x="13" y="145"/>
                    <a:pt x="39" y="174"/>
                    <a:pt x="63" y="174"/>
                  </a:cubicBezTo>
                  <a:cubicBezTo>
                    <a:pt x="91" y="174"/>
                    <a:pt x="116" y="142"/>
                    <a:pt x="121" y="114"/>
                  </a:cubicBezTo>
                  <a:cubicBezTo>
                    <a:pt x="123" y="112"/>
                    <a:pt x="125" y="108"/>
                    <a:pt x="126" y="103"/>
                  </a:cubicBezTo>
                  <a:cubicBezTo>
                    <a:pt x="128" y="97"/>
                    <a:pt x="130" y="87"/>
                    <a:pt x="126" y="82"/>
                  </a:cubicBezTo>
                  <a:cubicBezTo>
                    <a:pt x="126" y="82"/>
                    <a:pt x="126" y="82"/>
                    <a:pt x="126" y="81"/>
                  </a:cubicBezTo>
                  <a:cubicBezTo>
                    <a:pt x="129" y="69"/>
                    <a:pt x="133" y="44"/>
                    <a:pt x="118" y="26"/>
                  </a:cubicBezTo>
                  <a:cubicBezTo>
                    <a:pt x="117" y="25"/>
                    <a:pt x="108" y="14"/>
                    <a:pt x="90" y="9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67" y="1"/>
                    <a:pt x="58" y="1"/>
                    <a:pt x="57" y="0"/>
                  </a:cubicBezTo>
                  <a:cubicBezTo>
                    <a:pt x="57" y="0"/>
                    <a:pt x="56" y="0"/>
                    <a:pt x="55" y="1"/>
                  </a:cubicBezTo>
                  <a:cubicBezTo>
                    <a:pt x="55" y="1"/>
                    <a:pt x="53" y="1"/>
                    <a:pt x="52" y="1"/>
                  </a:cubicBezTo>
                  <a:cubicBezTo>
                    <a:pt x="48" y="1"/>
                    <a:pt x="43" y="2"/>
                    <a:pt x="42" y="3"/>
                  </a:cubicBezTo>
                  <a:cubicBezTo>
                    <a:pt x="41" y="3"/>
                    <a:pt x="13" y="14"/>
                    <a:pt x="5" y="40"/>
                  </a:cubicBezTo>
                  <a:cubicBezTo>
                    <a:pt x="4" y="42"/>
                    <a:pt x="0" y="53"/>
                    <a:pt x="5" y="81"/>
                  </a:cubicBezTo>
                  <a:cubicBezTo>
                    <a:pt x="4" y="81"/>
                    <a:pt x="4" y="81"/>
                    <a:pt x="3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553DA9A0-2CAF-4C70-A714-134F517DB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28" y="2522265"/>
              <a:ext cx="912813" cy="614362"/>
            </a:xfrm>
            <a:custGeom>
              <a:avLst/>
              <a:gdLst>
                <a:gd name="T0" fmla="*/ 237 w 260"/>
                <a:gd name="T1" fmla="*/ 39 h 175"/>
                <a:gd name="T2" fmla="*/ 218 w 260"/>
                <a:gd name="T3" fmla="*/ 26 h 175"/>
                <a:gd name="T4" fmla="*/ 215 w 260"/>
                <a:gd name="T5" fmla="*/ 25 h 175"/>
                <a:gd name="T6" fmla="*/ 192 w 260"/>
                <a:gd name="T7" fmla="*/ 16 h 175"/>
                <a:gd name="T8" fmla="*/ 185 w 260"/>
                <a:gd name="T9" fmla="*/ 13 h 175"/>
                <a:gd name="T10" fmla="*/ 169 w 260"/>
                <a:gd name="T11" fmla="*/ 0 h 175"/>
                <a:gd name="T12" fmla="*/ 175 w 260"/>
                <a:gd name="T13" fmla="*/ 49 h 175"/>
                <a:gd name="T14" fmla="*/ 131 w 260"/>
                <a:gd name="T15" fmla="*/ 163 h 175"/>
                <a:gd name="T16" fmla="*/ 89 w 260"/>
                <a:gd name="T17" fmla="*/ 52 h 175"/>
                <a:gd name="T18" fmla="*/ 90 w 260"/>
                <a:gd name="T19" fmla="*/ 0 h 175"/>
                <a:gd name="T20" fmla="*/ 41 w 260"/>
                <a:gd name="T21" fmla="*/ 26 h 175"/>
                <a:gd name="T22" fmla="*/ 22 w 260"/>
                <a:gd name="T23" fmla="*/ 39 h 175"/>
                <a:gd name="T24" fmla="*/ 0 w 260"/>
                <a:gd name="T25" fmla="*/ 134 h 175"/>
                <a:gd name="T26" fmla="*/ 6 w 260"/>
                <a:gd name="T27" fmla="*/ 151 h 175"/>
                <a:gd name="T28" fmla="*/ 124 w 260"/>
                <a:gd name="T29" fmla="*/ 175 h 175"/>
                <a:gd name="T30" fmla="*/ 135 w 260"/>
                <a:gd name="T31" fmla="*/ 174 h 175"/>
                <a:gd name="T32" fmla="*/ 135 w 260"/>
                <a:gd name="T33" fmla="*/ 175 h 175"/>
                <a:gd name="T34" fmla="*/ 253 w 260"/>
                <a:gd name="T35" fmla="*/ 151 h 175"/>
                <a:gd name="T36" fmla="*/ 260 w 260"/>
                <a:gd name="T37" fmla="*/ 134 h 175"/>
                <a:gd name="T38" fmla="*/ 237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7" y="39"/>
                  </a:moveTo>
                  <a:cubicBezTo>
                    <a:pt x="237" y="39"/>
                    <a:pt x="232" y="31"/>
                    <a:pt x="218" y="26"/>
                  </a:cubicBezTo>
                  <a:cubicBezTo>
                    <a:pt x="218" y="26"/>
                    <a:pt x="217" y="26"/>
                    <a:pt x="215" y="25"/>
                  </a:cubicBezTo>
                  <a:cubicBezTo>
                    <a:pt x="203" y="19"/>
                    <a:pt x="192" y="16"/>
                    <a:pt x="192" y="16"/>
                  </a:cubicBezTo>
                  <a:cubicBezTo>
                    <a:pt x="190" y="15"/>
                    <a:pt x="187" y="14"/>
                    <a:pt x="185" y="13"/>
                  </a:cubicBezTo>
                  <a:cubicBezTo>
                    <a:pt x="177" y="9"/>
                    <a:pt x="171" y="5"/>
                    <a:pt x="169" y="0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31" y="163"/>
                    <a:pt x="131" y="163"/>
                    <a:pt x="131" y="163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12"/>
                    <a:pt x="41" y="26"/>
                    <a:pt x="41" y="26"/>
                  </a:cubicBezTo>
                  <a:cubicBezTo>
                    <a:pt x="28" y="31"/>
                    <a:pt x="22" y="39"/>
                    <a:pt x="22" y="39"/>
                  </a:cubicBezTo>
                  <a:cubicBezTo>
                    <a:pt x="2" y="68"/>
                    <a:pt x="0" y="134"/>
                    <a:pt x="0" y="134"/>
                  </a:cubicBezTo>
                  <a:cubicBezTo>
                    <a:pt x="0" y="149"/>
                    <a:pt x="6" y="151"/>
                    <a:pt x="6" y="151"/>
                  </a:cubicBezTo>
                  <a:cubicBezTo>
                    <a:pt x="52" y="171"/>
                    <a:pt x="124" y="175"/>
                    <a:pt x="124" y="175"/>
                  </a:cubicBezTo>
                  <a:cubicBezTo>
                    <a:pt x="128" y="175"/>
                    <a:pt x="131" y="175"/>
                    <a:pt x="135" y="174"/>
                  </a:cubicBezTo>
                  <a:cubicBezTo>
                    <a:pt x="135" y="175"/>
                    <a:pt x="135" y="175"/>
                    <a:pt x="135" y="175"/>
                  </a:cubicBezTo>
                  <a:cubicBezTo>
                    <a:pt x="135" y="175"/>
                    <a:pt x="207" y="171"/>
                    <a:pt x="253" y="151"/>
                  </a:cubicBezTo>
                  <a:cubicBezTo>
                    <a:pt x="253" y="151"/>
                    <a:pt x="259" y="149"/>
                    <a:pt x="260" y="134"/>
                  </a:cubicBezTo>
                  <a:cubicBezTo>
                    <a:pt x="260" y="134"/>
                    <a:pt x="257" y="68"/>
                    <a:pt x="23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1" name="Freeform 56">
              <a:extLst>
                <a:ext uri="{FF2B5EF4-FFF2-40B4-BE49-F238E27FC236}">
                  <a16:creationId xmlns:a16="http://schemas.microsoft.com/office/drawing/2014/main" id="{420524AC-3B83-4715-99E4-A50C1053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5278" y="2522265"/>
              <a:ext cx="3175" cy="7937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2" name="Oval 57">
              <a:extLst>
                <a:ext uri="{FF2B5EF4-FFF2-40B4-BE49-F238E27FC236}">
                  <a16:creationId xmlns:a16="http://schemas.microsoft.com/office/drawing/2014/main" id="{20E4402D-F2AA-4EE4-8F78-C7C63C16B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41" y="2522265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3" name="Freeform 58">
              <a:extLst>
                <a:ext uri="{FF2B5EF4-FFF2-40B4-BE49-F238E27FC236}">
                  <a16:creationId xmlns:a16="http://schemas.microsoft.com/office/drawing/2014/main" id="{1D848E26-CB59-41CF-98DB-C92DEC92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28" y="2596877"/>
              <a:ext cx="136525" cy="104775"/>
            </a:xfrm>
            <a:custGeom>
              <a:avLst/>
              <a:gdLst>
                <a:gd name="T0" fmla="*/ 0 w 39"/>
                <a:gd name="T1" fmla="*/ 0 h 30"/>
                <a:gd name="T2" fmla="*/ 19 w 39"/>
                <a:gd name="T3" fmla="*/ 30 h 30"/>
                <a:gd name="T4" fmla="*/ 39 w 39"/>
                <a:gd name="T5" fmla="*/ 0 h 30"/>
                <a:gd name="T6" fmla="*/ 0 w 3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C6B5AA8E-4C5D-4A85-822A-99860DB4B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716" y="270165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5" name="Freeform 60">
              <a:extLst>
                <a:ext uri="{FF2B5EF4-FFF2-40B4-BE49-F238E27FC236}">
                  <a16:creationId xmlns:a16="http://schemas.microsoft.com/office/drawing/2014/main" id="{B94E2E6F-4669-4DB8-B274-A9B758D5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866" y="1831702"/>
              <a:ext cx="460375" cy="539750"/>
            </a:xfrm>
            <a:custGeom>
              <a:avLst/>
              <a:gdLst>
                <a:gd name="T0" fmla="*/ 129 w 131"/>
                <a:gd name="T1" fmla="*/ 145 h 154"/>
                <a:gd name="T2" fmla="*/ 70 w 131"/>
                <a:gd name="T3" fmla="*/ 87 h 154"/>
                <a:gd name="T4" fmla="*/ 70 w 131"/>
                <a:gd name="T5" fmla="*/ 5 h 154"/>
                <a:gd name="T6" fmla="*/ 65 w 131"/>
                <a:gd name="T7" fmla="*/ 0 h 154"/>
                <a:gd name="T8" fmla="*/ 60 w 131"/>
                <a:gd name="T9" fmla="*/ 5 h 154"/>
                <a:gd name="T10" fmla="*/ 60 w 131"/>
                <a:gd name="T11" fmla="*/ 87 h 154"/>
                <a:gd name="T12" fmla="*/ 2 w 131"/>
                <a:gd name="T13" fmla="*/ 145 h 154"/>
                <a:gd name="T14" fmla="*/ 2 w 131"/>
                <a:gd name="T15" fmla="*/ 153 h 154"/>
                <a:gd name="T16" fmla="*/ 6 w 131"/>
                <a:gd name="T17" fmla="*/ 154 h 154"/>
                <a:gd name="T18" fmla="*/ 9 w 131"/>
                <a:gd name="T19" fmla="*/ 153 h 154"/>
                <a:gd name="T20" fmla="*/ 65 w 131"/>
                <a:gd name="T21" fmla="*/ 96 h 154"/>
                <a:gd name="T22" fmla="*/ 122 w 131"/>
                <a:gd name="T23" fmla="*/ 153 h 154"/>
                <a:gd name="T24" fmla="*/ 125 w 131"/>
                <a:gd name="T25" fmla="*/ 154 h 154"/>
                <a:gd name="T26" fmla="*/ 129 w 131"/>
                <a:gd name="T27" fmla="*/ 153 h 154"/>
                <a:gd name="T28" fmla="*/ 129 w 131"/>
                <a:gd name="T29" fmla="*/ 14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54">
                  <a:moveTo>
                    <a:pt x="129" y="145"/>
                  </a:moveTo>
                  <a:cubicBezTo>
                    <a:pt x="70" y="87"/>
                    <a:pt x="70" y="87"/>
                    <a:pt x="70" y="8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2"/>
                    <a:pt x="60" y="5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0" y="147"/>
                    <a:pt x="0" y="151"/>
                    <a:pt x="2" y="153"/>
                  </a:cubicBezTo>
                  <a:cubicBezTo>
                    <a:pt x="3" y="154"/>
                    <a:pt x="4" y="154"/>
                    <a:pt x="6" y="154"/>
                  </a:cubicBezTo>
                  <a:cubicBezTo>
                    <a:pt x="7" y="154"/>
                    <a:pt x="8" y="154"/>
                    <a:pt x="9" y="15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3" y="154"/>
                    <a:pt x="124" y="154"/>
                    <a:pt x="125" y="154"/>
                  </a:cubicBezTo>
                  <a:cubicBezTo>
                    <a:pt x="126" y="154"/>
                    <a:pt x="128" y="154"/>
                    <a:pt x="129" y="153"/>
                  </a:cubicBezTo>
                  <a:cubicBezTo>
                    <a:pt x="131" y="151"/>
                    <a:pt x="131" y="147"/>
                    <a:pt x="129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29FB51F-3AED-49A3-B98B-F033C5D0A61E}"/>
              </a:ext>
            </a:extLst>
          </p:cNvPr>
          <p:cNvCxnSpPr/>
          <p:nvPr/>
        </p:nvCxnSpPr>
        <p:spPr>
          <a:xfrm>
            <a:off x="6189173" y="5474841"/>
            <a:ext cx="50225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0A1315D-B7EC-4A14-AC2A-CCDACA15A4C9}"/>
              </a:ext>
            </a:extLst>
          </p:cNvPr>
          <p:cNvSpPr txBox="1"/>
          <p:nvPr/>
        </p:nvSpPr>
        <p:spPr>
          <a:xfrm>
            <a:off x="7386056" y="5678501"/>
            <a:ext cx="485998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rbel" panose="020B0503020204020204" pitchFamily="34" charset="0"/>
                <a:cs typeface="Arial" panose="020B0604020202020204" pitchFamily="34" charset="0"/>
              </a:rPr>
              <a:t>5. Key Insights on Repeat Customers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2C7FDB0-90AC-4846-B732-5D41CDE98941}"/>
              </a:ext>
            </a:extLst>
          </p:cNvPr>
          <p:cNvGrpSpPr/>
          <p:nvPr/>
        </p:nvGrpSpPr>
        <p:grpSpPr>
          <a:xfrm>
            <a:off x="6357938" y="5550643"/>
            <a:ext cx="754264" cy="755764"/>
            <a:chOff x="5232481" y="2267809"/>
            <a:chExt cx="1114524" cy="1116742"/>
          </a:xfrm>
        </p:grpSpPr>
        <p:sp>
          <p:nvSpPr>
            <p:cNvPr id="159" name="Oval 9">
              <a:extLst>
                <a:ext uri="{FF2B5EF4-FFF2-40B4-BE49-F238E27FC236}">
                  <a16:creationId xmlns:a16="http://schemas.microsoft.com/office/drawing/2014/main" id="{7770753B-BEC6-4786-B70F-63E900CB1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A9F0FF7D-3176-4889-8E07-FE50147FC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512D4F1-D8C9-42C2-A338-069FED298F48}"/>
              </a:ext>
            </a:extLst>
          </p:cNvPr>
          <p:cNvGrpSpPr/>
          <p:nvPr/>
        </p:nvGrpSpPr>
        <p:grpSpPr>
          <a:xfrm>
            <a:off x="6528093" y="5781805"/>
            <a:ext cx="413954" cy="293440"/>
            <a:chOff x="5057554" y="1105936"/>
            <a:chExt cx="3146425" cy="2230438"/>
          </a:xfrm>
          <a:solidFill>
            <a:srgbClr val="3C5872"/>
          </a:solidFill>
        </p:grpSpPr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5047CE05-BB0D-4405-B2E7-93D42A3E0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517" y="1548849"/>
              <a:ext cx="115888" cy="336550"/>
            </a:xfrm>
            <a:custGeom>
              <a:avLst/>
              <a:gdLst>
                <a:gd name="T0" fmla="*/ 3 w 33"/>
                <a:gd name="T1" fmla="*/ 70 h 96"/>
                <a:gd name="T2" fmla="*/ 14 w 33"/>
                <a:gd name="T3" fmla="*/ 94 h 96"/>
                <a:gd name="T4" fmla="*/ 19 w 33"/>
                <a:gd name="T5" fmla="*/ 93 h 96"/>
                <a:gd name="T6" fmla="*/ 29 w 33"/>
                <a:gd name="T7" fmla="*/ 61 h 96"/>
                <a:gd name="T8" fmla="*/ 27 w 33"/>
                <a:gd name="T9" fmla="*/ 44 h 96"/>
                <a:gd name="T10" fmla="*/ 27 w 33"/>
                <a:gd name="T11" fmla="*/ 7 h 96"/>
                <a:gd name="T12" fmla="*/ 22 w 33"/>
                <a:gd name="T13" fmla="*/ 0 h 96"/>
                <a:gd name="T14" fmla="*/ 13 w 33"/>
                <a:gd name="T15" fmla="*/ 0 h 96"/>
                <a:gd name="T16" fmla="*/ 7 w 33"/>
                <a:gd name="T17" fmla="*/ 8 h 96"/>
                <a:gd name="T18" fmla="*/ 8 w 33"/>
                <a:gd name="T19" fmla="*/ 30 h 96"/>
                <a:gd name="T20" fmla="*/ 3 w 33"/>
                <a:gd name="T2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96">
                  <a:moveTo>
                    <a:pt x="3" y="70"/>
                  </a:moveTo>
                  <a:cubicBezTo>
                    <a:pt x="0" y="79"/>
                    <a:pt x="10" y="85"/>
                    <a:pt x="14" y="94"/>
                  </a:cubicBezTo>
                  <a:cubicBezTo>
                    <a:pt x="16" y="96"/>
                    <a:pt x="18" y="95"/>
                    <a:pt x="19" y="93"/>
                  </a:cubicBezTo>
                  <a:cubicBezTo>
                    <a:pt x="26" y="83"/>
                    <a:pt x="33" y="74"/>
                    <a:pt x="29" y="61"/>
                  </a:cubicBezTo>
                  <a:cubicBezTo>
                    <a:pt x="28" y="56"/>
                    <a:pt x="27" y="50"/>
                    <a:pt x="27" y="44"/>
                  </a:cubicBezTo>
                  <a:cubicBezTo>
                    <a:pt x="27" y="32"/>
                    <a:pt x="21" y="19"/>
                    <a:pt x="27" y="7"/>
                  </a:cubicBezTo>
                  <a:cubicBezTo>
                    <a:pt x="29" y="3"/>
                    <a:pt x="26" y="0"/>
                    <a:pt x="22" y="0"/>
                  </a:cubicBezTo>
                  <a:cubicBezTo>
                    <a:pt x="19" y="0"/>
                    <a:pt x="16" y="1"/>
                    <a:pt x="13" y="0"/>
                  </a:cubicBezTo>
                  <a:cubicBezTo>
                    <a:pt x="7" y="0"/>
                    <a:pt x="4" y="2"/>
                    <a:pt x="7" y="8"/>
                  </a:cubicBezTo>
                  <a:cubicBezTo>
                    <a:pt x="10" y="16"/>
                    <a:pt x="9" y="23"/>
                    <a:pt x="8" y="30"/>
                  </a:cubicBezTo>
                  <a:cubicBezTo>
                    <a:pt x="6" y="43"/>
                    <a:pt x="5" y="55"/>
                    <a:pt x="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1372BF08-F666-4BAE-B03C-9D9E60A9D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817" y="1105936"/>
              <a:ext cx="392113" cy="393700"/>
            </a:xfrm>
            <a:custGeom>
              <a:avLst/>
              <a:gdLst>
                <a:gd name="T0" fmla="*/ 56 w 112"/>
                <a:gd name="T1" fmla="*/ 112 h 112"/>
                <a:gd name="T2" fmla="*/ 112 w 112"/>
                <a:gd name="T3" fmla="*/ 56 h 112"/>
                <a:gd name="T4" fmla="*/ 57 w 112"/>
                <a:gd name="T5" fmla="*/ 0 h 112"/>
                <a:gd name="T6" fmla="*/ 1 w 112"/>
                <a:gd name="T7" fmla="*/ 56 h 112"/>
                <a:gd name="T8" fmla="*/ 56 w 112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56" y="112"/>
                  </a:move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8" y="0"/>
                    <a:pt x="57" y="0"/>
                  </a:cubicBezTo>
                  <a:cubicBezTo>
                    <a:pt x="26" y="0"/>
                    <a:pt x="0" y="25"/>
                    <a:pt x="1" y="56"/>
                  </a:cubicBezTo>
                  <a:cubicBezTo>
                    <a:pt x="1" y="87"/>
                    <a:pt x="26" y="112"/>
                    <a:pt x="5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7E9E96A7-DBFC-461E-882C-65E6A5AFC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555199"/>
              <a:ext cx="2476500" cy="1781175"/>
            </a:xfrm>
            <a:custGeom>
              <a:avLst/>
              <a:gdLst>
                <a:gd name="T0" fmla="*/ 706 w 707"/>
                <a:gd name="T1" fmla="*/ 154 h 507"/>
                <a:gd name="T2" fmla="*/ 704 w 707"/>
                <a:gd name="T3" fmla="*/ 124 h 507"/>
                <a:gd name="T4" fmla="*/ 677 w 707"/>
                <a:gd name="T5" fmla="*/ 30 h 507"/>
                <a:gd name="T6" fmla="*/ 654 w 707"/>
                <a:gd name="T7" fmla="*/ 7 h 507"/>
                <a:gd name="T8" fmla="*/ 621 w 707"/>
                <a:gd name="T9" fmla="*/ 1 h 507"/>
                <a:gd name="T10" fmla="*/ 613 w 707"/>
                <a:gd name="T11" fmla="*/ 7 h 507"/>
                <a:gd name="T12" fmla="*/ 609 w 707"/>
                <a:gd name="T13" fmla="*/ 28 h 507"/>
                <a:gd name="T14" fmla="*/ 585 w 707"/>
                <a:gd name="T15" fmla="*/ 98 h 507"/>
                <a:gd name="T16" fmla="*/ 563 w 707"/>
                <a:gd name="T17" fmla="*/ 98 h 507"/>
                <a:gd name="T18" fmla="*/ 556 w 707"/>
                <a:gd name="T19" fmla="*/ 88 h 507"/>
                <a:gd name="T20" fmla="*/ 542 w 707"/>
                <a:gd name="T21" fmla="*/ 56 h 507"/>
                <a:gd name="T22" fmla="*/ 535 w 707"/>
                <a:gd name="T23" fmla="*/ 12 h 507"/>
                <a:gd name="T24" fmla="*/ 521 w 707"/>
                <a:gd name="T25" fmla="*/ 2 h 507"/>
                <a:gd name="T26" fmla="*/ 437 w 707"/>
                <a:gd name="T27" fmla="*/ 31 h 507"/>
                <a:gd name="T28" fmla="*/ 415 w 707"/>
                <a:gd name="T29" fmla="*/ 37 h 507"/>
                <a:gd name="T30" fmla="*/ 339 w 707"/>
                <a:gd name="T31" fmla="*/ 39 h 507"/>
                <a:gd name="T32" fmla="*/ 310 w 707"/>
                <a:gd name="T33" fmla="*/ 55 h 507"/>
                <a:gd name="T34" fmla="*/ 11 w 707"/>
                <a:gd name="T35" fmla="*/ 55 h 507"/>
                <a:gd name="T36" fmla="*/ 0 w 707"/>
                <a:gd name="T37" fmla="*/ 66 h 507"/>
                <a:gd name="T38" fmla="*/ 0 w 707"/>
                <a:gd name="T39" fmla="*/ 66 h 507"/>
                <a:gd name="T40" fmla="*/ 11 w 707"/>
                <a:gd name="T41" fmla="*/ 76 h 507"/>
                <a:gd name="T42" fmla="*/ 307 w 707"/>
                <a:gd name="T43" fmla="*/ 76 h 507"/>
                <a:gd name="T44" fmla="*/ 342 w 707"/>
                <a:gd name="T45" fmla="*/ 102 h 507"/>
                <a:gd name="T46" fmla="*/ 375 w 707"/>
                <a:gd name="T47" fmla="*/ 100 h 507"/>
                <a:gd name="T48" fmla="*/ 468 w 707"/>
                <a:gd name="T49" fmla="*/ 85 h 507"/>
                <a:gd name="T50" fmla="*/ 477 w 707"/>
                <a:gd name="T51" fmla="*/ 81 h 507"/>
                <a:gd name="T52" fmla="*/ 486 w 707"/>
                <a:gd name="T53" fmla="*/ 86 h 507"/>
                <a:gd name="T54" fmla="*/ 493 w 707"/>
                <a:gd name="T55" fmla="*/ 203 h 507"/>
                <a:gd name="T56" fmla="*/ 493 w 707"/>
                <a:gd name="T57" fmla="*/ 329 h 507"/>
                <a:gd name="T58" fmla="*/ 493 w 707"/>
                <a:gd name="T59" fmla="*/ 329 h 507"/>
                <a:gd name="T60" fmla="*/ 493 w 707"/>
                <a:gd name="T61" fmla="*/ 471 h 507"/>
                <a:gd name="T62" fmla="*/ 504 w 707"/>
                <a:gd name="T63" fmla="*/ 497 h 507"/>
                <a:gd name="T64" fmla="*/ 538 w 707"/>
                <a:gd name="T65" fmla="*/ 502 h 507"/>
                <a:gd name="T66" fmla="*/ 555 w 707"/>
                <a:gd name="T67" fmla="*/ 474 h 507"/>
                <a:gd name="T68" fmla="*/ 555 w 707"/>
                <a:gd name="T69" fmla="*/ 294 h 507"/>
                <a:gd name="T70" fmla="*/ 556 w 707"/>
                <a:gd name="T71" fmla="*/ 278 h 507"/>
                <a:gd name="T72" fmla="*/ 572 w 707"/>
                <a:gd name="T73" fmla="*/ 265 h 507"/>
                <a:gd name="T74" fmla="*/ 591 w 707"/>
                <a:gd name="T75" fmla="*/ 285 h 507"/>
                <a:gd name="T76" fmla="*/ 591 w 707"/>
                <a:gd name="T77" fmla="*/ 464 h 507"/>
                <a:gd name="T78" fmla="*/ 593 w 707"/>
                <a:gd name="T79" fmla="*/ 480 h 507"/>
                <a:gd name="T80" fmla="*/ 627 w 707"/>
                <a:gd name="T81" fmla="*/ 504 h 507"/>
                <a:gd name="T82" fmla="*/ 654 w 707"/>
                <a:gd name="T83" fmla="*/ 474 h 507"/>
                <a:gd name="T84" fmla="*/ 654 w 707"/>
                <a:gd name="T85" fmla="*/ 278 h 507"/>
                <a:gd name="T86" fmla="*/ 650 w 707"/>
                <a:gd name="T87" fmla="*/ 268 h 507"/>
                <a:gd name="T88" fmla="*/ 625 w 707"/>
                <a:gd name="T89" fmla="*/ 218 h 507"/>
                <a:gd name="T90" fmla="*/ 624 w 707"/>
                <a:gd name="T91" fmla="*/ 142 h 507"/>
                <a:gd name="T92" fmla="*/ 629 w 707"/>
                <a:gd name="T93" fmla="*/ 113 h 507"/>
                <a:gd name="T94" fmla="*/ 633 w 707"/>
                <a:gd name="T95" fmla="*/ 109 h 507"/>
                <a:gd name="T96" fmla="*/ 636 w 707"/>
                <a:gd name="T97" fmla="*/ 113 h 507"/>
                <a:gd name="T98" fmla="*/ 644 w 707"/>
                <a:gd name="T99" fmla="*/ 152 h 507"/>
                <a:gd name="T100" fmla="*/ 646 w 707"/>
                <a:gd name="T101" fmla="*/ 228 h 507"/>
                <a:gd name="T102" fmla="*/ 676 w 707"/>
                <a:gd name="T103" fmla="*/ 256 h 507"/>
                <a:gd name="T104" fmla="*/ 707 w 707"/>
                <a:gd name="T105" fmla="*/ 228 h 507"/>
                <a:gd name="T106" fmla="*/ 706 w 707"/>
                <a:gd name="T107" fmla="*/ 15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7" h="507">
                  <a:moveTo>
                    <a:pt x="706" y="154"/>
                  </a:moveTo>
                  <a:cubicBezTo>
                    <a:pt x="706" y="144"/>
                    <a:pt x="706" y="134"/>
                    <a:pt x="704" y="124"/>
                  </a:cubicBezTo>
                  <a:cubicBezTo>
                    <a:pt x="695" y="93"/>
                    <a:pt x="686" y="61"/>
                    <a:pt x="677" y="30"/>
                  </a:cubicBezTo>
                  <a:cubicBezTo>
                    <a:pt x="674" y="18"/>
                    <a:pt x="666" y="10"/>
                    <a:pt x="654" y="7"/>
                  </a:cubicBezTo>
                  <a:cubicBezTo>
                    <a:pt x="643" y="5"/>
                    <a:pt x="632" y="3"/>
                    <a:pt x="621" y="1"/>
                  </a:cubicBezTo>
                  <a:cubicBezTo>
                    <a:pt x="617" y="0"/>
                    <a:pt x="613" y="2"/>
                    <a:pt x="613" y="7"/>
                  </a:cubicBezTo>
                  <a:cubicBezTo>
                    <a:pt x="612" y="14"/>
                    <a:pt x="610" y="21"/>
                    <a:pt x="609" y="28"/>
                  </a:cubicBezTo>
                  <a:cubicBezTo>
                    <a:pt x="606" y="53"/>
                    <a:pt x="603" y="78"/>
                    <a:pt x="585" y="98"/>
                  </a:cubicBezTo>
                  <a:cubicBezTo>
                    <a:pt x="570" y="115"/>
                    <a:pt x="574" y="113"/>
                    <a:pt x="563" y="98"/>
                  </a:cubicBezTo>
                  <a:cubicBezTo>
                    <a:pt x="561" y="94"/>
                    <a:pt x="558" y="91"/>
                    <a:pt x="556" y="88"/>
                  </a:cubicBezTo>
                  <a:cubicBezTo>
                    <a:pt x="548" y="79"/>
                    <a:pt x="544" y="68"/>
                    <a:pt x="542" y="56"/>
                  </a:cubicBezTo>
                  <a:cubicBezTo>
                    <a:pt x="541" y="41"/>
                    <a:pt x="538" y="27"/>
                    <a:pt x="535" y="12"/>
                  </a:cubicBezTo>
                  <a:cubicBezTo>
                    <a:pt x="533" y="0"/>
                    <a:pt x="532" y="1"/>
                    <a:pt x="521" y="2"/>
                  </a:cubicBezTo>
                  <a:cubicBezTo>
                    <a:pt x="491" y="5"/>
                    <a:pt x="464" y="20"/>
                    <a:pt x="437" y="31"/>
                  </a:cubicBezTo>
                  <a:cubicBezTo>
                    <a:pt x="430" y="34"/>
                    <a:pt x="423" y="37"/>
                    <a:pt x="415" y="37"/>
                  </a:cubicBezTo>
                  <a:cubicBezTo>
                    <a:pt x="390" y="38"/>
                    <a:pt x="364" y="38"/>
                    <a:pt x="339" y="39"/>
                  </a:cubicBezTo>
                  <a:cubicBezTo>
                    <a:pt x="326" y="39"/>
                    <a:pt x="316" y="45"/>
                    <a:pt x="3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5" y="55"/>
                    <a:pt x="0" y="60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2"/>
                    <a:pt x="5" y="76"/>
                    <a:pt x="11" y="76"/>
                  </a:cubicBezTo>
                  <a:cubicBezTo>
                    <a:pt x="307" y="76"/>
                    <a:pt x="307" y="76"/>
                    <a:pt x="307" y="76"/>
                  </a:cubicBezTo>
                  <a:cubicBezTo>
                    <a:pt x="310" y="92"/>
                    <a:pt x="325" y="103"/>
                    <a:pt x="342" y="102"/>
                  </a:cubicBezTo>
                  <a:cubicBezTo>
                    <a:pt x="353" y="101"/>
                    <a:pt x="364" y="100"/>
                    <a:pt x="375" y="100"/>
                  </a:cubicBezTo>
                  <a:cubicBezTo>
                    <a:pt x="407" y="100"/>
                    <a:pt x="439" y="103"/>
                    <a:pt x="468" y="85"/>
                  </a:cubicBezTo>
                  <a:cubicBezTo>
                    <a:pt x="471" y="84"/>
                    <a:pt x="474" y="83"/>
                    <a:pt x="477" y="81"/>
                  </a:cubicBezTo>
                  <a:cubicBezTo>
                    <a:pt x="483" y="78"/>
                    <a:pt x="486" y="80"/>
                    <a:pt x="486" y="86"/>
                  </a:cubicBezTo>
                  <a:cubicBezTo>
                    <a:pt x="488" y="125"/>
                    <a:pt x="493" y="164"/>
                    <a:pt x="493" y="203"/>
                  </a:cubicBezTo>
                  <a:cubicBezTo>
                    <a:pt x="493" y="245"/>
                    <a:pt x="493" y="287"/>
                    <a:pt x="493" y="329"/>
                  </a:cubicBezTo>
                  <a:cubicBezTo>
                    <a:pt x="493" y="329"/>
                    <a:pt x="493" y="329"/>
                    <a:pt x="493" y="329"/>
                  </a:cubicBezTo>
                  <a:cubicBezTo>
                    <a:pt x="493" y="376"/>
                    <a:pt x="493" y="424"/>
                    <a:pt x="493" y="471"/>
                  </a:cubicBezTo>
                  <a:cubicBezTo>
                    <a:pt x="493" y="481"/>
                    <a:pt x="496" y="490"/>
                    <a:pt x="504" y="497"/>
                  </a:cubicBezTo>
                  <a:cubicBezTo>
                    <a:pt x="514" y="506"/>
                    <a:pt x="526" y="507"/>
                    <a:pt x="538" y="502"/>
                  </a:cubicBezTo>
                  <a:cubicBezTo>
                    <a:pt x="549" y="496"/>
                    <a:pt x="555" y="487"/>
                    <a:pt x="555" y="474"/>
                  </a:cubicBezTo>
                  <a:cubicBezTo>
                    <a:pt x="555" y="414"/>
                    <a:pt x="555" y="354"/>
                    <a:pt x="555" y="294"/>
                  </a:cubicBezTo>
                  <a:cubicBezTo>
                    <a:pt x="555" y="288"/>
                    <a:pt x="555" y="283"/>
                    <a:pt x="556" y="278"/>
                  </a:cubicBezTo>
                  <a:cubicBezTo>
                    <a:pt x="559" y="270"/>
                    <a:pt x="564" y="265"/>
                    <a:pt x="572" y="265"/>
                  </a:cubicBezTo>
                  <a:cubicBezTo>
                    <a:pt x="584" y="264"/>
                    <a:pt x="591" y="272"/>
                    <a:pt x="591" y="285"/>
                  </a:cubicBezTo>
                  <a:cubicBezTo>
                    <a:pt x="592" y="344"/>
                    <a:pt x="591" y="404"/>
                    <a:pt x="591" y="464"/>
                  </a:cubicBezTo>
                  <a:cubicBezTo>
                    <a:pt x="591" y="469"/>
                    <a:pt x="591" y="475"/>
                    <a:pt x="593" y="480"/>
                  </a:cubicBezTo>
                  <a:cubicBezTo>
                    <a:pt x="597" y="496"/>
                    <a:pt x="610" y="506"/>
                    <a:pt x="627" y="504"/>
                  </a:cubicBezTo>
                  <a:cubicBezTo>
                    <a:pt x="642" y="503"/>
                    <a:pt x="654" y="490"/>
                    <a:pt x="654" y="474"/>
                  </a:cubicBezTo>
                  <a:cubicBezTo>
                    <a:pt x="654" y="409"/>
                    <a:pt x="654" y="343"/>
                    <a:pt x="654" y="278"/>
                  </a:cubicBezTo>
                  <a:cubicBezTo>
                    <a:pt x="654" y="274"/>
                    <a:pt x="653" y="271"/>
                    <a:pt x="650" y="268"/>
                  </a:cubicBezTo>
                  <a:cubicBezTo>
                    <a:pt x="631" y="256"/>
                    <a:pt x="625" y="239"/>
                    <a:pt x="625" y="218"/>
                  </a:cubicBezTo>
                  <a:cubicBezTo>
                    <a:pt x="625" y="192"/>
                    <a:pt x="626" y="167"/>
                    <a:pt x="624" y="142"/>
                  </a:cubicBezTo>
                  <a:cubicBezTo>
                    <a:pt x="623" y="132"/>
                    <a:pt x="625" y="122"/>
                    <a:pt x="629" y="113"/>
                  </a:cubicBezTo>
                  <a:cubicBezTo>
                    <a:pt x="630" y="111"/>
                    <a:pt x="631" y="109"/>
                    <a:pt x="633" y="109"/>
                  </a:cubicBezTo>
                  <a:cubicBezTo>
                    <a:pt x="634" y="110"/>
                    <a:pt x="635" y="112"/>
                    <a:pt x="636" y="113"/>
                  </a:cubicBezTo>
                  <a:cubicBezTo>
                    <a:pt x="639" y="126"/>
                    <a:pt x="644" y="138"/>
                    <a:pt x="644" y="152"/>
                  </a:cubicBezTo>
                  <a:cubicBezTo>
                    <a:pt x="644" y="177"/>
                    <a:pt x="645" y="202"/>
                    <a:pt x="646" y="228"/>
                  </a:cubicBezTo>
                  <a:cubicBezTo>
                    <a:pt x="646" y="244"/>
                    <a:pt x="660" y="256"/>
                    <a:pt x="676" y="256"/>
                  </a:cubicBezTo>
                  <a:cubicBezTo>
                    <a:pt x="693" y="256"/>
                    <a:pt x="706" y="244"/>
                    <a:pt x="707" y="228"/>
                  </a:cubicBezTo>
                  <a:cubicBezTo>
                    <a:pt x="707" y="203"/>
                    <a:pt x="707" y="178"/>
                    <a:pt x="706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3AF43F68-DDC6-4CAD-AE0E-84D209CE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447249"/>
              <a:ext cx="1149350" cy="77788"/>
            </a:xfrm>
            <a:custGeom>
              <a:avLst/>
              <a:gdLst>
                <a:gd name="T0" fmla="*/ 11 w 328"/>
                <a:gd name="T1" fmla="*/ 0 h 22"/>
                <a:gd name="T2" fmla="*/ 0 w 328"/>
                <a:gd name="T3" fmla="*/ 11 h 22"/>
                <a:gd name="T4" fmla="*/ 11 w 328"/>
                <a:gd name="T5" fmla="*/ 22 h 22"/>
                <a:gd name="T6" fmla="*/ 317 w 328"/>
                <a:gd name="T7" fmla="*/ 22 h 22"/>
                <a:gd name="T8" fmla="*/ 328 w 328"/>
                <a:gd name="T9" fmla="*/ 11 h 22"/>
                <a:gd name="T10" fmla="*/ 317 w 328"/>
                <a:gd name="T11" fmla="*/ 0 h 22"/>
                <a:gd name="T12" fmla="*/ 11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AE3BDB35-0DCB-4027-8371-E8E098489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047324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DF749333-2C62-440E-B011-3785AD912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348949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CB86ACA1-FDD5-4622-8728-AF9441889C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359936"/>
              <a:ext cx="249238" cy="244475"/>
            </a:xfrm>
            <a:custGeom>
              <a:avLst/>
              <a:gdLst>
                <a:gd name="T0" fmla="*/ 71 w 71"/>
                <a:gd name="T1" fmla="*/ 6 h 70"/>
                <a:gd name="T2" fmla="*/ 64 w 71"/>
                <a:gd name="T3" fmla="*/ 0 h 70"/>
                <a:gd name="T4" fmla="*/ 6 w 71"/>
                <a:gd name="T5" fmla="*/ 0 h 70"/>
                <a:gd name="T6" fmla="*/ 0 w 71"/>
                <a:gd name="T7" fmla="*/ 6 h 70"/>
                <a:gd name="T8" fmla="*/ 0 w 71"/>
                <a:gd name="T9" fmla="*/ 64 h 70"/>
                <a:gd name="T10" fmla="*/ 6 w 71"/>
                <a:gd name="T11" fmla="*/ 70 h 70"/>
                <a:gd name="T12" fmla="*/ 64 w 71"/>
                <a:gd name="T13" fmla="*/ 70 h 70"/>
                <a:gd name="T14" fmla="*/ 71 w 71"/>
                <a:gd name="T15" fmla="*/ 64 h 70"/>
                <a:gd name="T16" fmla="*/ 71 w 71"/>
                <a:gd name="T17" fmla="*/ 6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71" y="6"/>
                  </a:moveTo>
                  <a:cubicBezTo>
                    <a:pt x="71" y="2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7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897CB6AD-B6CD-4B3E-81EB-839706D84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661561"/>
              <a:ext cx="249238" cy="249238"/>
            </a:xfrm>
            <a:custGeom>
              <a:avLst/>
              <a:gdLst>
                <a:gd name="T0" fmla="*/ 71 w 71"/>
                <a:gd name="T1" fmla="*/ 7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7 h 71"/>
                <a:gd name="T8" fmla="*/ 0 w 71"/>
                <a:gd name="T9" fmla="*/ 65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5 h 71"/>
                <a:gd name="T16" fmla="*/ 71 w 71"/>
                <a:gd name="T17" fmla="*/ 7 h 71"/>
                <a:gd name="T18" fmla="*/ 63 w 71"/>
                <a:gd name="T19" fmla="*/ 64 h 71"/>
                <a:gd name="T20" fmla="*/ 7 w 71"/>
                <a:gd name="T21" fmla="*/ 64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7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5"/>
                  </a:cubicBezTo>
                  <a:lnTo>
                    <a:pt x="71" y="7"/>
                  </a:lnTo>
                  <a:close/>
                  <a:moveTo>
                    <a:pt x="63" y="64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44321E2E-DF07-4B70-AE22-1AB17743F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966361"/>
              <a:ext cx="249238" cy="249238"/>
            </a:xfrm>
            <a:custGeom>
              <a:avLst/>
              <a:gdLst>
                <a:gd name="T0" fmla="*/ 71 w 71"/>
                <a:gd name="T1" fmla="*/ 6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6 h 71"/>
                <a:gd name="T8" fmla="*/ 0 w 71"/>
                <a:gd name="T9" fmla="*/ 64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4 h 71"/>
                <a:gd name="T16" fmla="*/ 71 w 71"/>
                <a:gd name="T17" fmla="*/ 6 h 71"/>
                <a:gd name="T18" fmla="*/ 63 w 71"/>
                <a:gd name="T19" fmla="*/ 63 h 71"/>
                <a:gd name="T20" fmla="*/ 7 w 71"/>
                <a:gd name="T21" fmla="*/ 63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6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AEA17F05-2C1F-44B5-AF71-9DEE5D7E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2264811"/>
              <a:ext cx="249238" cy="246063"/>
            </a:xfrm>
            <a:custGeom>
              <a:avLst/>
              <a:gdLst>
                <a:gd name="T0" fmla="*/ 64 w 71"/>
                <a:gd name="T1" fmla="*/ 0 h 70"/>
                <a:gd name="T2" fmla="*/ 6 w 71"/>
                <a:gd name="T3" fmla="*/ 0 h 70"/>
                <a:gd name="T4" fmla="*/ 0 w 71"/>
                <a:gd name="T5" fmla="*/ 6 h 70"/>
                <a:gd name="T6" fmla="*/ 0 w 71"/>
                <a:gd name="T7" fmla="*/ 64 h 70"/>
                <a:gd name="T8" fmla="*/ 6 w 71"/>
                <a:gd name="T9" fmla="*/ 70 h 70"/>
                <a:gd name="T10" fmla="*/ 64 w 71"/>
                <a:gd name="T11" fmla="*/ 70 h 70"/>
                <a:gd name="T12" fmla="*/ 71 w 71"/>
                <a:gd name="T13" fmla="*/ 64 h 70"/>
                <a:gd name="T14" fmla="*/ 71 w 71"/>
                <a:gd name="T15" fmla="*/ 6 h 70"/>
                <a:gd name="T16" fmla="*/ 64 w 71"/>
                <a:gd name="T17" fmla="*/ 0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8"/>
                    <a:pt x="71" y="64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8" y="0"/>
                    <a:pt x="64" y="0"/>
                  </a:cubicBez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BF760FEE-E0FC-465A-8030-DC0857542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892" y="2753761"/>
              <a:ext cx="200025" cy="385763"/>
            </a:xfrm>
            <a:custGeom>
              <a:avLst/>
              <a:gdLst>
                <a:gd name="T0" fmla="*/ 46 w 57"/>
                <a:gd name="T1" fmla="*/ 2 h 110"/>
                <a:gd name="T2" fmla="*/ 28 w 57"/>
                <a:gd name="T3" fmla="*/ 11 h 110"/>
                <a:gd name="T4" fmla="*/ 2 w 57"/>
                <a:gd name="T5" fmla="*/ 92 h 110"/>
                <a:gd name="T6" fmla="*/ 11 w 57"/>
                <a:gd name="T7" fmla="*/ 110 h 110"/>
                <a:gd name="T8" fmla="*/ 15 w 57"/>
                <a:gd name="T9" fmla="*/ 110 h 110"/>
                <a:gd name="T10" fmla="*/ 28 w 57"/>
                <a:gd name="T11" fmla="*/ 101 h 110"/>
                <a:gd name="T12" fmla="*/ 54 w 57"/>
                <a:gd name="T13" fmla="*/ 19 h 110"/>
                <a:gd name="T14" fmla="*/ 46 w 57"/>
                <a:gd name="T1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46" y="2"/>
                  </a:moveTo>
                  <a:cubicBezTo>
                    <a:pt x="38" y="0"/>
                    <a:pt x="31" y="4"/>
                    <a:pt x="28" y="11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0" y="100"/>
                    <a:pt x="4" y="107"/>
                    <a:pt x="11" y="110"/>
                  </a:cubicBezTo>
                  <a:cubicBezTo>
                    <a:pt x="12" y="110"/>
                    <a:pt x="14" y="110"/>
                    <a:pt x="15" y="110"/>
                  </a:cubicBezTo>
                  <a:cubicBezTo>
                    <a:pt x="21" y="110"/>
                    <a:pt x="26" y="107"/>
                    <a:pt x="28" y="10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7" y="12"/>
                    <a:pt x="53" y="4"/>
                    <a:pt x="4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33C41A38-013A-4BAF-AA81-C9C59F19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204" y="2748999"/>
              <a:ext cx="93663" cy="396875"/>
            </a:xfrm>
            <a:custGeom>
              <a:avLst/>
              <a:gdLst>
                <a:gd name="T0" fmla="*/ 14 w 27"/>
                <a:gd name="T1" fmla="*/ 0 h 113"/>
                <a:gd name="T2" fmla="*/ 0 w 27"/>
                <a:gd name="T3" fmla="*/ 14 h 113"/>
                <a:gd name="T4" fmla="*/ 0 w 27"/>
                <a:gd name="T5" fmla="*/ 100 h 113"/>
                <a:gd name="T6" fmla="*/ 14 w 27"/>
                <a:gd name="T7" fmla="*/ 113 h 113"/>
                <a:gd name="T8" fmla="*/ 27 w 27"/>
                <a:gd name="T9" fmla="*/ 100 h 113"/>
                <a:gd name="T10" fmla="*/ 27 w 27"/>
                <a:gd name="T11" fmla="*/ 14 h 113"/>
                <a:gd name="T12" fmla="*/ 14 w 27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3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4" y="113"/>
                  </a:cubicBezTo>
                  <a:cubicBezTo>
                    <a:pt x="21" y="113"/>
                    <a:pt x="27" y="107"/>
                    <a:pt x="27" y="10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7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832BAD6D-659C-47F3-B49C-5B8A34CC2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329" y="2753761"/>
              <a:ext cx="200025" cy="385763"/>
            </a:xfrm>
            <a:custGeom>
              <a:avLst/>
              <a:gdLst>
                <a:gd name="T0" fmla="*/ 28 w 57"/>
                <a:gd name="T1" fmla="*/ 11 h 110"/>
                <a:gd name="T2" fmla="*/ 11 w 57"/>
                <a:gd name="T3" fmla="*/ 2 h 110"/>
                <a:gd name="T4" fmla="*/ 2 w 57"/>
                <a:gd name="T5" fmla="*/ 19 h 110"/>
                <a:gd name="T6" fmla="*/ 29 w 57"/>
                <a:gd name="T7" fmla="*/ 101 h 110"/>
                <a:gd name="T8" fmla="*/ 42 w 57"/>
                <a:gd name="T9" fmla="*/ 110 h 110"/>
                <a:gd name="T10" fmla="*/ 46 w 57"/>
                <a:gd name="T11" fmla="*/ 110 h 110"/>
                <a:gd name="T12" fmla="*/ 55 w 57"/>
                <a:gd name="T13" fmla="*/ 92 h 110"/>
                <a:gd name="T14" fmla="*/ 28 w 57"/>
                <a:gd name="T15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28" y="11"/>
                  </a:moveTo>
                  <a:cubicBezTo>
                    <a:pt x="26" y="4"/>
                    <a:pt x="18" y="0"/>
                    <a:pt x="11" y="2"/>
                  </a:cubicBezTo>
                  <a:cubicBezTo>
                    <a:pt x="4" y="4"/>
                    <a:pt x="0" y="12"/>
                    <a:pt x="2" y="1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7"/>
                    <a:pt x="36" y="110"/>
                    <a:pt x="42" y="110"/>
                  </a:cubicBezTo>
                  <a:cubicBezTo>
                    <a:pt x="43" y="110"/>
                    <a:pt x="44" y="110"/>
                    <a:pt x="46" y="110"/>
                  </a:cubicBezTo>
                  <a:cubicBezTo>
                    <a:pt x="53" y="107"/>
                    <a:pt x="57" y="100"/>
                    <a:pt x="55" y="92"/>
                  </a:cubicBezTo>
                  <a:lnTo>
                    <a:pt x="2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E5A4A7C6-479F-4E8A-B79B-B7B6AC4B6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554" y="1163086"/>
              <a:ext cx="2098675" cy="1558925"/>
            </a:xfrm>
            <a:custGeom>
              <a:avLst/>
              <a:gdLst>
                <a:gd name="T0" fmla="*/ 568 w 599"/>
                <a:gd name="T1" fmla="*/ 413 h 444"/>
                <a:gd name="T2" fmla="*/ 31 w 599"/>
                <a:gd name="T3" fmla="*/ 413 h 444"/>
                <a:gd name="T4" fmla="*/ 31 w 599"/>
                <a:gd name="T5" fmla="*/ 31 h 444"/>
                <a:gd name="T6" fmla="*/ 568 w 599"/>
                <a:gd name="T7" fmla="*/ 31 h 444"/>
                <a:gd name="T8" fmla="*/ 568 w 599"/>
                <a:gd name="T9" fmla="*/ 130 h 444"/>
                <a:gd name="T10" fmla="*/ 599 w 599"/>
                <a:gd name="T11" fmla="*/ 130 h 444"/>
                <a:gd name="T12" fmla="*/ 599 w 599"/>
                <a:gd name="T13" fmla="*/ 22 h 444"/>
                <a:gd name="T14" fmla="*/ 577 w 599"/>
                <a:gd name="T15" fmla="*/ 0 h 444"/>
                <a:gd name="T16" fmla="*/ 23 w 599"/>
                <a:gd name="T17" fmla="*/ 0 h 444"/>
                <a:gd name="T18" fmla="*/ 0 w 599"/>
                <a:gd name="T19" fmla="*/ 22 h 444"/>
                <a:gd name="T20" fmla="*/ 0 w 599"/>
                <a:gd name="T21" fmla="*/ 421 h 444"/>
                <a:gd name="T22" fmla="*/ 23 w 599"/>
                <a:gd name="T23" fmla="*/ 444 h 444"/>
                <a:gd name="T24" fmla="*/ 577 w 599"/>
                <a:gd name="T25" fmla="*/ 444 h 444"/>
                <a:gd name="T26" fmla="*/ 599 w 599"/>
                <a:gd name="T27" fmla="*/ 421 h 444"/>
                <a:gd name="T28" fmla="*/ 599 w 599"/>
                <a:gd name="T29" fmla="*/ 229 h 444"/>
                <a:gd name="T30" fmla="*/ 568 w 599"/>
                <a:gd name="T31" fmla="*/ 229 h 444"/>
                <a:gd name="T32" fmla="*/ 568 w 599"/>
                <a:gd name="T33" fmla="*/ 41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9" h="444">
                  <a:moveTo>
                    <a:pt x="568" y="413"/>
                  </a:moveTo>
                  <a:cubicBezTo>
                    <a:pt x="31" y="413"/>
                    <a:pt x="31" y="413"/>
                    <a:pt x="31" y="41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568" y="31"/>
                    <a:pt x="568" y="31"/>
                    <a:pt x="568" y="31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99" y="130"/>
                    <a:pt x="599" y="130"/>
                    <a:pt x="599" y="130"/>
                  </a:cubicBezTo>
                  <a:cubicBezTo>
                    <a:pt x="599" y="22"/>
                    <a:pt x="599" y="22"/>
                    <a:pt x="599" y="22"/>
                  </a:cubicBezTo>
                  <a:cubicBezTo>
                    <a:pt x="599" y="10"/>
                    <a:pt x="589" y="0"/>
                    <a:pt x="5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34"/>
                    <a:pt x="10" y="444"/>
                    <a:pt x="23" y="444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89" y="444"/>
                    <a:pt x="599" y="434"/>
                    <a:pt x="599" y="421"/>
                  </a:cubicBezTo>
                  <a:cubicBezTo>
                    <a:pt x="599" y="229"/>
                    <a:pt x="599" y="229"/>
                    <a:pt x="599" y="229"/>
                  </a:cubicBezTo>
                  <a:cubicBezTo>
                    <a:pt x="568" y="229"/>
                    <a:pt x="568" y="229"/>
                    <a:pt x="568" y="229"/>
                  </a:cubicBezTo>
                  <a:lnTo>
                    <a:pt x="568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9A9EF40-6544-4BC6-B3DC-FC5F46F37C76}"/>
              </a:ext>
            </a:extLst>
          </p:cNvPr>
          <p:cNvCxnSpPr>
            <a:cxnSpLocks/>
          </p:cNvCxnSpPr>
          <p:nvPr/>
        </p:nvCxnSpPr>
        <p:spPr>
          <a:xfrm>
            <a:off x="2556933" y="1151467"/>
            <a:ext cx="3386667" cy="5696035"/>
          </a:xfrm>
          <a:prstGeom prst="line">
            <a:avLst/>
          </a:prstGeom>
          <a:ln w="12700">
            <a:solidFill>
              <a:srgbClr val="C1A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A5F27A-096D-422A-A63A-6A4E41923651}"/>
              </a:ext>
            </a:extLst>
          </p:cNvPr>
          <p:cNvSpPr txBox="1"/>
          <p:nvPr/>
        </p:nvSpPr>
        <p:spPr>
          <a:xfrm>
            <a:off x="164281" y="3863251"/>
            <a:ext cx="457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1A26D"/>
                </a:solidFill>
              </a:rPr>
              <a:t>THE AGENDA TODAY</a:t>
            </a:r>
            <a:endParaRPr lang="en-IN" sz="2000" b="1" dirty="0">
              <a:solidFill>
                <a:srgbClr val="C1A26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C8794-5B0D-4F6A-A835-5306B26C1F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7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6">
            <a:extLst>
              <a:ext uri="{FF2B5EF4-FFF2-40B4-BE49-F238E27FC236}">
                <a16:creationId xmlns:a16="http://schemas.microsoft.com/office/drawing/2014/main" id="{6B35868E-9726-4E26-9CBF-2CFCDBE24938}"/>
              </a:ext>
            </a:extLst>
          </p:cNvPr>
          <p:cNvSpPr/>
          <p:nvPr/>
        </p:nvSpPr>
        <p:spPr>
          <a:xfrm>
            <a:off x="0" y="-3048"/>
            <a:ext cx="6307667" cy="6867483"/>
          </a:xfrm>
          <a:custGeom>
            <a:avLst/>
            <a:gdLst>
              <a:gd name="connsiteX0" fmla="*/ 0 w 9144000"/>
              <a:gd name="connsiteY0" fmla="*/ 0 h 5148072"/>
              <a:gd name="connsiteX1" fmla="*/ 9144000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9144000"/>
              <a:gd name="connsiteY0" fmla="*/ 0 h 5148072"/>
              <a:gd name="connsiteX1" fmla="*/ 812800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9144000"/>
              <a:gd name="connsiteY0" fmla="*/ 0 h 5148072"/>
              <a:gd name="connsiteX1" fmla="*/ 1683658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2854960"/>
              <a:gd name="connsiteY0" fmla="*/ 0 h 5148072"/>
              <a:gd name="connsiteX1" fmla="*/ 1683658 w 2854960"/>
              <a:gd name="connsiteY1" fmla="*/ 0 h 5148072"/>
              <a:gd name="connsiteX2" fmla="*/ 2854960 w 2854960"/>
              <a:gd name="connsiteY2" fmla="*/ 5148072 h 5148072"/>
              <a:gd name="connsiteX3" fmla="*/ 0 w 2854960"/>
              <a:gd name="connsiteY3" fmla="*/ 5148072 h 5148072"/>
              <a:gd name="connsiteX4" fmla="*/ 0 w 2854960"/>
              <a:gd name="connsiteY4" fmla="*/ 0 h 5148072"/>
              <a:gd name="connsiteX0" fmla="*/ 0 w 4724400"/>
              <a:gd name="connsiteY0" fmla="*/ 0 h 5148072"/>
              <a:gd name="connsiteX1" fmla="*/ 1683658 w 4724400"/>
              <a:gd name="connsiteY1" fmla="*/ 0 h 5148072"/>
              <a:gd name="connsiteX2" fmla="*/ 4724400 w 4724400"/>
              <a:gd name="connsiteY2" fmla="*/ 5137912 h 5148072"/>
              <a:gd name="connsiteX3" fmla="*/ 0 w 4724400"/>
              <a:gd name="connsiteY3" fmla="*/ 5148072 h 5148072"/>
              <a:gd name="connsiteX4" fmla="*/ 0 w 4724400"/>
              <a:gd name="connsiteY4" fmla="*/ 0 h 5148072"/>
              <a:gd name="connsiteX0" fmla="*/ 0 w 4730750"/>
              <a:gd name="connsiteY0" fmla="*/ 0 h 5150612"/>
              <a:gd name="connsiteX1" fmla="*/ 1683658 w 4730750"/>
              <a:gd name="connsiteY1" fmla="*/ 0 h 5150612"/>
              <a:gd name="connsiteX2" fmla="*/ 4730750 w 4730750"/>
              <a:gd name="connsiteY2" fmla="*/ 5150612 h 5150612"/>
              <a:gd name="connsiteX3" fmla="*/ 0 w 4730750"/>
              <a:gd name="connsiteY3" fmla="*/ 5148072 h 5150612"/>
              <a:gd name="connsiteX4" fmla="*/ 0 w 4730750"/>
              <a:gd name="connsiteY4" fmla="*/ 0 h 515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0750" h="5150612">
                <a:moveTo>
                  <a:pt x="0" y="0"/>
                </a:moveTo>
                <a:lnTo>
                  <a:pt x="1683658" y="0"/>
                </a:lnTo>
                <a:lnTo>
                  <a:pt x="4730750" y="5150612"/>
                </a:lnTo>
                <a:lnTo>
                  <a:pt x="0" y="5148072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67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D659A4-FA57-4F7D-AE2A-8089FDE76D43}"/>
              </a:ext>
            </a:extLst>
          </p:cNvPr>
          <p:cNvSpPr txBox="1"/>
          <p:nvPr/>
        </p:nvSpPr>
        <p:spPr>
          <a:xfrm>
            <a:off x="5452747" y="1967437"/>
            <a:ext cx="3652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rbel" panose="020B0503020204020204" pitchFamily="34" charset="0"/>
                <a:cs typeface="Arial" panose="020B0604020202020204" pitchFamily="34" charset="0"/>
              </a:rPr>
              <a:t>1. Business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4838FE-D0C4-49F5-9FB4-D61D480F2E1B}"/>
              </a:ext>
            </a:extLst>
          </p:cNvPr>
          <p:cNvSpPr txBox="1"/>
          <p:nvPr/>
        </p:nvSpPr>
        <p:spPr>
          <a:xfrm>
            <a:off x="6085516" y="2886368"/>
            <a:ext cx="48599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2. Loyalty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59685F4-6D6B-41DF-8044-D849D74BF489}"/>
              </a:ext>
            </a:extLst>
          </p:cNvPr>
          <p:cNvGrpSpPr/>
          <p:nvPr/>
        </p:nvGrpSpPr>
        <p:grpSpPr>
          <a:xfrm>
            <a:off x="4560447" y="2662461"/>
            <a:ext cx="6179909" cy="1822853"/>
            <a:chOff x="4198329" y="2484661"/>
            <a:chExt cx="4938014" cy="182285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CC5820-8483-46D9-9A2E-E69DE3A1D82F}"/>
                </a:ext>
              </a:extLst>
            </p:cNvPr>
            <p:cNvCxnSpPr/>
            <p:nvPr/>
          </p:nvCxnSpPr>
          <p:spPr>
            <a:xfrm>
              <a:off x="4198329" y="2484661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8AAF263-B44C-4609-A625-8671B65D2939}"/>
                </a:ext>
              </a:extLst>
            </p:cNvPr>
            <p:cNvCxnSpPr/>
            <p:nvPr/>
          </p:nvCxnSpPr>
          <p:spPr>
            <a:xfrm>
              <a:off x="4609229" y="3396088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8192030-696F-4C63-87BD-4FE0959DAD9A}"/>
                </a:ext>
              </a:extLst>
            </p:cNvPr>
            <p:cNvCxnSpPr/>
            <p:nvPr/>
          </p:nvCxnSpPr>
          <p:spPr>
            <a:xfrm>
              <a:off x="5123143" y="4307514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Shape 28">
            <a:extLst>
              <a:ext uri="{FF2B5EF4-FFF2-40B4-BE49-F238E27FC236}">
                <a16:creationId xmlns:a16="http://schemas.microsoft.com/office/drawing/2014/main" id="{C477C677-930A-4C03-BDB4-A2029DA624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704ABDB5-DAA3-4EA4-835B-CD1ED41F908B}"/>
              </a:ext>
            </a:extLst>
          </p:cNvPr>
          <p:cNvGrpSpPr/>
          <p:nvPr/>
        </p:nvGrpSpPr>
        <p:grpSpPr>
          <a:xfrm>
            <a:off x="4249704" y="1907456"/>
            <a:ext cx="754264" cy="755764"/>
            <a:chOff x="5232481" y="2267809"/>
            <a:chExt cx="1114524" cy="1116742"/>
          </a:xfrm>
        </p:grpSpPr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2039EBBA-217F-4822-B3D8-1F7E2ADB2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56AEDB26-BA9D-47AE-BFEC-6D6F01D1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BD032D3-BB08-4FBA-8DE5-9552D0D58A4E}"/>
              </a:ext>
            </a:extLst>
          </p:cNvPr>
          <p:cNvGrpSpPr/>
          <p:nvPr/>
        </p:nvGrpSpPr>
        <p:grpSpPr>
          <a:xfrm>
            <a:off x="4490795" y="2167775"/>
            <a:ext cx="272084" cy="235128"/>
            <a:chOff x="6280968" y="863600"/>
            <a:chExt cx="1612900" cy="1393826"/>
          </a:xfrm>
          <a:solidFill>
            <a:srgbClr val="3D5A75"/>
          </a:solidFill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DD1A44BA-F680-474F-8757-99AE4188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968" y="1395413"/>
              <a:ext cx="1612900" cy="862013"/>
            </a:xfrm>
            <a:custGeom>
              <a:avLst/>
              <a:gdLst>
                <a:gd name="T0" fmla="*/ 271 w 459"/>
                <a:gd name="T1" fmla="*/ 49 h 245"/>
                <a:gd name="T2" fmla="*/ 271 w 459"/>
                <a:gd name="T3" fmla="*/ 64 h 245"/>
                <a:gd name="T4" fmla="*/ 257 w 459"/>
                <a:gd name="T5" fmla="*/ 78 h 245"/>
                <a:gd name="T6" fmla="*/ 201 w 459"/>
                <a:gd name="T7" fmla="*/ 78 h 245"/>
                <a:gd name="T8" fmla="*/ 188 w 459"/>
                <a:gd name="T9" fmla="*/ 64 h 245"/>
                <a:gd name="T10" fmla="*/ 188 w 459"/>
                <a:gd name="T11" fmla="*/ 49 h 245"/>
                <a:gd name="T12" fmla="*/ 188 w 459"/>
                <a:gd name="T13" fmla="*/ 48 h 245"/>
                <a:gd name="T14" fmla="*/ 0 w 459"/>
                <a:gd name="T15" fmla="*/ 0 h 245"/>
                <a:gd name="T16" fmla="*/ 0 w 459"/>
                <a:gd name="T17" fmla="*/ 219 h 245"/>
                <a:gd name="T18" fmla="*/ 12 w 459"/>
                <a:gd name="T19" fmla="*/ 231 h 245"/>
                <a:gd name="T20" fmla="*/ 49 w 459"/>
                <a:gd name="T21" fmla="*/ 231 h 245"/>
                <a:gd name="T22" fmla="*/ 49 w 459"/>
                <a:gd name="T23" fmla="*/ 242 h 245"/>
                <a:gd name="T24" fmla="*/ 52 w 459"/>
                <a:gd name="T25" fmla="*/ 245 h 245"/>
                <a:gd name="T26" fmla="*/ 83 w 459"/>
                <a:gd name="T27" fmla="*/ 245 h 245"/>
                <a:gd name="T28" fmla="*/ 86 w 459"/>
                <a:gd name="T29" fmla="*/ 242 h 245"/>
                <a:gd name="T30" fmla="*/ 86 w 459"/>
                <a:gd name="T31" fmla="*/ 231 h 245"/>
                <a:gd name="T32" fmla="*/ 373 w 459"/>
                <a:gd name="T33" fmla="*/ 231 h 245"/>
                <a:gd name="T34" fmla="*/ 373 w 459"/>
                <a:gd name="T35" fmla="*/ 242 h 245"/>
                <a:gd name="T36" fmla="*/ 376 w 459"/>
                <a:gd name="T37" fmla="*/ 245 h 245"/>
                <a:gd name="T38" fmla="*/ 407 w 459"/>
                <a:gd name="T39" fmla="*/ 245 h 245"/>
                <a:gd name="T40" fmla="*/ 410 w 459"/>
                <a:gd name="T41" fmla="*/ 242 h 245"/>
                <a:gd name="T42" fmla="*/ 410 w 459"/>
                <a:gd name="T43" fmla="*/ 231 h 245"/>
                <a:gd name="T44" fmla="*/ 447 w 459"/>
                <a:gd name="T45" fmla="*/ 231 h 245"/>
                <a:gd name="T46" fmla="*/ 459 w 459"/>
                <a:gd name="T47" fmla="*/ 219 h 245"/>
                <a:gd name="T48" fmla="*/ 459 w 459"/>
                <a:gd name="T49" fmla="*/ 0 h 245"/>
                <a:gd name="T50" fmla="*/ 271 w 459"/>
                <a:gd name="T51" fmla="*/ 48 h 245"/>
                <a:gd name="T52" fmla="*/ 271 w 459"/>
                <a:gd name="T53" fmla="*/ 4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9" h="245">
                  <a:moveTo>
                    <a:pt x="271" y="49"/>
                  </a:moveTo>
                  <a:cubicBezTo>
                    <a:pt x="271" y="64"/>
                    <a:pt x="271" y="64"/>
                    <a:pt x="271" y="64"/>
                  </a:cubicBezTo>
                  <a:cubicBezTo>
                    <a:pt x="271" y="72"/>
                    <a:pt x="265" y="78"/>
                    <a:pt x="257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194" y="78"/>
                    <a:pt x="188" y="72"/>
                    <a:pt x="188" y="64"/>
                  </a:cubicBezTo>
                  <a:cubicBezTo>
                    <a:pt x="188" y="49"/>
                    <a:pt x="188" y="49"/>
                    <a:pt x="188" y="49"/>
                  </a:cubicBezTo>
                  <a:cubicBezTo>
                    <a:pt x="188" y="49"/>
                    <a:pt x="188" y="49"/>
                    <a:pt x="188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6"/>
                    <a:pt x="5" y="231"/>
                    <a:pt x="12" y="231"/>
                  </a:cubicBezTo>
                  <a:cubicBezTo>
                    <a:pt x="49" y="231"/>
                    <a:pt x="49" y="231"/>
                    <a:pt x="49" y="231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49" y="243"/>
                    <a:pt x="50" y="245"/>
                    <a:pt x="52" y="245"/>
                  </a:cubicBezTo>
                  <a:cubicBezTo>
                    <a:pt x="83" y="245"/>
                    <a:pt x="83" y="245"/>
                    <a:pt x="83" y="245"/>
                  </a:cubicBezTo>
                  <a:cubicBezTo>
                    <a:pt x="84" y="245"/>
                    <a:pt x="86" y="243"/>
                    <a:pt x="86" y="24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373" y="231"/>
                    <a:pt x="373" y="231"/>
                    <a:pt x="373" y="231"/>
                  </a:cubicBezTo>
                  <a:cubicBezTo>
                    <a:pt x="373" y="242"/>
                    <a:pt x="373" y="242"/>
                    <a:pt x="373" y="242"/>
                  </a:cubicBezTo>
                  <a:cubicBezTo>
                    <a:pt x="373" y="243"/>
                    <a:pt x="375" y="245"/>
                    <a:pt x="376" y="245"/>
                  </a:cubicBezTo>
                  <a:cubicBezTo>
                    <a:pt x="407" y="245"/>
                    <a:pt x="407" y="245"/>
                    <a:pt x="407" y="245"/>
                  </a:cubicBezTo>
                  <a:cubicBezTo>
                    <a:pt x="409" y="245"/>
                    <a:pt x="410" y="243"/>
                    <a:pt x="410" y="242"/>
                  </a:cubicBezTo>
                  <a:cubicBezTo>
                    <a:pt x="410" y="231"/>
                    <a:pt x="410" y="231"/>
                    <a:pt x="410" y="231"/>
                  </a:cubicBezTo>
                  <a:cubicBezTo>
                    <a:pt x="447" y="231"/>
                    <a:pt x="447" y="231"/>
                    <a:pt x="447" y="231"/>
                  </a:cubicBezTo>
                  <a:cubicBezTo>
                    <a:pt x="454" y="231"/>
                    <a:pt x="459" y="226"/>
                    <a:pt x="459" y="219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1" y="49"/>
                    <a:pt x="271" y="49"/>
                    <a:pt x="27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 dirty="0"/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64AFC93D-29A3-474A-8E29-39BC06240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0968" y="863600"/>
              <a:ext cx="1612900" cy="650875"/>
            </a:xfrm>
            <a:custGeom>
              <a:avLst/>
              <a:gdLst>
                <a:gd name="T0" fmla="*/ 447 w 459"/>
                <a:gd name="T1" fmla="*/ 58 h 185"/>
                <a:gd name="T2" fmla="*/ 313 w 459"/>
                <a:gd name="T3" fmla="*/ 58 h 185"/>
                <a:gd name="T4" fmla="*/ 313 w 459"/>
                <a:gd name="T5" fmla="*/ 15 h 185"/>
                <a:gd name="T6" fmla="*/ 297 w 459"/>
                <a:gd name="T7" fmla="*/ 0 h 185"/>
                <a:gd name="T8" fmla="*/ 162 w 459"/>
                <a:gd name="T9" fmla="*/ 0 h 185"/>
                <a:gd name="T10" fmla="*/ 146 w 459"/>
                <a:gd name="T11" fmla="*/ 15 h 185"/>
                <a:gd name="T12" fmla="*/ 146 w 459"/>
                <a:gd name="T13" fmla="*/ 58 h 185"/>
                <a:gd name="T14" fmla="*/ 12 w 459"/>
                <a:gd name="T15" fmla="*/ 58 h 185"/>
                <a:gd name="T16" fmla="*/ 0 w 459"/>
                <a:gd name="T17" fmla="*/ 70 h 185"/>
                <a:gd name="T18" fmla="*/ 0 w 459"/>
                <a:gd name="T19" fmla="*/ 126 h 185"/>
                <a:gd name="T20" fmla="*/ 229 w 459"/>
                <a:gd name="T21" fmla="*/ 185 h 185"/>
                <a:gd name="T22" fmla="*/ 459 w 459"/>
                <a:gd name="T23" fmla="*/ 126 h 185"/>
                <a:gd name="T24" fmla="*/ 459 w 459"/>
                <a:gd name="T25" fmla="*/ 70 h 185"/>
                <a:gd name="T26" fmla="*/ 447 w 459"/>
                <a:gd name="T27" fmla="*/ 58 h 185"/>
                <a:gd name="T28" fmla="*/ 279 w 459"/>
                <a:gd name="T29" fmla="*/ 58 h 185"/>
                <a:gd name="T30" fmla="*/ 180 w 459"/>
                <a:gd name="T31" fmla="*/ 58 h 185"/>
                <a:gd name="T32" fmla="*/ 180 w 459"/>
                <a:gd name="T33" fmla="*/ 33 h 185"/>
                <a:gd name="T34" fmla="*/ 279 w 459"/>
                <a:gd name="T35" fmla="*/ 33 h 185"/>
                <a:gd name="T36" fmla="*/ 279 w 459"/>
                <a:gd name="T37" fmla="*/ 5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9" h="185">
                  <a:moveTo>
                    <a:pt x="447" y="58"/>
                  </a:moveTo>
                  <a:cubicBezTo>
                    <a:pt x="313" y="58"/>
                    <a:pt x="313" y="58"/>
                    <a:pt x="313" y="58"/>
                  </a:cubicBezTo>
                  <a:cubicBezTo>
                    <a:pt x="313" y="15"/>
                    <a:pt x="313" y="15"/>
                    <a:pt x="313" y="15"/>
                  </a:cubicBezTo>
                  <a:cubicBezTo>
                    <a:pt x="313" y="6"/>
                    <a:pt x="306" y="0"/>
                    <a:pt x="297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53" y="0"/>
                    <a:pt x="146" y="6"/>
                    <a:pt x="146" y="15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0" y="63"/>
                    <a:pt x="0" y="7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229" y="185"/>
                    <a:pt x="229" y="185"/>
                    <a:pt x="229" y="185"/>
                  </a:cubicBezTo>
                  <a:cubicBezTo>
                    <a:pt x="459" y="126"/>
                    <a:pt x="459" y="126"/>
                    <a:pt x="459" y="126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63"/>
                    <a:pt x="454" y="58"/>
                    <a:pt x="447" y="58"/>
                  </a:cubicBezTo>
                  <a:close/>
                  <a:moveTo>
                    <a:pt x="279" y="58"/>
                  </a:moveTo>
                  <a:cubicBezTo>
                    <a:pt x="180" y="58"/>
                    <a:pt x="180" y="58"/>
                    <a:pt x="180" y="58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279" y="33"/>
                    <a:pt x="279" y="33"/>
                    <a:pt x="279" y="33"/>
                  </a:cubicBezTo>
                  <a:lnTo>
                    <a:pt x="27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3FB67ED-8B79-49FE-8728-9AA596D95D0B}"/>
              </a:ext>
            </a:extLst>
          </p:cNvPr>
          <p:cNvGrpSpPr/>
          <p:nvPr/>
        </p:nvGrpSpPr>
        <p:grpSpPr>
          <a:xfrm>
            <a:off x="4776254" y="2759538"/>
            <a:ext cx="754264" cy="755764"/>
            <a:chOff x="5232481" y="2267809"/>
            <a:chExt cx="1114524" cy="1116742"/>
          </a:xfrm>
        </p:grpSpPr>
        <p:sp>
          <p:nvSpPr>
            <p:cNvPr id="107" name="Oval 9">
              <a:extLst>
                <a:ext uri="{FF2B5EF4-FFF2-40B4-BE49-F238E27FC236}">
                  <a16:creationId xmlns:a16="http://schemas.microsoft.com/office/drawing/2014/main" id="{5AE73BB0-BCCF-4E71-B7A3-C68029CE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3DBD8CE8-8DC3-415F-ACC2-369F980F8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19F224A-CD23-47E9-93DA-9DD0110827C7}"/>
              </a:ext>
            </a:extLst>
          </p:cNvPr>
          <p:cNvGrpSpPr/>
          <p:nvPr/>
        </p:nvGrpSpPr>
        <p:grpSpPr>
          <a:xfrm>
            <a:off x="4946409" y="2990700"/>
            <a:ext cx="413954" cy="293440"/>
            <a:chOff x="5057554" y="1105936"/>
            <a:chExt cx="3146425" cy="2230438"/>
          </a:xfrm>
          <a:solidFill>
            <a:srgbClr val="3C5872"/>
          </a:solidFill>
        </p:grpSpPr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6CD87992-2D95-48F0-8C1F-04CF2F5DE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517" y="1548849"/>
              <a:ext cx="115888" cy="336550"/>
            </a:xfrm>
            <a:custGeom>
              <a:avLst/>
              <a:gdLst>
                <a:gd name="T0" fmla="*/ 3 w 33"/>
                <a:gd name="T1" fmla="*/ 70 h 96"/>
                <a:gd name="T2" fmla="*/ 14 w 33"/>
                <a:gd name="T3" fmla="*/ 94 h 96"/>
                <a:gd name="T4" fmla="*/ 19 w 33"/>
                <a:gd name="T5" fmla="*/ 93 h 96"/>
                <a:gd name="T6" fmla="*/ 29 w 33"/>
                <a:gd name="T7" fmla="*/ 61 h 96"/>
                <a:gd name="T8" fmla="*/ 27 w 33"/>
                <a:gd name="T9" fmla="*/ 44 h 96"/>
                <a:gd name="T10" fmla="*/ 27 w 33"/>
                <a:gd name="T11" fmla="*/ 7 h 96"/>
                <a:gd name="T12" fmla="*/ 22 w 33"/>
                <a:gd name="T13" fmla="*/ 0 h 96"/>
                <a:gd name="T14" fmla="*/ 13 w 33"/>
                <a:gd name="T15" fmla="*/ 0 h 96"/>
                <a:gd name="T16" fmla="*/ 7 w 33"/>
                <a:gd name="T17" fmla="*/ 8 h 96"/>
                <a:gd name="T18" fmla="*/ 8 w 33"/>
                <a:gd name="T19" fmla="*/ 30 h 96"/>
                <a:gd name="T20" fmla="*/ 3 w 33"/>
                <a:gd name="T2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96">
                  <a:moveTo>
                    <a:pt x="3" y="70"/>
                  </a:moveTo>
                  <a:cubicBezTo>
                    <a:pt x="0" y="79"/>
                    <a:pt x="10" y="85"/>
                    <a:pt x="14" y="94"/>
                  </a:cubicBezTo>
                  <a:cubicBezTo>
                    <a:pt x="16" y="96"/>
                    <a:pt x="18" y="95"/>
                    <a:pt x="19" y="93"/>
                  </a:cubicBezTo>
                  <a:cubicBezTo>
                    <a:pt x="26" y="83"/>
                    <a:pt x="33" y="74"/>
                    <a:pt x="29" y="61"/>
                  </a:cubicBezTo>
                  <a:cubicBezTo>
                    <a:pt x="28" y="56"/>
                    <a:pt x="27" y="50"/>
                    <a:pt x="27" y="44"/>
                  </a:cubicBezTo>
                  <a:cubicBezTo>
                    <a:pt x="27" y="32"/>
                    <a:pt x="21" y="19"/>
                    <a:pt x="27" y="7"/>
                  </a:cubicBezTo>
                  <a:cubicBezTo>
                    <a:pt x="29" y="3"/>
                    <a:pt x="26" y="0"/>
                    <a:pt x="22" y="0"/>
                  </a:cubicBezTo>
                  <a:cubicBezTo>
                    <a:pt x="19" y="0"/>
                    <a:pt x="16" y="1"/>
                    <a:pt x="13" y="0"/>
                  </a:cubicBezTo>
                  <a:cubicBezTo>
                    <a:pt x="7" y="0"/>
                    <a:pt x="4" y="2"/>
                    <a:pt x="7" y="8"/>
                  </a:cubicBezTo>
                  <a:cubicBezTo>
                    <a:pt x="10" y="16"/>
                    <a:pt x="9" y="23"/>
                    <a:pt x="8" y="30"/>
                  </a:cubicBezTo>
                  <a:cubicBezTo>
                    <a:pt x="6" y="43"/>
                    <a:pt x="5" y="55"/>
                    <a:pt x="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56A840D1-00D5-4941-B61F-1C09D667E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817" y="1105936"/>
              <a:ext cx="392113" cy="393700"/>
            </a:xfrm>
            <a:custGeom>
              <a:avLst/>
              <a:gdLst>
                <a:gd name="T0" fmla="*/ 56 w 112"/>
                <a:gd name="T1" fmla="*/ 112 h 112"/>
                <a:gd name="T2" fmla="*/ 112 w 112"/>
                <a:gd name="T3" fmla="*/ 56 h 112"/>
                <a:gd name="T4" fmla="*/ 57 w 112"/>
                <a:gd name="T5" fmla="*/ 0 h 112"/>
                <a:gd name="T6" fmla="*/ 1 w 112"/>
                <a:gd name="T7" fmla="*/ 56 h 112"/>
                <a:gd name="T8" fmla="*/ 56 w 112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56" y="112"/>
                  </a:move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8" y="0"/>
                    <a:pt x="57" y="0"/>
                  </a:cubicBezTo>
                  <a:cubicBezTo>
                    <a:pt x="26" y="0"/>
                    <a:pt x="0" y="25"/>
                    <a:pt x="1" y="56"/>
                  </a:cubicBezTo>
                  <a:cubicBezTo>
                    <a:pt x="1" y="87"/>
                    <a:pt x="26" y="112"/>
                    <a:pt x="5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90B9D1AC-A742-4EE6-894A-44887A284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555199"/>
              <a:ext cx="2476500" cy="1781175"/>
            </a:xfrm>
            <a:custGeom>
              <a:avLst/>
              <a:gdLst>
                <a:gd name="T0" fmla="*/ 706 w 707"/>
                <a:gd name="T1" fmla="*/ 154 h 507"/>
                <a:gd name="T2" fmla="*/ 704 w 707"/>
                <a:gd name="T3" fmla="*/ 124 h 507"/>
                <a:gd name="T4" fmla="*/ 677 w 707"/>
                <a:gd name="T5" fmla="*/ 30 h 507"/>
                <a:gd name="T6" fmla="*/ 654 w 707"/>
                <a:gd name="T7" fmla="*/ 7 h 507"/>
                <a:gd name="T8" fmla="*/ 621 w 707"/>
                <a:gd name="T9" fmla="*/ 1 h 507"/>
                <a:gd name="T10" fmla="*/ 613 w 707"/>
                <a:gd name="T11" fmla="*/ 7 h 507"/>
                <a:gd name="T12" fmla="*/ 609 w 707"/>
                <a:gd name="T13" fmla="*/ 28 h 507"/>
                <a:gd name="T14" fmla="*/ 585 w 707"/>
                <a:gd name="T15" fmla="*/ 98 h 507"/>
                <a:gd name="T16" fmla="*/ 563 w 707"/>
                <a:gd name="T17" fmla="*/ 98 h 507"/>
                <a:gd name="T18" fmla="*/ 556 w 707"/>
                <a:gd name="T19" fmla="*/ 88 h 507"/>
                <a:gd name="T20" fmla="*/ 542 w 707"/>
                <a:gd name="T21" fmla="*/ 56 h 507"/>
                <a:gd name="T22" fmla="*/ 535 w 707"/>
                <a:gd name="T23" fmla="*/ 12 h 507"/>
                <a:gd name="T24" fmla="*/ 521 w 707"/>
                <a:gd name="T25" fmla="*/ 2 h 507"/>
                <a:gd name="T26" fmla="*/ 437 w 707"/>
                <a:gd name="T27" fmla="*/ 31 h 507"/>
                <a:gd name="T28" fmla="*/ 415 w 707"/>
                <a:gd name="T29" fmla="*/ 37 h 507"/>
                <a:gd name="T30" fmla="*/ 339 w 707"/>
                <a:gd name="T31" fmla="*/ 39 h 507"/>
                <a:gd name="T32" fmla="*/ 310 w 707"/>
                <a:gd name="T33" fmla="*/ 55 h 507"/>
                <a:gd name="T34" fmla="*/ 11 w 707"/>
                <a:gd name="T35" fmla="*/ 55 h 507"/>
                <a:gd name="T36" fmla="*/ 0 w 707"/>
                <a:gd name="T37" fmla="*/ 66 h 507"/>
                <a:gd name="T38" fmla="*/ 0 w 707"/>
                <a:gd name="T39" fmla="*/ 66 h 507"/>
                <a:gd name="T40" fmla="*/ 11 w 707"/>
                <a:gd name="T41" fmla="*/ 76 h 507"/>
                <a:gd name="T42" fmla="*/ 307 w 707"/>
                <a:gd name="T43" fmla="*/ 76 h 507"/>
                <a:gd name="T44" fmla="*/ 342 w 707"/>
                <a:gd name="T45" fmla="*/ 102 h 507"/>
                <a:gd name="T46" fmla="*/ 375 w 707"/>
                <a:gd name="T47" fmla="*/ 100 h 507"/>
                <a:gd name="T48" fmla="*/ 468 w 707"/>
                <a:gd name="T49" fmla="*/ 85 h 507"/>
                <a:gd name="T50" fmla="*/ 477 w 707"/>
                <a:gd name="T51" fmla="*/ 81 h 507"/>
                <a:gd name="T52" fmla="*/ 486 w 707"/>
                <a:gd name="T53" fmla="*/ 86 h 507"/>
                <a:gd name="T54" fmla="*/ 493 w 707"/>
                <a:gd name="T55" fmla="*/ 203 h 507"/>
                <a:gd name="T56" fmla="*/ 493 w 707"/>
                <a:gd name="T57" fmla="*/ 329 h 507"/>
                <a:gd name="T58" fmla="*/ 493 w 707"/>
                <a:gd name="T59" fmla="*/ 329 h 507"/>
                <a:gd name="T60" fmla="*/ 493 w 707"/>
                <a:gd name="T61" fmla="*/ 471 h 507"/>
                <a:gd name="T62" fmla="*/ 504 w 707"/>
                <a:gd name="T63" fmla="*/ 497 h 507"/>
                <a:gd name="T64" fmla="*/ 538 w 707"/>
                <a:gd name="T65" fmla="*/ 502 h 507"/>
                <a:gd name="T66" fmla="*/ 555 w 707"/>
                <a:gd name="T67" fmla="*/ 474 h 507"/>
                <a:gd name="T68" fmla="*/ 555 w 707"/>
                <a:gd name="T69" fmla="*/ 294 h 507"/>
                <a:gd name="T70" fmla="*/ 556 w 707"/>
                <a:gd name="T71" fmla="*/ 278 h 507"/>
                <a:gd name="T72" fmla="*/ 572 w 707"/>
                <a:gd name="T73" fmla="*/ 265 h 507"/>
                <a:gd name="T74" fmla="*/ 591 w 707"/>
                <a:gd name="T75" fmla="*/ 285 h 507"/>
                <a:gd name="T76" fmla="*/ 591 w 707"/>
                <a:gd name="T77" fmla="*/ 464 h 507"/>
                <a:gd name="T78" fmla="*/ 593 w 707"/>
                <a:gd name="T79" fmla="*/ 480 h 507"/>
                <a:gd name="T80" fmla="*/ 627 w 707"/>
                <a:gd name="T81" fmla="*/ 504 h 507"/>
                <a:gd name="T82" fmla="*/ 654 w 707"/>
                <a:gd name="T83" fmla="*/ 474 h 507"/>
                <a:gd name="T84" fmla="*/ 654 w 707"/>
                <a:gd name="T85" fmla="*/ 278 h 507"/>
                <a:gd name="T86" fmla="*/ 650 w 707"/>
                <a:gd name="T87" fmla="*/ 268 h 507"/>
                <a:gd name="T88" fmla="*/ 625 w 707"/>
                <a:gd name="T89" fmla="*/ 218 h 507"/>
                <a:gd name="T90" fmla="*/ 624 w 707"/>
                <a:gd name="T91" fmla="*/ 142 h 507"/>
                <a:gd name="T92" fmla="*/ 629 w 707"/>
                <a:gd name="T93" fmla="*/ 113 h 507"/>
                <a:gd name="T94" fmla="*/ 633 w 707"/>
                <a:gd name="T95" fmla="*/ 109 h 507"/>
                <a:gd name="T96" fmla="*/ 636 w 707"/>
                <a:gd name="T97" fmla="*/ 113 h 507"/>
                <a:gd name="T98" fmla="*/ 644 w 707"/>
                <a:gd name="T99" fmla="*/ 152 h 507"/>
                <a:gd name="T100" fmla="*/ 646 w 707"/>
                <a:gd name="T101" fmla="*/ 228 h 507"/>
                <a:gd name="T102" fmla="*/ 676 w 707"/>
                <a:gd name="T103" fmla="*/ 256 h 507"/>
                <a:gd name="T104" fmla="*/ 707 w 707"/>
                <a:gd name="T105" fmla="*/ 228 h 507"/>
                <a:gd name="T106" fmla="*/ 706 w 707"/>
                <a:gd name="T107" fmla="*/ 15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7" h="507">
                  <a:moveTo>
                    <a:pt x="706" y="154"/>
                  </a:moveTo>
                  <a:cubicBezTo>
                    <a:pt x="706" y="144"/>
                    <a:pt x="706" y="134"/>
                    <a:pt x="704" y="124"/>
                  </a:cubicBezTo>
                  <a:cubicBezTo>
                    <a:pt x="695" y="93"/>
                    <a:pt x="686" y="61"/>
                    <a:pt x="677" y="30"/>
                  </a:cubicBezTo>
                  <a:cubicBezTo>
                    <a:pt x="674" y="18"/>
                    <a:pt x="666" y="10"/>
                    <a:pt x="654" y="7"/>
                  </a:cubicBezTo>
                  <a:cubicBezTo>
                    <a:pt x="643" y="5"/>
                    <a:pt x="632" y="3"/>
                    <a:pt x="621" y="1"/>
                  </a:cubicBezTo>
                  <a:cubicBezTo>
                    <a:pt x="617" y="0"/>
                    <a:pt x="613" y="2"/>
                    <a:pt x="613" y="7"/>
                  </a:cubicBezTo>
                  <a:cubicBezTo>
                    <a:pt x="612" y="14"/>
                    <a:pt x="610" y="21"/>
                    <a:pt x="609" y="28"/>
                  </a:cubicBezTo>
                  <a:cubicBezTo>
                    <a:pt x="606" y="53"/>
                    <a:pt x="603" y="78"/>
                    <a:pt x="585" y="98"/>
                  </a:cubicBezTo>
                  <a:cubicBezTo>
                    <a:pt x="570" y="115"/>
                    <a:pt x="574" y="113"/>
                    <a:pt x="563" y="98"/>
                  </a:cubicBezTo>
                  <a:cubicBezTo>
                    <a:pt x="561" y="94"/>
                    <a:pt x="558" y="91"/>
                    <a:pt x="556" y="88"/>
                  </a:cubicBezTo>
                  <a:cubicBezTo>
                    <a:pt x="548" y="79"/>
                    <a:pt x="544" y="68"/>
                    <a:pt x="542" y="56"/>
                  </a:cubicBezTo>
                  <a:cubicBezTo>
                    <a:pt x="541" y="41"/>
                    <a:pt x="538" y="27"/>
                    <a:pt x="535" y="12"/>
                  </a:cubicBezTo>
                  <a:cubicBezTo>
                    <a:pt x="533" y="0"/>
                    <a:pt x="532" y="1"/>
                    <a:pt x="521" y="2"/>
                  </a:cubicBezTo>
                  <a:cubicBezTo>
                    <a:pt x="491" y="5"/>
                    <a:pt x="464" y="20"/>
                    <a:pt x="437" y="31"/>
                  </a:cubicBezTo>
                  <a:cubicBezTo>
                    <a:pt x="430" y="34"/>
                    <a:pt x="423" y="37"/>
                    <a:pt x="415" y="37"/>
                  </a:cubicBezTo>
                  <a:cubicBezTo>
                    <a:pt x="390" y="38"/>
                    <a:pt x="364" y="38"/>
                    <a:pt x="339" y="39"/>
                  </a:cubicBezTo>
                  <a:cubicBezTo>
                    <a:pt x="326" y="39"/>
                    <a:pt x="316" y="45"/>
                    <a:pt x="3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5" y="55"/>
                    <a:pt x="0" y="60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2"/>
                    <a:pt x="5" y="76"/>
                    <a:pt x="11" y="76"/>
                  </a:cubicBezTo>
                  <a:cubicBezTo>
                    <a:pt x="307" y="76"/>
                    <a:pt x="307" y="76"/>
                    <a:pt x="307" y="76"/>
                  </a:cubicBezTo>
                  <a:cubicBezTo>
                    <a:pt x="310" y="92"/>
                    <a:pt x="325" y="103"/>
                    <a:pt x="342" y="102"/>
                  </a:cubicBezTo>
                  <a:cubicBezTo>
                    <a:pt x="353" y="101"/>
                    <a:pt x="364" y="100"/>
                    <a:pt x="375" y="100"/>
                  </a:cubicBezTo>
                  <a:cubicBezTo>
                    <a:pt x="407" y="100"/>
                    <a:pt x="439" y="103"/>
                    <a:pt x="468" y="85"/>
                  </a:cubicBezTo>
                  <a:cubicBezTo>
                    <a:pt x="471" y="84"/>
                    <a:pt x="474" y="83"/>
                    <a:pt x="477" y="81"/>
                  </a:cubicBezTo>
                  <a:cubicBezTo>
                    <a:pt x="483" y="78"/>
                    <a:pt x="486" y="80"/>
                    <a:pt x="486" y="86"/>
                  </a:cubicBezTo>
                  <a:cubicBezTo>
                    <a:pt x="488" y="125"/>
                    <a:pt x="493" y="164"/>
                    <a:pt x="493" y="203"/>
                  </a:cubicBezTo>
                  <a:cubicBezTo>
                    <a:pt x="493" y="245"/>
                    <a:pt x="493" y="287"/>
                    <a:pt x="493" y="329"/>
                  </a:cubicBezTo>
                  <a:cubicBezTo>
                    <a:pt x="493" y="329"/>
                    <a:pt x="493" y="329"/>
                    <a:pt x="493" y="329"/>
                  </a:cubicBezTo>
                  <a:cubicBezTo>
                    <a:pt x="493" y="376"/>
                    <a:pt x="493" y="424"/>
                    <a:pt x="493" y="471"/>
                  </a:cubicBezTo>
                  <a:cubicBezTo>
                    <a:pt x="493" y="481"/>
                    <a:pt x="496" y="490"/>
                    <a:pt x="504" y="497"/>
                  </a:cubicBezTo>
                  <a:cubicBezTo>
                    <a:pt x="514" y="506"/>
                    <a:pt x="526" y="507"/>
                    <a:pt x="538" y="502"/>
                  </a:cubicBezTo>
                  <a:cubicBezTo>
                    <a:pt x="549" y="496"/>
                    <a:pt x="555" y="487"/>
                    <a:pt x="555" y="474"/>
                  </a:cubicBezTo>
                  <a:cubicBezTo>
                    <a:pt x="555" y="414"/>
                    <a:pt x="555" y="354"/>
                    <a:pt x="555" y="294"/>
                  </a:cubicBezTo>
                  <a:cubicBezTo>
                    <a:pt x="555" y="288"/>
                    <a:pt x="555" y="283"/>
                    <a:pt x="556" y="278"/>
                  </a:cubicBezTo>
                  <a:cubicBezTo>
                    <a:pt x="559" y="270"/>
                    <a:pt x="564" y="265"/>
                    <a:pt x="572" y="265"/>
                  </a:cubicBezTo>
                  <a:cubicBezTo>
                    <a:pt x="584" y="264"/>
                    <a:pt x="591" y="272"/>
                    <a:pt x="591" y="285"/>
                  </a:cubicBezTo>
                  <a:cubicBezTo>
                    <a:pt x="592" y="344"/>
                    <a:pt x="591" y="404"/>
                    <a:pt x="591" y="464"/>
                  </a:cubicBezTo>
                  <a:cubicBezTo>
                    <a:pt x="591" y="469"/>
                    <a:pt x="591" y="475"/>
                    <a:pt x="593" y="480"/>
                  </a:cubicBezTo>
                  <a:cubicBezTo>
                    <a:pt x="597" y="496"/>
                    <a:pt x="610" y="506"/>
                    <a:pt x="627" y="504"/>
                  </a:cubicBezTo>
                  <a:cubicBezTo>
                    <a:pt x="642" y="503"/>
                    <a:pt x="654" y="490"/>
                    <a:pt x="654" y="474"/>
                  </a:cubicBezTo>
                  <a:cubicBezTo>
                    <a:pt x="654" y="409"/>
                    <a:pt x="654" y="343"/>
                    <a:pt x="654" y="278"/>
                  </a:cubicBezTo>
                  <a:cubicBezTo>
                    <a:pt x="654" y="274"/>
                    <a:pt x="653" y="271"/>
                    <a:pt x="650" y="268"/>
                  </a:cubicBezTo>
                  <a:cubicBezTo>
                    <a:pt x="631" y="256"/>
                    <a:pt x="625" y="239"/>
                    <a:pt x="625" y="218"/>
                  </a:cubicBezTo>
                  <a:cubicBezTo>
                    <a:pt x="625" y="192"/>
                    <a:pt x="626" y="167"/>
                    <a:pt x="624" y="142"/>
                  </a:cubicBezTo>
                  <a:cubicBezTo>
                    <a:pt x="623" y="132"/>
                    <a:pt x="625" y="122"/>
                    <a:pt x="629" y="113"/>
                  </a:cubicBezTo>
                  <a:cubicBezTo>
                    <a:pt x="630" y="111"/>
                    <a:pt x="631" y="109"/>
                    <a:pt x="633" y="109"/>
                  </a:cubicBezTo>
                  <a:cubicBezTo>
                    <a:pt x="634" y="110"/>
                    <a:pt x="635" y="112"/>
                    <a:pt x="636" y="113"/>
                  </a:cubicBezTo>
                  <a:cubicBezTo>
                    <a:pt x="639" y="126"/>
                    <a:pt x="644" y="138"/>
                    <a:pt x="644" y="152"/>
                  </a:cubicBezTo>
                  <a:cubicBezTo>
                    <a:pt x="644" y="177"/>
                    <a:pt x="645" y="202"/>
                    <a:pt x="646" y="228"/>
                  </a:cubicBezTo>
                  <a:cubicBezTo>
                    <a:pt x="646" y="244"/>
                    <a:pt x="660" y="256"/>
                    <a:pt x="676" y="256"/>
                  </a:cubicBezTo>
                  <a:cubicBezTo>
                    <a:pt x="693" y="256"/>
                    <a:pt x="706" y="244"/>
                    <a:pt x="707" y="228"/>
                  </a:cubicBezTo>
                  <a:cubicBezTo>
                    <a:pt x="707" y="203"/>
                    <a:pt x="707" y="178"/>
                    <a:pt x="706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27381930-2A0D-4DD5-958D-03A8A236E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447249"/>
              <a:ext cx="1149350" cy="77788"/>
            </a:xfrm>
            <a:custGeom>
              <a:avLst/>
              <a:gdLst>
                <a:gd name="T0" fmla="*/ 11 w 328"/>
                <a:gd name="T1" fmla="*/ 0 h 22"/>
                <a:gd name="T2" fmla="*/ 0 w 328"/>
                <a:gd name="T3" fmla="*/ 11 h 22"/>
                <a:gd name="T4" fmla="*/ 11 w 328"/>
                <a:gd name="T5" fmla="*/ 22 h 22"/>
                <a:gd name="T6" fmla="*/ 317 w 328"/>
                <a:gd name="T7" fmla="*/ 22 h 22"/>
                <a:gd name="T8" fmla="*/ 328 w 328"/>
                <a:gd name="T9" fmla="*/ 11 h 22"/>
                <a:gd name="T10" fmla="*/ 317 w 328"/>
                <a:gd name="T11" fmla="*/ 0 h 22"/>
                <a:gd name="T12" fmla="*/ 11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EB689CB4-A3B3-4EF2-B4AC-B051CF0E5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047324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D80F4261-AD65-475F-8D7B-716CEAB1D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348949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0DDEE5C9-E926-4340-9324-F2006FD99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359936"/>
              <a:ext cx="249238" cy="244475"/>
            </a:xfrm>
            <a:custGeom>
              <a:avLst/>
              <a:gdLst>
                <a:gd name="T0" fmla="*/ 71 w 71"/>
                <a:gd name="T1" fmla="*/ 6 h 70"/>
                <a:gd name="T2" fmla="*/ 64 w 71"/>
                <a:gd name="T3" fmla="*/ 0 h 70"/>
                <a:gd name="T4" fmla="*/ 6 w 71"/>
                <a:gd name="T5" fmla="*/ 0 h 70"/>
                <a:gd name="T6" fmla="*/ 0 w 71"/>
                <a:gd name="T7" fmla="*/ 6 h 70"/>
                <a:gd name="T8" fmla="*/ 0 w 71"/>
                <a:gd name="T9" fmla="*/ 64 h 70"/>
                <a:gd name="T10" fmla="*/ 6 w 71"/>
                <a:gd name="T11" fmla="*/ 70 h 70"/>
                <a:gd name="T12" fmla="*/ 64 w 71"/>
                <a:gd name="T13" fmla="*/ 70 h 70"/>
                <a:gd name="T14" fmla="*/ 71 w 71"/>
                <a:gd name="T15" fmla="*/ 64 h 70"/>
                <a:gd name="T16" fmla="*/ 71 w 71"/>
                <a:gd name="T17" fmla="*/ 6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71" y="6"/>
                  </a:moveTo>
                  <a:cubicBezTo>
                    <a:pt x="71" y="2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7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CA374B8A-FAAB-4917-8FF1-70595876E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661561"/>
              <a:ext cx="249238" cy="249238"/>
            </a:xfrm>
            <a:custGeom>
              <a:avLst/>
              <a:gdLst>
                <a:gd name="T0" fmla="*/ 71 w 71"/>
                <a:gd name="T1" fmla="*/ 7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7 h 71"/>
                <a:gd name="T8" fmla="*/ 0 w 71"/>
                <a:gd name="T9" fmla="*/ 65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5 h 71"/>
                <a:gd name="T16" fmla="*/ 71 w 71"/>
                <a:gd name="T17" fmla="*/ 7 h 71"/>
                <a:gd name="T18" fmla="*/ 63 w 71"/>
                <a:gd name="T19" fmla="*/ 64 h 71"/>
                <a:gd name="T20" fmla="*/ 7 w 71"/>
                <a:gd name="T21" fmla="*/ 64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7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5"/>
                  </a:cubicBezTo>
                  <a:lnTo>
                    <a:pt x="71" y="7"/>
                  </a:lnTo>
                  <a:close/>
                  <a:moveTo>
                    <a:pt x="63" y="64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44D536C2-0904-440A-99A9-713C0671E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966361"/>
              <a:ext cx="249238" cy="249238"/>
            </a:xfrm>
            <a:custGeom>
              <a:avLst/>
              <a:gdLst>
                <a:gd name="T0" fmla="*/ 71 w 71"/>
                <a:gd name="T1" fmla="*/ 6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6 h 71"/>
                <a:gd name="T8" fmla="*/ 0 w 71"/>
                <a:gd name="T9" fmla="*/ 64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4 h 71"/>
                <a:gd name="T16" fmla="*/ 71 w 71"/>
                <a:gd name="T17" fmla="*/ 6 h 71"/>
                <a:gd name="T18" fmla="*/ 63 w 71"/>
                <a:gd name="T19" fmla="*/ 63 h 71"/>
                <a:gd name="T20" fmla="*/ 7 w 71"/>
                <a:gd name="T21" fmla="*/ 63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6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276DB3BE-DC87-496C-AAA5-55F80C9F0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2264811"/>
              <a:ext cx="249238" cy="246063"/>
            </a:xfrm>
            <a:custGeom>
              <a:avLst/>
              <a:gdLst>
                <a:gd name="T0" fmla="*/ 64 w 71"/>
                <a:gd name="T1" fmla="*/ 0 h 70"/>
                <a:gd name="T2" fmla="*/ 6 w 71"/>
                <a:gd name="T3" fmla="*/ 0 h 70"/>
                <a:gd name="T4" fmla="*/ 0 w 71"/>
                <a:gd name="T5" fmla="*/ 6 h 70"/>
                <a:gd name="T6" fmla="*/ 0 w 71"/>
                <a:gd name="T7" fmla="*/ 64 h 70"/>
                <a:gd name="T8" fmla="*/ 6 w 71"/>
                <a:gd name="T9" fmla="*/ 70 h 70"/>
                <a:gd name="T10" fmla="*/ 64 w 71"/>
                <a:gd name="T11" fmla="*/ 70 h 70"/>
                <a:gd name="T12" fmla="*/ 71 w 71"/>
                <a:gd name="T13" fmla="*/ 64 h 70"/>
                <a:gd name="T14" fmla="*/ 71 w 71"/>
                <a:gd name="T15" fmla="*/ 6 h 70"/>
                <a:gd name="T16" fmla="*/ 64 w 71"/>
                <a:gd name="T17" fmla="*/ 0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8"/>
                    <a:pt x="71" y="64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8" y="0"/>
                    <a:pt x="64" y="0"/>
                  </a:cubicBez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C9A1349D-1860-4898-9584-00C5F318B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892" y="2753761"/>
              <a:ext cx="200025" cy="385763"/>
            </a:xfrm>
            <a:custGeom>
              <a:avLst/>
              <a:gdLst>
                <a:gd name="T0" fmla="*/ 46 w 57"/>
                <a:gd name="T1" fmla="*/ 2 h 110"/>
                <a:gd name="T2" fmla="*/ 28 w 57"/>
                <a:gd name="T3" fmla="*/ 11 h 110"/>
                <a:gd name="T4" fmla="*/ 2 w 57"/>
                <a:gd name="T5" fmla="*/ 92 h 110"/>
                <a:gd name="T6" fmla="*/ 11 w 57"/>
                <a:gd name="T7" fmla="*/ 110 h 110"/>
                <a:gd name="T8" fmla="*/ 15 w 57"/>
                <a:gd name="T9" fmla="*/ 110 h 110"/>
                <a:gd name="T10" fmla="*/ 28 w 57"/>
                <a:gd name="T11" fmla="*/ 101 h 110"/>
                <a:gd name="T12" fmla="*/ 54 w 57"/>
                <a:gd name="T13" fmla="*/ 19 h 110"/>
                <a:gd name="T14" fmla="*/ 46 w 57"/>
                <a:gd name="T1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46" y="2"/>
                  </a:moveTo>
                  <a:cubicBezTo>
                    <a:pt x="38" y="0"/>
                    <a:pt x="31" y="4"/>
                    <a:pt x="28" y="11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0" y="100"/>
                    <a:pt x="4" y="107"/>
                    <a:pt x="11" y="110"/>
                  </a:cubicBezTo>
                  <a:cubicBezTo>
                    <a:pt x="12" y="110"/>
                    <a:pt x="14" y="110"/>
                    <a:pt x="15" y="110"/>
                  </a:cubicBezTo>
                  <a:cubicBezTo>
                    <a:pt x="21" y="110"/>
                    <a:pt x="26" y="107"/>
                    <a:pt x="28" y="10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7" y="12"/>
                    <a:pt x="53" y="4"/>
                    <a:pt x="4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C7E4D5E8-4534-4087-8142-4F48747D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204" y="2748999"/>
              <a:ext cx="93663" cy="396875"/>
            </a:xfrm>
            <a:custGeom>
              <a:avLst/>
              <a:gdLst>
                <a:gd name="T0" fmla="*/ 14 w 27"/>
                <a:gd name="T1" fmla="*/ 0 h 113"/>
                <a:gd name="T2" fmla="*/ 0 w 27"/>
                <a:gd name="T3" fmla="*/ 14 h 113"/>
                <a:gd name="T4" fmla="*/ 0 w 27"/>
                <a:gd name="T5" fmla="*/ 100 h 113"/>
                <a:gd name="T6" fmla="*/ 14 w 27"/>
                <a:gd name="T7" fmla="*/ 113 h 113"/>
                <a:gd name="T8" fmla="*/ 27 w 27"/>
                <a:gd name="T9" fmla="*/ 100 h 113"/>
                <a:gd name="T10" fmla="*/ 27 w 27"/>
                <a:gd name="T11" fmla="*/ 14 h 113"/>
                <a:gd name="T12" fmla="*/ 14 w 27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3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4" y="113"/>
                  </a:cubicBezTo>
                  <a:cubicBezTo>
                    <a:pt x="21" y="113"/>
                    <a:pt x="27" y="107"/>
                    <a:pt x="27" y="10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7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2AFE40EF-543A-4693-A58C-8791629EF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329" y="2753761"/>
              <a:ext cx="200025" cy="385763"/>
            </a:xfrm>
            <a:custGeom>
              <a:avLst/>
              <a:gdLst>
                <a:gd name="T0" fmla="*/ 28 w 57"/>
                <a:gd name="T1" fmla="*/ 11 h 110"/>
                <a:gd name="T2" fmla="*/ 11 w 57"/>
                <a:gd name="T3" fmla="*/ 2 h 110"/>
                <a:gd name="T4" fmla="*/ 2 w 57"/>
                <a:gd name="T5" fmla="*/ 19 h 110"/>
                <a:gd name="T6" fmla="*/ 29 w 57"/>
                <a:gd name="T7" fmla="*/ 101 h 110"/>
                <a:gd name="T8" fmla="*/ 42 w 57"/>
                <a:gd name="T9" fmla="*/ 110 h 110"/>
                <a:gd name="T10" fmla="*/ 46 w 57"/>
                <a:gd name="T11" fmla="*/ 110 h 110"/>
                <a:gd name="T12" fmla="*/ 55 w 57"/>
                <a:gd name="T13" fmla="*/ 92 h 110"/>
                <a:gd name="T14" fmla="*/ 28 w 57"/>
                <a:gd name="T15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28" y="11"/>
                  </a:moveTo>
                  <a:cubicBezTo>
                    <a:pt x="26" y="4"/>
                    <a:pt x="18" y="0"/>
                    <a:pt x="11" y="2"/>
                  </a:cubicBezTo>
                  <a:cubicBezTo>
                    <a:pt x="4" y="4"/>
                    <a:pt x="0" y="12"/>
                    <a:pt x="2" y="1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7"/>
                    <a:pt x="36" y="110"/>
                    <a:pt x="42" y="110"/>
                  </a:cubicBezTo>
                  <a:cubicBezTo>
                    <a:pt x="43" y="110"/>
                    <a:pt x="44" y="110"/>
                    <a:pt x="46" y="110"/>
                  </a:cubicBezTo>
                  <a:cubicBezTo>
                    <a:pt x="53" y="107"/>
                    <a:pt x="57" y="100"/>
                    <a:pt x="55" y="92"/>
                  </a:cubicBezTo>
                  <a:lnTo>
                    <a:pt x="2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2C41F0CB-68EC-45A1-AC7F-759153E80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554" y="1163086"/>
              <a:ext cx="2098675" cy="1558925"/>
            </a:xfrm>
            <a:custGeom>
              <a:avLst/>
              <a:gdLst>
                <a:gd name="T0" fmla="*/ 568 w 599"/>
                <a:gd name="T1" fmla="*/ 413 h 444"/>
                <a:gd name="T2" fmla="*/ 31 w 599"/>
                <a:gd name="T3" fmla="*/ 413 h 444"/>
                <a:gd name="T4" fmla="*/ 31 w 599"/>
                <a:gd name="T5" fmla="*/ 31 h 444"/>
                <a:gd name="T6" fmla="*/ 568 w 599"/>
                <a:gd name="T7" fmla="*/ 31 h 444"/>
                <a:gd name="T8" fmla="*/ 568 w 599"/>
                <a:gd name="T9" fmla="*/ 130 h 444"/>
                <a:gd name="T10" fmla="*/ 599 w 599"/>
                <a:gd name="T11" fmla="*/ 130 h 444"/>
                <a:gd name="T12" fmla="*/ 599 w 599"/>
                <a:gd name="T13" fmla="*/ 22 h 444"/>
                <a:gd name="T14" fmla="*/ 577 w 599"/>
                <a:gd name="T15" fmla="*/ 0 h 444"/>
                <a:gd name="T16" fmla="*/ 23 w 599"/>
                <a:gd name="T17" fmla="*/ 0 h 444"/>
                <a:gd name="T18" fmla="*/ 0 w 599"/>
                <a:gd name="T19" fmla="*/ 22 h 444"/>
                <a:gd name="T20" fmla="*/ 0 w 599"/>
                <a:gd name="T21" fmla="*/ 421 h 444"/>
                <a:gd name="T22" fmla="*/ 23 w 599"/>
                <a:gd name="T23" fmla="*/ 444 h 444"/>
                <a:gd name="T24" fmla="*/ 577 w 599"/>
                <a:gd name="T25" fmla="*/ 444 h 444"/>
                <a:gd name="T26" fmla="*/ 599 w 599"/>
                <a:gd name="T27" fmla="*/ 421 h 444"/>
                <a:gd name="T28" fmla="*/ 599 w 599"/>
                <a:gd name="T29" fmla="*/ 229 h 444"/>
                <a:gd name="T30" fmla="*/ 568 w 599"/>
                <a:gd name="T31" fmla="*/ 229 h 444"/>
                <a:gd name="T32" fmla="*/ 568 w 599"/>
                <a:gd name="T33" fmla="*/ 41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9" h="444">
                  <a:moveTo>
                    <a:pt x="568" y="413"/>
                  </a:moveTo>
                  <a:cubicBezTo>
                    <a:pt x="31" y="413"/>
                    <a:pt x="31" y="413"/>
                    <a:pt x="31" y="41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568" y="31"/>
                    <a:pt x="568" y="31"/>
                    <a:pt x="568" y="31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99" y="130"/>
                    <a:pt x="599" y="130"/>
                    <a:pt x="599" y="130"/>
                  </a:cubicBezTo>
                  <a:cubicBezTo>
                    <a:pt x="599" y="22"/>
                    <a:pt x="599" y="22"/>
                    <a:pt x="599" y="22"/>
                  </a:cubicBezTo>
                  <a:cubicBezTo>
                    <a:pt x="599" y="10"/>
                    <a:pt x="589" y="0"/>
                    <a:pt x="5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34"/>
                    <a:pt x="10" y="444"/>
                    <a:pt x="23" y="444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89" y="444"/>
                    <a:pt x="599" y="434"/>
                    <a:pt x="599" y="421"/>
                  </a:cubicBezTo>
                  <a:cubicBezTo>
                    <a:pt x="599" y="229"/>
                    <a:pt x="599" y="229"/>
                    <a:pt x="599" y="229"/>
                  </a:cubicBezTo>
                  <a:cubicBezTo>
                    <a:pt x="568" y="229"/>
                    <a:pt x="568" y="229"/>
                    <a:pt x="568" y="229"/>
                  </a:cubicBezTo>
                  <a:lnTo>
                    <a:pt x="568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3BE64C8-BF8C-4945-B0FC-E8318C3ACD0F}"/>
              </a:ext>
            </a:extLst>
          </p:cNvPr>
          <p:cNvGrpSpPr/>
          <p:nvPr/>
        </p:nvGrpSpPr>
        <p:grpSpPr>
          <a:xfrm>
            <a:off x="5248824" y="3648699"/>
            <a:ext cx="754264" cy="755764"/>
            <a:chOff x="5232481" y="2267809"/>
            <a:chExt cx="1114524" cy="1116742"/>
          </a:xfrm>
        </p:grpSpPr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B0AB1AFE-74E3-45DB-B14F-1E24D094A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2E44D0BF-1B43-40A4-AC41-E40DA7911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E9AAC93-C399-46F6-9C19-155A69E78C8A}"/>
              </a:ext>
            </a:extLst>
          </p:cNvPr>
          <p:cNvGrpSpPr/>
          <p:nvPr/>
        </p:nvGrpSpPr>
        <p:grpSpPr>
          <a:xfrm>
            <a:off x="5413965" y="3809643"/>
            <a:ext cx="432545" cy="432213"/>
            <a:chOff x="5186770" y="3663236"/>
            <a:chExt cx="432545" cy="432213"/>
          </a:xfrm>
        </p:grpSpPr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1850F090-0E74-4F75-BA88-613C78D5F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770" y="3663236"/>
              <a:ext cx="411300" cy="432213"/>
            </a:xfrm>
            <a:custGeom>
              <a:avLst/>
              <a:gdLst>
                <a:gd name="T0" fmla="*/ 512 w 560"/>
                <a:gd name="T1" fmla="*/ 399 h 589"/>
                <a:gd name="T2" fmla="*/ 295 w 560"/>
                <a:gd name="T3" fmla="*/ 535 h 589"/>
                <a:gd name="T4" fmla="*/ 54 w 560"/>
                <a:gd name="T5" fmla="*/ 294 h 589"/>
                <a:gd name="T6" fmla="*/ 295 w 560"/>
                <a:gd name="T7" fmla="*/ 53 h 589"/>
                <a:gd name="T8" fmla="*/ 295 w 560"/>
                <a:gd name="T9" fmla="*/ 0 h 589"/>
                <a:gd name="T10" fmla="*/ 0 w 560"/>
                <a:gd name="T11" fmla="*/ 294 h 589"/>
                <a:gd name="T12" fmla="*/ 295 w 560"/>
                <a:gd name="T13" fmla="*/ 589 h 589"/>
                <a:gd name="T14" fmla="*/ 560 w 560"/>
                <a:gd name="T15" fmla="*/ 423 h 589"/>
                <a:gd name="T16" fmla="*/ 512 w 560"/>
                <a:gd name="T17" fmla="*/ 39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589">
                  <a:moveTo>
                    <a:pt x="512" y="399"/>
                  </a:moveTo>
                  <a:cubicBezTo>
                    <a:pt x="473" y="480"/>
                    <a:pt x="390" y="535"/>
                    <a:pt x="295" y="535"/>
                  </a:cubicBezTo>
                  <a:cubicBezTo>
                    <a:pt x="162" y="535"/>
                    <a:pt x="54" y="427"/>
                    <a:pt x="54" y="294"/>
                  </a:cubicBezTo>
                  <a:cubicBezTo>
                    <a:pt x="54" y="161"/>
                    <a:pt x="162" y="53"/>
                    <a:pt x="295" y="53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132" y="0"/>
                    <a:pt x="0" y="132"/>
                    <a:pt x="0" y="294"/>
                  </a:cubicBezTo>
                  <a:cubicBezTo>
                    <a:pt x="0" y="457"/>
                    <a:pt x="132" y="589"/>
                    <a:pt x="295" y="589"/>
                  </a:cubicBezTo>
                  <a:cubicBezTo>
                    <a:pt x="411" y="589"/>
                    <a:pt x="512" y="521"/>
                    <a:pt x="560" y="423"/>
                  </a:cubicBezTo>
                  <a:lnTo>
                    <a:pt x="512" y="399"/>
                  </a:lnTo>
                  <a:close/>
                </a:path>
              </a:pathLst>
            </a:custGeom>
            <a:solidFill>
              <a:srgbClr val="3D5A7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668BB46C-623C-4EDF-B308-2C503D4FC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40" y="3663236"/>
              <a:ext cx="215775" cy="310384"/>
            </a:xfrm>
            <a:custGeom>
              <a:avLst/>
              <a:gdLst>
                <a:gd name="T0" fmla="*/ 0 w 294"/>
                <a:gd name="T1" fmla="*/ 53 h 423"/>
                <a:gd name="T2" fmla="*/ 241 w 294"/>
                <a:gd name="T3" fmla="*/ 294 h 423"/>
                <a:gd name="T4" fmla="*/ 217 w 294"/>
                <a:gd name="T5" fmla="*/ 399 h 423"/>
                <a:gd name="T6" fmla="*/ 265 w 294"/>
                <a:gd name="T7" fmla="*/ 423 h 423"/>
                <a:gd name="T8" fmla="*/ 294 w 294"/>
                <a:gd name="T9" fmla="*/ 294 h 423"/>
                <a:gd name="T10" fmla="*/ 0 w 294"/>
                <a:gd name="T11" fmla="*/ 0 h 423"/>
                <a:gd name="T12" fmla="*/ 0 w 294"/>
                <a:gd name="T13" fmla="*/ 0 h 423"/>
                <a:gd name="T14" fmla="*/ 0 w 294"/>
                <a:gd name="T15" fmla="*/ 5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4" h="423">
                  <a:moveTo>
                    <a:pt x="0" y="53"/>
                  </a:moveTo>
                  <a:cubicBezTo>
                    <a:pt x="133" y="53"/>
                    <a:pt x="241" y="161"/>
                    <a:pt x="241" y="294"/>
                  </a:cubicBezTo>
                  <a:cubicBezTo>
                    <a:pt x="241" y="332"/>
                    <a:pt x="232" y="368"/>
                    <a:pt x="217" y="399"/>
                  </a:cubicBezTo>
                  <a:cubicBezTo>
                    <a:pt x="265" y="423"/>
                    <a:pt x="265" y="423"/>
                    <a:pt x="265" y="423"/>
                  </a:cubicBezTo>
                  <a:cubicBezTo>
                    <a:pt x="284" y="384"/>
                    <a:pt x="294" y="340"/>
                    <a:pt x="294" y="294"/>
                  </a:cubicBezTo>
                  <a:cubicBezTo>
                    <a:pt x="294" y="132"/>
                    <a:pt x="16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lose/>
                </a:path>
              </a:pathLst>
            </a:custGeom>
            <a:solidFill>
              <a:srgbClr val="3D5A75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A17C7F7D-550C-4332-ABA5-31679D3F5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63" y="3784401"/>
              <a:ext cx="159341" cy="164985"/>
            </a:xfrm>
            <a:custGeom>
              <a:avLst/>
              <a:gdLst>
                <a:gd name="T0" fmla="*/ 207 w 217"/>
                <a:gd name="T1" fmla="*/ 197 h 225"/>
                <a:gd name="T2" fmla="*/ 58 w 217"/>
                <a:gd name="T3" fmla="*/ 127 h 225"/>
                <a:gd name="T4" fmla="*/ 56 w 217"/>
                <a:gd name="T5" fmla="*/ 119 h 225"/>
                <a:gd name="T6" fmla="*/ 129 w 217"/>
                <a:gd name="T7" fmla="*/ 26 h 225"/>
                <a:gd name="T8" fmla="*/ 126 w 217"/>
                <a:gd name="T9" fmla="*/ 5 h 225"/>
                <a:gd name="T10" fmla="*/ 106 w 217"/>
                <a:gd name="T11" fmla="*/ 7 h 225"/>
                <a:gd name="T12" fmla="*/ 33 w 217"/>
                <a:gd name="T13" fmla="*/ 100 h 225"/>
                <a:gd name="T14" fmla="*/ 29 w 217"/>
                <a:gd name="T15" fmla="*/ 100 h 225"/>
                <a:gd name="T16" fmla="*/ 0 w 217"/>
                <a:gd name="T17" fmla="*/ 129 h 225"/>
                <a:gd name="T18" fmla="*/ 29 w 217"/>
                <a:gd name="T19" fmla="*/ 159 h 225"/>
                <a:gd name="T20" fmla="*/ 45 w 217"/>
                <a:gd name="T21" fmla="*/ 153 h 225"/>
                <a:gd name="T22" fmla="*/ 194 w 217"/>
                <a:gd name="T23" fmla="*/ 224 h 225"/>
                <a:gd name="T24" fmla="*/ 200 w 217"/>
                <a:gd name="T25" fmla="*/ 225 h 225"/>
                <a:gd name="T26" fmla="*/ 214 w 217"/>
                <a:gd name="T27" fmla="*/ 217 h 225"/>
                <a:gd name="T28" fmla="*/ 207 w 217"/>
                <a:gd name="T29" fmla="*/ 19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25">
                  <a:moveTo>
                    <a:pt x="207" y="197"/>
                  </a:moveTo>
                  <a:cubicBezTo>
                    <a:pt x="58" y="127"/>
                    <a:pt x="58" y="127"/>
                    <a:pt x="58" y="127"/>
                  </a:cubicBezTo>
                  <a:cubicBezTo>
                    <a:pt x="58" y="124"/>
                    <a:pt x="57" y="121"/>
                    <a:pt x="56" y="119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34" y="19"/>
                    <a:pt x="133" y="10"/>
                    <a:pt x="126" y="5"/>
                  </a:cubicBezTo>
                  <a:cubicBezTo>
                    <a:pt x="120" y="0"/>
                    <a:pt x="111" y="1"/>
                    <a:pt x="106" y="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ubicBezTo>
                    <a:pt x="13" y="100"/>
                    <a:pt x="0" y="113"/>
                    <a:pt x="0" y="129"/>
                  </a:cubicBezTo>
                  <a:cubicBezTo>
                    <a:pt x="0" y="145"/>
                    <a:pt x="13" y="159"/>
                    <a:pt x="29" y="159"/>
                  </a:cubicBezTo>
                  <a:cubicBezTo>
                    <a:pt x="35" y="159"/>
                    <a:pt x="40" y="157"/>
                    <a:pt x="45" y="153"/>
                  </a:cubicBezTo>
                  <a:cubicBezTo>
                    <a:pt x="194" y="224"/>
                    <a:pt x="194" y="224"/>
                    <a:pt x="194" y="224"/>
                  </a:cubicBezTo>
                  <a:cubicBezTo>
                    <a:pt x="196" y="225"/>
                    <a:pt x="198" y="225"/>
                    <a:pt x="200" y="225"/>
                  </a:cubicBezTo>
                  <a:cubicBezTo>
                    <a:pt x="206" y="225"/>
                    <a:pt x="211" y="222"/>
                    <a:pt x="214" y="217"/>
                  </a:cubicBezTo>
                  <a:cubicBezTo>
                    <a:pt x="217" y="210"/>
                    <a:pt x="214" y="201"/>
                    <a:pt x="207" y="197"/>
                  </a:cubicBezTo>
                  <a:close/>
                </a:path>
              </a:pathLst>
            </a:custGeom>
            <a:solidFill>
              <a:srgbClr val="3D5A7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25FB5B6-345B-4A76-8F2E-9EFEC8860EB8}"/>
              </a:ext>
            </a:extLst>
          </p:cNvPr>
          <p:cNvSpPr txBox="1"/>
          <p:nvPr/>
        </p:nvSpPr>
        <p:spPr>
          <a:xfrm>
            <a:off x="6577971" y="3790426"/>
            <a:ext cx="4295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3. Campaigns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7FC764B-1559-4973-BEB2-45ADA2D0B833}"/>
              </a:ext>
            </a:extLst>
          </p:cNvPr>
          <p:cNvSpPr txBox="1"/>
          <p:nvPr/>
        </p:nvSpPr>
        <p:spPr>
          <a:xfrm>
            <a:off x="6981665" y="4650515"/>
            <a:ext cx="421007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67" dirty="0">
                <a:latin typeface="Corbel" panose="020B0503020204020204" pitchFamily="34" charset="0"/>
                <a:cs typeface="Arial" panose="020B0604020202020204" pitchFamily="34" charset="0"/>
              </a:rPr>
              <a:t>4. Product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A7BFFC5-2E3E-43E6-94B9-E200A5923ED9}"/>
              </a:ext>
            </a:extLst>
          </p:cNvPr>
          <p:cNvGrpSpPr/>
          <p:nvPr/>
        </p:nvGrpSpPr>
        <p:grpSpPr>
          <a:xfrm>
            <a:off x="5801963" y="4612068"/>
            <a:ext cx="754264" cy="755764"/>
            <a:chOff x="5232481" y="2267809"/>
            <a:chExt cx="1114524" cy="1116742"/>
          </a:xfrm>
        </p:grpSpPr>
        <p:sp>
          <p:nvSpPr>
            <p:cNvPr id="134" name="Oval 9">
              <a:extLst>
                <a:ext uri="{FF2B5EF4-FFF2-40B4-BE49-F238E27FC236}">
                  <a16:creationId xmlns:a16="http://schemas.microsoft.com/office/drawing/2014/main" id="{E9140B7E-7EAE-4554-9152-FC7D8573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B6BA7E78-3898-4FA2-9865-CA915CE7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0A12D9B-B3DA-466A-8BA3-DBEFB4B80701}"/>
              </a:ext>
            </a:extLst>
          </p:cNvPr>
          <p:cNvGrpSpPr/>
          <p:nvPr/>
        </p:nvGrpSpPr>
        <p:grpSpPr>
          <a:xfrm>
            <a:off x="6000972" y="4746991"/>
            <a:ext cx="357684" cy="414605"/>
            <a:chOff x="6222978" y="569640"/>
            <a:chExt cx="2214563" cy="2566987"/>
          </a:xfrm>
          <a:solidFill>
            <a:srgbClr val="3B5771"/>
          </a:solidFill>
        </p:grpSpPr>
        <p:sp>
          <p:nvSpPr>
            <p:cNvPr id="137" name="Freeform 42">
              <a:extLst>
                <a:ext uri="{FF2B5EF4-FFF2-40B4-BE49-F238E27FC236}">
                  <a16:creationId xmlns:a16="http://schemas.microsoft.com/office/drawing/2014/main" id="{6E7053CA-746B-4F97-8CEE-6313A41FC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041" y="569640"/>
              <a:ext cx="469900" cy="606425"/>
            </a:xfrm>
            <a:custGeom>
              <a:avLst/>
              <a:gdLst>
                <a:gd name="T0" fmla="*/ 4 w 134"/>
                <a:gd name="T1" fmla="*/ 81 h 173"/>
                <a:gd name="T2" fmla="*/ 4 w 134"/>
                <a:gd name="T3" fmla="*/ 102 h 173"/>
                <a:gd name="T4" fmla="*/ 9 w 134"/>
                <a:gd name="T5" fmla="*/ 113 h 173"/>
                <a:gd name="T6" fmla="*/ 64 w 134"/>
                <a:gd name="T7" fmla="*/ 173 h 173"/>
                <a:gd name="T8" fmla="*/ 122 w 134"/>
                <a:gd name="T9" fmla="*/ 113 h 173"/>
                <a:gd name="T10" fmla="*/ 127 w 134"/>
                <a:gd name="T11" fmla="*/ 102 h 173"/>
                <a:gd name="T12" fmla="*/ 127 w 134"/>
                <a:gd name="T13" fmla="*/ 81 h 173"/>
                <a:gd name="T14" fmla="*/ 126 w 134"/>
                <a:gd name="T15" fmla="*/ 81 h 173"/>
                <a:gd name="T16" fmla="*/ 119 w 134"/>
                <a:gd name="T17" fmla="*/ 25 h 173"/>
                <a:gd name="T18" fmla="*/ 91 w 134"/>
                <a:gd name="T19" fmla="*/ 8 h 173"/>
                <a:gd name="T20" fmla="*/ 82 w 134"/>
                <a:gd name="T21" fmla="*/ 5 h 173"/>
                <a:gd name="T22" fmla="*/ 58 w 134"/>
                <a:gd name="T23" fmla="*/ 0 h 173"/>
                <a:gd name="T24" fmla="*/ 56 w 134"/>
                <a:gd name="T25" fmla="*/ 0 h 173"/>
                <a:gd name="T26" fmla="*/ 52 w 134"/>
                <a:gd name="T27" fmla="*/ 0 h 173"/>
                <a:gd name="T28" fmla="*/ 43 w 134"/>
                <a:gd name="T29" fmla="*/ 2 h 173"/>
                <a:gd name="T30" fmla="*/ 5 w 134"/>
                <a:gd name="T31" fmla="*/ 39 h 173"/>
                <a:gd name="T32" fmla="*/ 6 w 134"/>
                <a:gd name="T33" fmla="*/ 80 h 173"/>
                <a:gd name="T34" fmla="*/ 4 w 134"/>
                <a:gd name="T35" fmla="*/ 8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73">
                  <a:moveTo>
                    <a:pt x="4" y="81"/>
                  </a:moveTo>
                  <a:cubicBezTo>
                    <a:pt x="0" y="86"/>
                    <a:pt x="2" y="96"/>
                    <a:pt x="4" y="102"/>
                  </a:cubicBezTo>
                  <a:cubicBezTo>
                    <a:pt x="5" y="107"/>
                    <a:pt x="7" y="111"/>
                    <a:pt x="9" y="113"/>
                  </a:cubicBezTo>
                  <a:cubicBezTo>
                    <a:pt x="14" y="144"/>
                    <a:pt x="40" y="173"/>
                    <a:pt x="64" y="173"/>
                  </a:cubicBezTo>
                  <a:cubicBezTo>
                    <a:pt x="92" y="173"/>
                    <a:pt x="117" y="142"/>
                    <a:pt x="122" y="113"/>
                  </a:cubicBezTo>
                  <a:cubicBezTo>
                    <a:pt x="124" y="111"/>
                    <a:pt x="126" y="107"/>
                    <a:pt x="127" y="102"/>
                  </a:cubicBezTo>
                  <a:cubicBezTo>
                    <a:pt x="129" y="96"/>
                    <a:pt x="130" y="86"/>
                    <a:pt x="127" y="81"/>
                  </a:cubicBezTo>
                  <a:cubicBezTo>
                    <a:pt x="127" y="81"/>
                    <a:pt x="127" y="81"/>
                    <a:pt x="126" y="81"/>
                  </a:cubicBezTo>
                  <a:cubicBezTo>
                    <a:pt x="130" y="68"/>
                    <a:pt x="134" y="43"/>
                    <a:pt x="119" y="25"/>
                  </a:cubicBezTo>
                  <a:cubicBezTo>
                    <a:pt x="117" y="24"/>
                    <a:pt x="109" y="13"/>
                    <a:pt x="91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67" y="1"/>
                    <a:pt x="58" y="0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49" y="0"/>
                    <a:pt x="44" y="1"/>
                    <a:pt x="43" y="2"/>
                  </a:cubicBezTo>
                  <a:cubicBezTo>
                    <a:pt x="42" y="2"/>
                    <a:pt x="14" y="13"/>
                    <a:pt x="5" y="39"/>
                  </a:cubicBezTo>
                  <a:cubicBezTo>
                    <a:pt x="5" y="41"/>
                    <a:pt x="1" y="53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38" name="Freeform 43">
              <a:extLst>
                <a:ext uri="{FF2B5EF4-FFF2-40B4-BE49-F238E27FC236}">
                  <a16:creationId xmlns:a16="http://schemas.microsoft.com/office/drawing/2014/main" id="{1F3A8C8D-70FC-46ED-87D9-E8E76BC6C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66" y="1120502"/>
              <a:ext cx="912813" cy="612775"/>
            </a:xfrm>
            <a:custGeom>
              <a:avLst/>
              <a:gdLst>
                <a:gd name="T0" fmla="*/ 238 w 260"/>
                <a:gd name="T1" fmla="*/ 39 h 175"/>
                <a:gd name="T2" fmla="*/ 219 w 260"/>
                <a:gd name="T3" fmla="*/ 26 h 175"/>
                <a:gd name="T4" fmla="*/ 216 w 260"/>
                <a:gd name="T5" fmla="*/ 25 h 175"/>
                <a:gd name="T6" fmla="*/ 193 w 260"/>
                <a:gd name="T7" fmla="*/ 16 h 175"/>
                <a:gd name="T8" fmla="*/ 186 w 260"/>
                <a:gd name="T9" fmla="*/ 13 h 175"/>
                <a:gd name="T10" fmla="*/ 170 w 260"/>
                <a:gd name="T11" fmla="*/ 0 h 175"/>
                <a:gd name="T12" fmla="*/ 176 w 260"/>
                <a:gd name="T13" fmla="*/ 49 h 175"/>
                <a:gd name="T14" fmla="*/ 132 w 260"/>
                <a:gd name="T15" fmla="*/ 163 h 175"/>
                <a:gd name="T16" fmla="*/ 90 w 260"/>
                <a:gd name="T17" fmla="*/ 52 h 175"/>
                <a:gd name="T18" fmla="*/ 91 w 260"/>
                <a:gd name="T19" fmla="*/ 0 h 175"/>
                <a:gd name="T20" fmla="*/ 42 w 260"/>
                <a:gd name="T21" fmla="*/ 26 h 175"/>
                <a:gd name="T22" fmla="*/ 23 w 260"/>
                <a:gd name="T23" fmla="*/ 39 h 175"/>
                <a:gd name="T24" fmla="*/ 0 w 260"/>
                <a:gd name="T25" fmla="*/ 134 h 175"/>
                <a:gd name="T26" fmla="*/ 7 w 260"/>
                <a:gd name="T27" fmla="*/ 151 h 175"/>
                <a:gd name="T28" fmla="*/ 125 w 260"/>
                <a:gd name="T29" fmla="*/ 175 h 175"/>
                <a:gd name="T30" fmla="*/ 136 w 260"/>
                <a:gd name="T31" fmla="*/ 175 h 175"/>
                <a:gd name="T32" fmla="*/ 136 w 260"/>
                <a:gd name="T33" fmla="*/ 175 h 175"/>
                <a:gd name="T34" fmla="*/ 254 w 260"/>
                <a:gd name="T35" fmla="*/ 151 h 175"/>
                <a:gd name="T36" fmla="*/ 260 w 260"/>
                <a:gd name="T37" fmla="*/ 134 h 175"/>
                <a:gd name="T38" fmla="*/ 238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8" y="39"/>
                  </a:moveTo>
                  <a:cubicBezTo>
                    <a:pt x="238" y="39"/>
                    <a:pt x="233" y="31"/>
                    <a:pt x="219" y="26"/>
                  </a:cubicBezTo>
                  <a:cubicBezTo>
                    <a:pt x="219" y="26"/>
                    <a:pt x="218" y="26"/>
                    <a:pt x="216" y="25"/>
                  </a:cubicBezTo>
                  <a:cubicBezTo>
                    <a:pt x="204" y="19"/>
                    <a:pt x="193" y="16"/>
                    <a:pt x="193" y="16"/>
                  </a:cubicBezTo>
                  <a:cubicBezTo>
                    <a:pt x="190" y="15"/>
                    <a:pt x="188" y="14"/>
                    <a:pt x="186" y="13"/>
                  </a:cubicBezTo>
                  <a:cubicBezTo>
                    <a:pt x="178" y="9"/>
                    <a:pt x="171" y="5"/>
                    <a:pt x="170" y="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12"/>
                    <a:pt x="42" y="26"/>
                    <a:pt x="42" y="26"/>
                  </a:cubicBezTo>
                  <a:cubicBezTo>
                    <a:pt x="28" y="31"/>
                    <a:pt x="23" y="39"/>
                    <a:pt x="23" y="39"/>
                  </a:cubicBezTo>
                  <a:cubicBezTo>
                    <a:pt x="3" y="68"/>
                    <a:pt x="0" y="134"/>
                    <a:pt x="0" y="134"/>
                  </a:cubicBezTo>
                  <a:cubicBezTo>
                    <a:pt x="1" y="149"/>
                    <a:pt x="7" y="151"/>
                    <a:pt x="7" y="151"/>
                  </a:cubicBezTo>
                  <a:cubicBezTo>
                    <a:pt x="53" y="171"/>
                    <a:pt x="125" y="175"/>
                    <a:pt x="125" y="175"/>
                  </a:cubicBezTo>
                  <a:cubicBezTo>
                    <a:pt x="129" y="175"/>
                    <a:pt x="132" y="175"/>
                    <a:pt x="136" y="175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6" y="175"/>
                    <a:pt x="208" y="171"/>
                    <a:pt x="254" y="151"/>
                  </a:cubicBezTo>
                  <a:cubicBezTo>
                    <a:pt x="254" y="151"/>
                    <a:pt x="260" y="149"/>
                    <a:pt x="260" y="134"/>
                  </a:cubicBezTo>
                  <a:cubicBezTo>
                    <a:pt x="260" y="134"/>
                    <a:pt x="258" y="68"/>
                    <a:pt x="23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39" name="Freeform 44">
              <a:extLst>
                <a:ext uri="{FF2B5EF4-FFF2-40B4-BE49-F238E27FC236}">
                  <a16:creationId xmlns:a16="http://schemas.microsoft.com/office/drawing/2014/main" id="{0533387F-4A6E-4A98-B534-A934B841D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16" y="1120502"/>
              <a:ext cx="6350" cy="6350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0" name="Oval 45">
              <a:extLst>
                <a:ext uri="{FF2B5EF4-FFF2-40B4-BE49-F238E27FC236}">
                  <a16:creationId xmlns:a16="http://schemas.microsoft.com/office/drawing/2014/main" id="{A57183FB-9BA1-47D5-AE4A-32C2988C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53" y="1120502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3B252CE4-5A4C-440C-809C-8D1093EF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41" y="1193527"/>
              <a:ext cx="136525" cy="104775"/>
            </a:xfrm>
            <a:custGeom>
              <a:avLst/>
              <a:gdLst>
                <a:gd name="T0" fmla="*/ 0 w 39"/>
                <a:gd name="T1" fmla="*/ 0 h 30"/>
                <a:gd name="T2" fmla="*/ 19 w 39"/>
                <a:gd name="T3" fmla="*/ 30 h 30"/>
                <a:gd name="T4" fmla="*/ 39 w 39"/>
                <a:gd name="T5" fmla="*/ 0 h 30"/>
                <a:gd name="T6" fmla="*/ 0 w 3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8751BF07-39A5-44FC-BFDD-98E616D46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428" y="129830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CBFD4751-ADCF-4529-AC92-44F22487F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753" y="1968227"/>
              <a:ext cx="469900" cy="611187"/>
            </a:xfrm>
            <a:custGeom>
              <a:avLst/>
              <a:gdLst>
                <a:gd name="T0" fmla="*/ 4 w 134"/>
                <a:gd name="T1" fmla="*/ 82 h 174"/>
                <a:gd name="T2" fmla="*/ 4 w 134"/>
                <a:gd name="T3" fmla="*/ 103 h 174"/>
                <a:gd name="T4" fmla="*/ 9 w 134"/>
                <a:gd name="T5" fmla="*/ 113 h 174"/>
                <a:gd name="T6" fmla="*/ 63 w 134"/>
                <a:gd name="T7" fmla="*/ 174 h 174"/>
                <a:gd name="T8" fmla="*/ 122 w 134"/>
                <a:gd name="T9" fmla="*/ 114 h 174"/>
                <a:gd name="T10" fmla="*/ 127 w 134"/>
                <a:gd name="T11" fmla="*/ 103 h 174"/>
                <a:gd name="T12" fmla="*/ 127 w 134"/>
                <a:gd name="T13" fmla="*/ 82 h 174"/>
                <a:gd name="T14" fmla="*/ 126 w 134"/>
                <a:gd name="T15" fmla="*/ 81 h 174"/>
                <a:gd name="T16" fmla="*/ 118 w 134"/>
                <a:gd name="T17" fmla="*/ 26 h 174"/>
                <a:gd name="T18" fmla="*/ 90 w 134"/>
                <a:gd name="T19" fmla="*/ 9 h 174"/>
                <a:gd name="T20" fmla="*/ 82 w 134"/>
                <a:gd name="T21" fmla="*/ 6 h 174"/>
                <a:gd name="T22" fmla="*/ 58 w 134"/>
                <a:gd name="T23" fmla="*/ 0 h 174"/>
                <a:gd name="T24" fmla="*/ 56 w 134"/>
                <a:gd name="T25" fmla="*/ 1 h 174"/>
                <a:gd name="T26" fmla="*/ 52 w 134"/>
                <a:gd name="T27" fmla="*/ 1 h 174"/>
                <a:gd name="T28" fmla="*/ 43 w 134"/>
                <a:gd name="T29" fmla="*/ 3 h 174"/>
                <a:gd name="T30" fmla="*/ 5 w 134"/>
                <a:gd name="T31" fmla="*/ 40 h 174"/>
                <a:gd name="T32" fmla="*/ 6 w 134"/>
                <a:gd name="T33" fmla="*/ 81 h 174"/>
                <a:gd name="T34" fmla="*/ 4 w 134"/>
                <a:gd name="T35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74">
                  <a:moveTo>
                    <a:pt x="4" y="82"/>
                  </a:moveTo>
                  <a:cubicBezTo>
                    <a:pt x="0" y="87"/>
                    <a:pt x="2" y="97"/>
                    <a:pt x="4" y="103"/>
                  </a:cubicBezTo>
                  <a:cubicBezTo>
                    <a:pt x="5" y="108"/>
                    <a:pt x="7" y="111"/>
                    <a:pt x="9" y="113"/>
                  </a:cubicBezTo>
                  <a:cubicBezTo>
                    <a:pt x="13" y="145"/>
                    <a:pt x="40" y="174"/>
                    <a:pt x="63" y="174"/>
                  </a:cubicBezTo>
                  <a:cubicBezTo>
                    <a:pt x="91" y="174"/>
                    <a:pt x="117" y="142"/>
                    <a:pt x="122" y="114"/>
                  </a:cubicBezTo>
                  <a:cubicBezTo>
                    <a:pt x="124" y="112"/>
                    <a:pt x="126" y="108"/>
                    <a:pt x="127" y="103"/>
                  </a:cubicBezTo>
                  <a:cubicBezTo>
                    <a:pt x="128" y="97"/>
                    <a:pt x="130" y="87"/>
                    <a:pt x="127" y="82"/>
                  </a:cubicBezTo>
                  <a:cubicBezTo>
                    <a:pt x="126" y="82"/>
                    <a:pt x="126" y="82"/>
                    <a:pt x="126" y="81"/>
                  </a:cubicBezTo>
                  <a:cubicBezTo>
                    <a:pt x="129" y="69"/>
                    <a:pt x="134" y="44"/>
                    <a:pt x="118" y="26"/>
                  </a:cubicBezTo>
                  <a:cubicBezTo>
                    <a:pt x="117" y="25"/>
                    <a:pt x="109" y="14"/>
                    <a:pt x="90" y="9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67" y="1"/>
                    <a:pt x="58" y="1"/>
                    <a:pt x="58" y="0"/>
                  </a:cubicBezTo>
                  <a:cubicBezTo>
                    <a:pt x="57" y="0"/>
                    <a:pt x="56" y="0"/>
                    <a:pt x="56" y="1"/>
                  </a:cubicBezTo>
                  <a:cubicBezTo>
                    <a:pt x="55" y="1"/>
                    <a:pt x="54" y="1"/>
                    <a:pt x="52" y="1"/>
                  </a:cubicBezTo>
                  <a:cubicBezTo>
                    <a:pt x="49" y="1"/>
                    <a:pt x="44" y="2"/>
                    <a:pt x="43" y="3"/>
                  </a:cubicBezTo>
                  <a:cubicBezTo>
                    <a:pt x="41" y="3"/>
                    <a:pt x="14" y="14"/>
                    <a:pt x="5" y="40"/>
                  </a:cubicBezTo>
                  <a:cubicBezTo>
                    <a:pt x="4" y="42"/>
                    <a:pt x="1" y="53"/>
                    <a:pt x="6" y="81"/>
                  </a:cubicBezTo>
                  <a:cubicBezTo>
                    <a:pt x="5" y="81"/>
                    <a:pt x="4" y="81"/>
                    <a:pt x="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4703D7D6-24C6-4485-8305-DC0FA94B1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978" y="2522265"/>
              <a:ext cx="912813" cy="614362"/>
            </a:xfrm>
            <a:custGeom>
              <a:avLst/>
              <a:gdLst>
                <a:gd name="T0" fmla="*/ 238 w 260"/>
                <a:gd name="T1" fmla="*/ 39 h 175"/>
                <a:gd name="T2" fmla="*/ 219 w 260"/>
                <a:gd name="T3" fmla="*/ 26 h 175"/>
                <a:gd name="T4" fmla="*/ 216 w 260"/>
                <a:gd name="T5" fmla="*/ 25 h 175"/>
                <a:gd name="T6" fmla="*/ 193 w 260"/>
                <a:gd name="T7" fmla="*/ 16 h 175"/>
                <a:gd name="T8" fmla="*/ 186 w 260"/>
                <a:gd name="T9" fmla="*/ 13 h 175"/>
                <a:gd name="T10" fmla="*/ 170 w 260"/>
                <a:gd name="T11" fmla="*/ 0 h 175"/>
                <a:gd name="T12" fmla="*/ 176 w 260"/>
                <a:gd name="T13" fmla="*/ 49 h 175"/>
                <a:gd name="T14" fmla="*/ 132 w 260"/>
                <a:gd name="T15" fmla="*/ 163 h 175"/>
                <a:gd name="T16" fmla="*/ 90 w 260"/>
                <a:gd name="T17" fmla="*/ 52 h 175"/>
                <a:gd name="T18" fmla="*/ 91 w 260"/>
                <a:gd name="T19" fmla="*/ 0 h 175"/>
                <a:gd name="T20" fmla="*/ 41 w 260"/>
                <a:gd name="T21" fmla="*/ 26 h 175"/>
                <a:gd name="T22" fmla="*/ 22 w 260"/>
                <a:gd name="T23" fmla="*/ 39 h 175"/>
                <a:gd name="T24" fmla="*/ 0 w 260"/>
                <a:gd name="T25" fmla="*/ 134 h 175"/>
                <a:gd name="T26" fmla="*/ 7 w 260"/>
                <a:gd name="T27" fmla="*/ 151 h 175"/>
                <a:gd name="T28" fmla="*/ 125 w 260"/>
                <a:gd name="T29" fmla="*/ 175 h 175"/>
                <a:gd name="T30" fmla="*/ 136 w 260"/>
                <a:gd name="T31" fmla="*/ 174 h 175"/>
                <a:gd name="T32" fmla="*/ 136 w 260"/>
                <a:gd name="T33" fmla="*/ 175 h 175"/>
                <a:gd name="T34" fmla="*/ 253 w 260"/>
                <a:gd name="T35" fmla="*/ 151 h 175"/>
                <a:gd name="T36" fmla="*/ 260 w 260"/>
                <a:gd name="T37" fmla="*/ 134 h 175"/>
                <a:gd name="T38" fmla="*/ 238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8" y="39"/>
                  </a:moveTo>
                  <a:cubicBezTo>
                    <a:pt x="238" y="39"/>
                    <a:pt x="232" y="31"/>
                    <a:pt x="219" y="26"/>
                  </a:cubicBezTo>
                  <a:cubicBezTo>
                    <a:pt x="219" y="26"/>
                    <a:pt x="218" y="26"/>
                    <a:pt x="216" y="25"/>
                  </a:cubicBezTo>
                  <a:cubicBezTo>
                    <a:pt x="204" y="19"/>
                    <a:pt x="193" y="16"/>
                    <a:pt x="193" y="16"/>
                  </a:cubicBezTo>
                  <a:cubicBezTo>
                    <a:pt x="190" y="15"/>
                    <a:pt x="188" y="14"/>
                    <a:pt x="186" y="13"/>
                  </a:cubicBezTo>
                  <a:cubicBezTo>
                    <a:pt x="178" y="9"/>
                    <a:pt x="171" y="5"/>
                    <a:pt x="170" y="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12"/>
                    <a:pt x="41" y="26"/>
                    <a:pt x="41" y="26"/>
                  </a:cubicBezTo>
                  <a:cubicBezTo>
                    <a:pt x="28" y="31"/>
                    <a:pt x="22" y="39"/>
                    <a:pt x="22" y="39"/>
                  </a:cubicBezTo>
                  <a:cubicBezTo>
                    <a:pt x="2" y="68"/>
                    <a:pt x="0" y="134"/>
                    <a:pt x="0" y="134"/>
                  </a:cubicBezTo>
                  <a:cubicBezTo>
                    <a:pt x="0" y="149"/>
                    <a:pt x="7" y="151"/>
                    <a:pt x="7" y="151"/>
                  </a:cubicBezTo>
                  <a:cubicBezTo>
                    <a:pt x="53" y="171"/>
                    <a:pt x="125" y="175"/>
                    <a:pt x="125" y="175"/>
                  </a:cubicBezTo>
                  <a:cubicBezTo>
                    <a:pt x="128" y="175"/>
                    <a:pt x="132" y="175"/>
                    <a:pt x="136" y="174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6" y="175"/>
                    <a:pt x="208" y="171"/>
                    <a:pt x="253" y="151"/>
                  </a:cubicBezTo>
                  <a:cubicBezTo>
                    <a:pt x="253" y="151"/>
                    <a:pt x="260" y="149"/>
                    <a:pt x="260" y="134"/>
                  </a:cubicBezTo>
                  <a:cubicBezTo>
                    <a:pt x="260" y="134"/>
                    <a:pt x="258" y="68"/>
                    <a:pt x="23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5" name="Freeform 50">
              <a:extLst>
                <a:ext uri="{FF2B5EF4-FFF2-40B4-BE49-F238E27FC236}">
                  <a16:creationId xmlns:a16="http://schemas.microsoft.com/office/drawing/2014/main" id="{16740BA7-FD00-429F-9E66-DCD5790DE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41" y="2522265"/>
              <a:ext cx="7938" cy="7937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6" name="Oval 51">
              <a:extLst>
                <a:ext uri="{FF2B5EF4-FFF2-40B4-BE49-F238E27FC236}">
                  <a16:creationId xmlns:a16="http://schemas.microsoft.com/office/drawing/2014/main" id="{4A9FA015-3424-4333-AD5C-1BAFFCF56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066" y="2522265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C90ED981-13A6-44E8-9EFD-E88F4CC75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678" y="2596877"/>
              <a:ext cx="139700" cy="104775"/>
            </a:xfrm>
            <a:custGeom>
              <a:avLst/>
              <a:gdLst>
                <a:gd name="T0" fmla="*/ 0 w 40"/>
                <a:gd name="T1" fmla="*/ 0 h 30"/>
                <a:gd name="T2" fmla="*/ 20 w 40"/>
                <a:gd name="T3" fmla="*/ 30 h 30"/>
                <a:gd name="T4" fmla="*/ 40 w 40"/>
                <a:gd name="T5" fmla="*/ 0 h 30"/>
                <a:gd name="T6" fmla="*/ 0 w 40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0">
                  <a:moveTo>
                    <a:pt x="0" y="0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8" name="Freeform 53">
              <a:extLst>
                <a:ext uri="{FF2B5EF4-FFF2-40B4-BE49-F238E27FC236}">
                  <a16:creationId xmlns:a16="http://schemas.microsoft.com/office/drawing/2014/main" id="{721C12D9-BCE2-46E7-BE22-CDBFB560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41" y="270165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9" name="Freeform 54">
              <a:extLst>
                <a:ext uri="{FF2B5EF4-FFF2-40B4-BE49-F238E27FC236}">
                  <a16:creationId xmlns:a16="http://schemas.microsoft.com/office/drawing/2014/main" id="{CAF1A301-0623-455C-B472-4F577A757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03" y="1968227"/>
              <a:ext cx="466725" cy="611187"/>
            </a:xfrm>
            <a:custGeom>
              <a:avLst/>
              <a:gdLst>
                <a:gd name="T0" fmla="*/ 3 w 133"/>
                <a:gd name="T1" fmla="*/ 82 h 174"/>
                <a:gd name="T2" fmla="*/ 3 w 133"/>
                <a:gd name="T3" fmla="*/ 103 h 174"/>
                <a:gd name="T4" fmla="*/ 8 w 133"/>
                <a:gd name="T5" fmla="*/ 113 h 174"/>
                <a:gd name="T6" fmla="*/ 63 w 133"/>
                <a:gd name="T7" fmla="*/ 174 h 174"/>
                <a:gd name="T8" fmla="*/ 121 w 133"/>
                <a:gd name="T9" fmla="*/ 114 h 174"/>
                <a:gd name="T10" fmla="*/ 126 w 133"/>
                <a:gd name="T11" fmla="*/ 103 h 174"/>
                <a:gd name="T12" fmla="*/ 126 w 133"/>
                <a:gd name="T13" fmla="*/ 82 h 174"/>
                <a:gd name="T14" fmla="*/ 126 w 133"/>
                <a:gd name="T15" fmla="*/ 81 h 174"/>
                <a:gd name="T16" fmla="*/ 118 w 133"/>
                <a:gd name="T17" fmla="*/ 26 h 174"/>
                <a:gd name="T18" fmla="*/ 90 w 133"/>
                <a:gd name="T19" fmla="*/ 9 h 174"/>
                <a:gd name="T20" fmla="*/ 81 w 133"/>
                <a:gd name="T21" fmla="*/ 6 h 174"/>
                <a:gd name="T22" fmla="*/ 57 w 133"/>
                <a:gd name="T23" fmla="*/ 0 h 174"/>
                <a:gd name="T24" fmla="*/ 55 w 133"/>
                <a:gd name="T25" fmla="*/ 1 h 174"/>
                <a:gd name="T26" fmla="*/ 52 w 133"/>
                <a:gd name="T27" fmla="*/ 1 h 174"/>
                <a:gd name="T28" fmla="*/ 42 w 133"/>
                <a:gd name="T29" fmla="*/ 3 h 174"/>
                <a:gd name="T30" fmla="*/ 5 w 133"/>
                <a:gd name="T31" fmla="*/ 40 h 174"/>
                <a:gd name="T32" fmla="*/ 5 w 133"/>
                <a:gd name="T33" fmla="*/ 81 h 174"/>
                <a:gd name="T34" fmla="*/ 3 w 133"/>
                <a:gd name="T35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74">
                  <a:moveTo>
                    <a:pt x="3" y="82"/>
                  </a:moveTo>
                  <a:cubicBezTo>
                    <a:pt x="0" y="87"/>
                    <a:pt x="2" y="97"/>
                    <a:pt x="3" y="103"/>
                  </a:cubicBezTo>
                  <a:cubicBezTo>
                    <a:pt x="4" y="108"/>
                    <a:pt x="6" y="111"/>
                    <a:pt x="8" y="113"/>
                  </a:cubicBezTo>
                  <a:cubicBezTo>
                    <a:pt x="13" y="145"/>
                    <a:pt x="39" y="174"/>
                    <a:pt x="63" y="174"/>
                  </a:cubicBezTo>
                  <a:cubicBezTo>
                    <a:pt x="91" y="174"/>
                    <a:pt x="116" y="142"/>
                    <a:pt x="121" y="114"/>
                  </a:cubicBezTo>
                  <a:cubicBezTo>
                    <a:pt x="123" y="112"/>
                    <a:pt x="125" y="108"/>
                    <a:pt x="126" y="103"/>
                  </a:cubicBezTo>
                  <a:cubicBezTo>
                    <a:pt x="128" y="97"/>
                    <a:pt x="130" y="87"/>
                    <a:pt x="126" y="82"/>
                  </a:cubicBezTo>
                  <a:cubicBezTo>
                    <a:pt x="126" y="82"/>
                    <a:pt x="126" y="82"/>
                    <a:pt x="126" y="81"/>
                  </a:cubicBezTo>
                  <a:cubicBezTo>
                    <a:pt x="129" y="69"/>
                    <a:pt x="133" y="44"/>
                    <a:pt x="118" y="26"/>
                  </a:cubicBezTo>
                  <a:cubicBezTo>
                    <a:pt x="117" y="25"/>
                    <a:pt x="108" y="14"/>
                    <a:pt x="90" y="9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67" y="1"/>
                    <a:pt x="58" y="1"/>
                    <a:pt x="57" y="0"/>
                  </a:cubicBezTo>
                  <a:cubicBezTo>
                    <a:pt x="57" y="0"/>
                    <a:pt x="56" y="0"/>
                    <a:pt x="55" y="1"/>
                  </a:cubicBezTo>
                  <a:cubicBezTo>
                    <a:pt x="55" y="1"/>
                    <a:pt x="53" y="1"/>
                    <a:pt x="52" y="1"/>
                  </a:cubicBezTo>
                  <a:cubicBezTo>
                    <a:pt x="48" y="1"/>
                    <a:pt x="43" y="2"/>
                    <a:pt x="42" y="3"/>
                  </a:cubicBezTo>
                  <a:cubicBezTo>
                    <a:pt x="41" y="3"/>
                    <a:pt x="13" y="14"/>
                    <a:pt x="5" y="40"/>
                  </a:cubicBezTo>
                  <a:cubicBezTo>
                    <a:pt x="4" y="42"/>
                    <a:pt x="0" y="53"/>
                    <a:pt x="5" y="81"/>
                  </a:cubicBezTo>
                  <a:cubicBezTo>
                    <a:pt x="4" y="81"/>
                    <a:pt x="4" y="81"/>
                    <a:pt x="3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553DA9A0-2CAF-4C70-A714-134F517DB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28" y="2522265"/>
              <a:ext cx="912813" cy="614362"/>
            </a:xfrm>
            <a:custGeom>
              <a:avLst/>
              <a:gdLst>
                <a:gd name="T0" fmla="*/ 237 w 260"/>
                <a:gd name="T1" fmla="*/ 39 h 175"/>
                <a:gd name="T2" fmla="*/ 218 w 260"/>
                <a:gd name="T3" fmla="*/ 26 h 175"/>
                <a:gd name="T4" fmla="*/ 215 w 260"/>
                <a:gd name="T5" fmla="*/ 25 h 175"/>
                <a:gd name="T6" fmla="*/ 192 w 260"/>
                <a:gd name="T7" fmla="*/ 16 h 175"/>
                <a:gd name="T8" fmla="*/ 185 w 260"/>
                <a:gd name="T9" fmla="*/ 13 h 175"/>
                <a:gd name="T10" fmla="*/ 169 w 260"/>
                <a:gd name="T11" fmla="*/ 0 h 175"/>
                <a:gd name="T12" fmla="*/ 175 w 260"/>
                <a:gd name="T13" fmla="*/ 49 h 175"/>
                <a:gd name="T14" fmla="*/ 131 w 260"/>
                <a:gd name="T15" fmla="*/ 163 h 175"/>
                <a:gd name="T16" fmla="*/ 89 w 260"/>
                <a:gd name="T17" fmla="*/ 52 h 175"/>
                <a:gd name="T18" fmla="*/ 90 w 260"/>
                <a:gd name="T19" fmla="*/ 0 h 175"/>
                <a:gd name="T20" fmla="*/ 41 w 260"/>
                <a:gd name="T21" fmla="*/ 26 h 175"/>
                <a:gd name="T22" fmla="*/ 22 w 260"/>
                <a:gd name="T23" fmla="*/ 39 h 175"/>
                <a:gd name="T24" fmla="*/ 0 w 260"/>
                <a:gd name="T25" fmla="*/ 134 h 175"/>
                <a:gd name="T26" fmla="*/ 6 w 260"/>
                <a:gd name="T27" fmla="*/ 151 h 175"/>
                <a:gd name="T28" fmla="*/ 124 w 260"/>
                <a:gd name="T29" fmla="*/ 175 h 175"/>
                <a:gd name="T30" fmla="*/ 135 w 260"/>
                <a:gd name="T31" fmla="*/ 174 h 175"/>
                <a:gd name="T32" fmla="*/ 135 w 260"/>
                <a:gd name="T33" fmla="*/ 175 h 175"/>
                <a:gd name="T34" fmla="*/ 253 w 260"/>
                <a:gd name="T35" fmla="*/ 151 h 175"/>
                <a:gd name="T36" fmla="*/ 260 w 260"/>
                <a:gd name="T37" fmla="*/ 134 h 175"/>
                <a:gd name="T38" fmla="*/ 237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7" y="39"/>
                  </a:moveTo>
                  <a:cubicBezTo>
                    <a:pt x="237" y="39"/>
                    <a:pt x="232" y="31"/>
                    <a:pt x="218" y="26"/>
                  </a:cubicBezTo>
                  <a:cubicBezTo>
                    <a:pt x="218" y="26"/>
                    <a:pt x="217" y="26"/>
                    <a:pt x="215" y="25"/>
                  </a:cubicBezTo>
                  <a:cubicBezTo>
                    <a:pt x="203" y="19"/>
                    <a:pt x="192" y="16"/>
                    <a:pt x="192" y="16"/>
                  </a:cubicBezTo>
                  <a:cubicBezTo>
                    <a:pt x="190" y="15"/>
                    <a:pt x="187" y="14"/>
                    <a:pt x="185" y="13"/>
                  </a:cubicBezTo>
                  <a:cubicBezTo>
                    <a:pt x="177" y="9"/>
                    <a:pt x="171" y="5"/>
                    <a:pt x="169" y="0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31" y="163"/>
                    <a:pt x="131" y="163"/>
                    <a:pt x="131" y="163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12"/>
                    <a:pt x="41" y="26"/>
                    <a:pt x="41" y="26"/>
                  </a:cubicBezTo>
                  <a:cubicBezTo>
                    <a:pt x="28" y="31"/>
                    <a:pt x="22" y="39"/>
                    <a:pt x="22" y="39"/>
                  </a:cubicBezTo>
                  <a:cubicBezTo>
                    <a:pt x="2" y="68"/>
                    <a:pt x="0" y="134"/>
                    <a:pt x="0" y="134"/>
                  </a:cubicBezTo>
                  <a:cubicBezTo>
                    <a:pt x="0" y="149"/>
                    <a:pt x="6" y="151"/>
                    <a:pt x="6" y="151"/>
                  </a:cubicBezTo>
                  <a:cubicBezTo>
                    <a:pt x="52" y="171"/>
                    <a:pt x="124" y="175"/>
                    <a:pt x="124" y="175"/>
                  </a:cubicBezTo>
                  <a:cubicBezTo>
                    <a:pt x="128" y="175"/>
                    <a:pt x="131" y="175"/>
                    <a:pt x="135" y="174"/>
                  </a:cubicBezTo>
                  <a:cubicBezTo>
                    <a:pt x="135" y="175"/>
                    <a:pt x="135" y="175"/>
                    <a:pt x="135" y="175"/>
                  </a:cubicBezTo>
                  <a:cubicBezTo>
                    <a:pt x="135" y="175"/>
                    <a:pt x="207" y="171"/>
                    <a:pt x="253" y="151"/>
                  </a:cubicBezTo>
                  <a:cubicBezTo>
                    <a:pt x="253" y="151"/>
                    <a:pt x="259" y="149"/>
                    <a:pt x="260" y="134"/>
                  </a:cubicBezTo>
                  <a:cubicBezTo>
                    <a:pt x="260" y="134"/>
                    <a:pt x="257" y="68"/>
                    <a:pt x="23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1" name="Freeform 56">
              <a:extLst>
                <a:ext uri="{FF2B5EF4-FFF2-40B4-BE49-F238E27FC236}">
                  <a16:creationId xmlns:a16="http://schemas.microsoft.com/office/drawing/2014/main" id="{420524AC-3B83-4715-99E4-A50C1053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5278" y="2522265"/>
              <a:ext cx="3175" cy="7937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2" name="Oval 57">
              <a:extLst>
                <a:ext uri="{FF2B5EF4-FFF2-40B4-BE49-F238E27FC236}">
                  <a16:creationId xmlns:a16="http://schemas.microsoft.com/office/drawing/2014/main" id="{20E4402D-F2AA-4EE4-8F78-C7C63C16B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41" y="2522265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3" name="Freeform 58">
              <a:extLst>
                <a:ext uri="{FF2B5EF4-FFF2-40B4-BE49-F238E27FC236}">
                  <a16:creationId xmlns:a16="http://schemas.microsoft.com/office/drawing/2014/main" id="{1D848E26-CB59-41CF-98DB-C92DEC92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28" y="2596877"/>
              <a:ext cx="136525" cy="104775"/>
            </a:xfrm>
            <a:custGeom>
              <a:avLst/>
              <a:gdLst>
                <a:gd name="T0" fmla="*/ 0 w 39"/>
                <a:gd name="T1" fmla="*/ 0 h 30"/>
                <a:gd name="T2" fmla="*/ 19 w 39"/>
                <a:gd name="T3" fmla="*/ 30 h 30"/>
                <a:gd name="T4" fmla="*/ 39 w 39"/>
                <a:gd name="T5" fmla="*/ 0 h 30"/>
                <a:gd name="T6" fmla="*/ 0 w 3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C6B5AA8E-4C5D-4A85-822A-99860DB4B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716" y="270165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5" name="Freeform 60">
              <a:extLst>
                <a:ext uri="{FF2B5EF4-FFF2-40B4-BE49-F238E27FC236}">
                  <a16:creationId xmlns:a16="http://schemas.microsoft.com/office/drawing/2014/main" id="{B94E2E6F-4669-4DB8-B274-A9B758D5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866" y="1831702"/>
              <a:ext cx="460375" cy="539750"/>
            </a:xfrm>
            <a:custGeom>
              <a:avLst/>
              <a:gdLst>
                <a:gd name="T0" fmla="*/ 129 w 131"/>
                <a:gd name="T1" fmla="*/ 145 h 154"/>
                <a:gd name="T2" fmla="*/ 70 w 131"/>
                <a:gd name="T3" fmla="*/ 87 h 154"/>
                <a:gd name="T4" fmla="*/ 70 w 131"/>
                <a:gd name="T5" fmla="*/ 5 h 154"/>
                <a:gd name="T6" fmla="*/ 65 w 131"/>
                <a:gd name="T7" fmla="*/ 0 h 154"/>
                <a:gd name="T8" fmla="*/ 60 w 131"/>
                <a:gd name="T9" fmla="*/ 5 h 154"/>
                <a:gd name="T10" fmla="*/ 60 w 131"/>
                <a:gd name="T11" fmla="*/ 87 h 154"/>
                <a:gd name="T12" fmla="*/ 2 w 131"/>
                <a:gd name="T13" fmla="*/ 145 h 154"/>
                <a:gd name="T14" fmla="*/ 2 w 131"/>
                <a:gd name="T15" fmla="*/ 153 h 154"/>
                <a:gd name="T16" fmla="*/ 6 w 131"/>
                <a:gd name="T17" fmla="*/ 154 h 154"/>
                <a:gd name="T18" fmla="*/ 9 w 131"/>
                <a:gd name="T19" fmla="*/ 153 h 154"/>
                <a:gd name="T20" fmla="*/ 65 w 131"/>
                <a:gd name="T21" fmla="*/ 96 h 154"/>
                <a:gd name="T22" fmla="*/ 122 w 131"/>
                <a:gd name="T23" fmla="*/ 153 h 154"/>
                <a:gd name="T24" fmla="*/ 125 w 131"/>
                <a:gd name="T25" fmla="*/ 154 h 154"/>
                <a:gd name="T26" fmla="*/ 129 w 131"/>
                <a:gd name="T27" fmla="*/ 153 h 154"/>
                <a:gd name="T28" fmla="*/ 129 w 131"/>
                <a:gd name="T29" fmla="*/ 14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54">
                  <a:moveTo>
                    <a:pt x="129" y="145"/>
                  </a:moveTo>
                  <a:cubicBezTo>
                    <a:pt x="70" y="87"/>
                    <a:pt x="70" y="87"/>
                    <a:pt x="70" y="8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2"/>
                    <a:pt x="60" y="5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0" y="147"/>
                    <a:pt x="0" y="151"/>
                    <a:pt x="2" y="153"/>
                  </a:cubicBezTo>
                  <a:cubicBezTo>
                    <a:pt x="3" y="154"/>
                    <a:pt x="4" y="154"/>
                    <a:pt x="6" y="154"/>
                  </a:cubicBezTo>
                  <a:cubicBezTo>
                    <a:pt x="7" y="154"/>
                    <a:pt x="8" y="154"/>
                    <a:pt x="9" y="15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3" y="154"/>
                    <a:pt x="124" y="154"/>
                    <a:pt x="125" y="154"/>
                  </a:cubicBezTo>
                  <a:cubicBezTo>
                    <a:pt x="126" y="154"/>
                    <a:pt x="128" y="154"/>
                    <a:pt x="129" y="153"/>
                  </a:cubicBezTo>
                  <a:cubicBezTo>
                    <a:pt x="131" y="151"/>
                    <a:pt x="131" y="147"/>
                    <a:pt x="129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29FB51F-3AED-49A3-B98B-F033C5D0A61E}"/>
              </a:ext>
            </a:extLst>
          </p:cNvPr>
          <p:cNvCxnSpPr/>
          <p:nvPr/>
        </p:nvCxnSpPr>
        <p:spPr>
          <a:xfrm>
            <a:off x="6189173" y="5474841"/>
            <a:ext cx="50225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0A1315D-B7EC-4A14-AC2A-CCDACA15A4C9}"/>
              </a:ext>
            </a:extLst>
          </p:cNvPr>
          <p:cNvSpPr txBox="1"/>
          <p:nvPr/>
        </p:nvSpPr>
        <p:spPr>
          <a:xfrm>
            <a:off x="7667200" y="5677473"/>
            <a:ext cx="4859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5. Key Insights on Repeat Customers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2C7FDB0-90AC-4846-B732-5D41CDE98941}"/>
              </a:ext>
            </a:extLst>
          </p:cNvPr>
          <p:cNvGrpSpPr/>
          <p:nvPr/>
        </p:nvGrpSpPr>
        <p:grpSpPr>
          <a:xfrm>
            <a:off x="6357938" y="5550643"/>
            <a:ext cx="754264" cy="755764"/>
            <a:chOff x="5232481" y="2267809"/>
            <a:chExt cx="1114524" cy="1116742"/>
          </a:xfrm>
        </p:grpSpPr>
        <p:sp>
          <p:nvSpPr>
            <p:cNvPr id="159" name="Oval 9">
              <a:extLst>
                <a:ext uri="{FF2B5EF4-FFF2-40B4-BE49-F238E27FC236}">
                  <a16:creationId xmlns:a16="http://schemas.microsoft.com/office/drawing/2014/main" id="{7770753B-BEC6-4786-B70F-63E900CB1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A9F0FF7D-3176-4889-8E07-FE50147FC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512D4F1-D8C9-42C2-A338-069FED298F48}"/>
              </a:ext>
            </a:extLst>
          </p:cNvPr>
          <p:cNvGrpSpPr/>
          <p:nvPr/>
        </p:nvGrpSpPr>
        <p:grpSpPr>
          <a:xfrm>
            <a:off x="6528093" y="5781805"/>
            <a:ext cx="413954" cy="293440"/>
            <a:chOff x="5057554" y="1105936"/>
            <a:chExt cx="3146425" cy="2230438"/>
          </a:xfrm>
          <a:solidFill>
            <a:srgbClr val="3C5872"/>
          </a:solidFill>
        </p:grpSpPr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5047CE05-BB0D-4405-B2E7-93D42A3E0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517" y="1548849"/>
              <a:ext cx="115888" cy="336550"/>
            </a:xfrm>
            <a:custGeom>
              <a:avLst/>
              <a:gdLst>
                <a:gd name="T0" fmla="*/ 3 w 33"/>
                <a:gd name="T1" fmla="*/ 70 h 96"/>
                <a:gd name="T2" fmla="*/ 14 w 33"/>
                <a:gd name="T3" fmla="*/ 94 h 96"/>
                <a:gd name="T4" fmla="*/ 19 w 33"/>
                <a:gd name="T5" fmla="*/ 93 h 96"/>
                <a:gd name="T6" fmla="*/ 29 w 33"/>
                <a:gd name="T7" fmla="*/ 61 h 96"/>
                <a:gd name="T8" fmla="*/ 27 w 33"/>
                <a:gd name="T9" fmla="*/ 44 h 96"/>
                <a:gd name="T10" fmla="*/ 27 w 33"/>
                <a:gd name="T11" fmla="*/ 7 h 96"/>
                <a:gd name="T12" fmla="*/ 22 w 33"/>
                <a:gd name="T13" fmla="*/ 0 h 96"/>
                <a:gd name="T14" fmla="*/ 13 w 33"/>
                <a:gd name="T15" fmla="*/ 0 h 96"/>
                <a:gd name="T16" fmla="*/ 7 w 33"/>
                <a:gd name="T17" fmla="*/ 8 h 96"/>
                <a:gd name="T18" fmla="*/ 8 w 33"/>
                <a:gd name="T19" fmla="*/ 30 h 96"/>
                <a:gd name="T20" fmla="*/ 3 w 33"/>
                <a:gd name="T2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96">
                  <a:moveTo>
                    <a:pt x="3" y="70"/>
                  </a:moveTo>
                  <a:cubicBezTo>
                    <a:pt x="0" y="79"/>
                    <a:pt x="10" y="85"/>
                    <a:pt x="14" y="94"/>
                  </a:cubicBezTo>
                  <a:cubicBezTo>
                    <a:pt x="16" y="96"/>
                    <a:pt x="18" y="95"/>
                    <a:pt x="19" y="93"/>
                  </a:cubicBezTo>
                  <a:cubicBezTo>
                    <a:pt x="26" y="83"/>
                    <a:pt x="33" y="74"/>
                    <a:pt x="29" y="61"/>
                  </a:cubicBezTo>
                  <a:cubicBezTo>
                    <a:pt x="28" y="56"/>
                    <a:pt x="27" y="50"/>
                    <a:pt x="27" y="44"/>
                  </a:cubicBezTo>
                  <a:cubicBezTo>
                    <a:pt x="27" y="32"/>
                    <a:pt x="21" y="19"/>
                    <a:pt x="27" y="7"/>
                  </a:cubicBezTo>
                  <a:cubicBezTo>
                    <a:pt x="29" y="3"/>
                    <a:pt x="26" y="0"/>
                    <a:pt x="22" y="0"/>
                  </a:cubicBezTo>
                  <a:cubicBezTo>
                    <a:pt x="19" y="0"/>
                    <a:pt x="16" y="1"/>
                    <a:pt x="13" y="0"/>
                  </a:cubicBezTo>
                  <a:cubicBezTo>
                    <a:pt x="7" y="0"/>
                    <a:pt x="4" y="2"/>
                    <a:pt x="7" y="8"/>
                  </a:cubicBezTo>
                  <a:cubicBezTo>
                    <a:pt x="10" y="16"/>
                    <a:pt x="9" y="23"/>
                    <a:pt x="8" y="30"/>
                  </a:cubicBezTo>
                  <a:cubicBezTo>
                    <a:pt x="6" y="43"/>
                    <a:pt x="5" y="55"/>
                    <a:pt x="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1372BF08-F666-4BAE-B03C-9D9E60A9D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817" y="1105936"/>
              <a:ext cx="392113" cy="393700"/>
            </a:xfrm>
            <a:custGeom>
              <a:avLst/>
              <a:gdLst>
                <a:gd name="T0" fmla="*/ 56 w 112"/>
                <a:gd name="T1" fmla="*/ 112 h 112"/>
                <a:gd name="T2" fmla="*/ 112 w 112"/>
                <a:gd name="T3" fmla="*/ 56 h 112"/>
                <a:gd name="T4" fmla="*/ 57 w 112"/>
                <a:gd name="T5" fmla="*/ 0 h 112"/>
                <a:gd name="T6" fmla="*/ 1 w 112"/>
                <a:gd name="T7" fmla="*/ 56 h 112"/>
                <a:gd name="T8" fmla="*/ 56 w 112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56" y="112"/>
                  </a:move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8" y="0"/>
                    <a:pt x="57" y="0"/>
                  </a:cubicBezTo>
                  <a:cubicBezTo>
                    <a:pt x="26" y="0"/>
                    <a:pt x="0" y="25"/>
                    <a:pt x="1" y="56"/>
                  </a:cubicBezTo>
                  <a:cubicBezTo>
                    <a:pt x="1" y="87"/>
                    <a:pt x="26" y="112"/>
                    <a:pt x="5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7E9E96A7-DBFC-461E-882C-65E6A5AFC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555199"/>
              <a:ext cx="2476500" cy="1781175"/>
            </a:xfrm>
            <a:custGeom>
              <a:avLst/>
              <a:gdLst>
                <a:gd name="T0" fmla="*/ 706 w 707"/>
                <a:gd name="T1" fmla="*/ 154 h 507"/>
                <a:gd name="T2" fmla="*/ 704 w 707"/>
                <a:gd name="T3" fmla="*/ 124 h 507"/>
                <a:gd name="T4" fmla="*/ 677 w 707"/>
                <a:gd name="T5" fmla="*/ 30 h 507"/>
                <a:gd name="T6" fmla="*/ 654 w 707"/>
                <a:gd name="T7" fmla="*/ 7 h 507"/>
                <a:gd name="T8" fmla="*/ 621 w 707"/>
                <a:gd name="T9" fmla="*/ 1 h 507"/>
                <a:gd name="T10" fmla="*/ 613 w 707"/>
                <a:gd name="T11" fmla="*/ 7 h 507"/>
                <a:gd name="T12" fmla="*/ 609 w 707"/>
                <a:gd name="T13" fmla="*/ 28 h 507"/>
                <a:gd name="T14" fmla="*/ 585 w 707"/>
                <a:gd name="T15" fmla="*/ 98 h 507"/>
                <a:gd name="T16" fmla="*/ 563 w 707"/>
                <a:gd name="T17" fmla="*/ 98 h 507"/>
                <a:gd name="T18" fmla="*/ 556 w 707"/>
                <a:gd name="T19" fmla="*/ 88 h 507"/>
                <a:gd name="T20" fmla="*/ 542 w 707"/>
                <a:gd name="T21" fmla="*/ 56 h 507"/>
                <a:gd name="T22" fmla="*/ 535 w 707"/>
                <a:gd name="T23" fmla="*/ 12 h 507"/>
                <a:gd name="T24" fmla="*/ 521 w 707"/>
                <a:gd name="T25" fmla="*/ 2 h 507"/>
                <a:gd name="T26" fmla="*/ 437 w 707"/>
                <a:gd name="T27" fmla="*/ 31 h 507"/>
                <a:gd name="T28" fmla="*/ 415 w 707"/>
                <a:gd name="T29" fmla="*/ 37 h 507"/>
                <a:gd name="T30" fmla="*/ 339 w 707"/>
                <a:gd name="T31" fmla="*/ 39 h 507"/>
                <a:gd name="T32" fmla="*/ 310 w 707"/>
                <a:gd name="T33" fmla="*/ 55 h 507"/>
                <a:gd name="T34" fmla="*/ 11 w 707"/>
                <a:gd name="T35" fmla="*/ 55 h 507"/>
                <a:gd name="T36" fmla="*/ 0 w 707"/>
                <a:gd name="T37" fmla="*/ 66 h 507"/>
                <a:gd name="T38" fmla="*/ 0 w 707"/>
                <a:gd name="T39" fmla="*/ 66 h 507"/>
                <a:gd name="T40" fmla="*/ 11 w 707"/>
                <a:gd name="T41" fmla="*/ 76 h 507"/>
                <a:gd name="T42" fmla="*/ 307 w 707"/>
                <a:gd name="T43" fmla="*/ 76 h 507"/>
                <a:gd name="T44" fmla="*/ 342 w 707"/>
                <a:gd name="T45" fmla="*/ 102 h 507"/>
                <a:gd name="T46" fmla="*/ 375 w 707"/>
                <a:gd name="T47" fmla="*/ 100 h 507"/>
                <a:gd name="T48" fmla="*/ 468 w 707"/>
                <a:gd name="T49" fmla="*/ 85 h 507"/>
                <a:gd name="T50" fmla="*/ 477 w 707"/>
                <a:gd name="T51" fmla="*/ 81 h 507"/>
                <a:gd name="T52" fmla="*/ 486 w 707"/>
                <a:gd name="T53" fmla="*/ 86 h 507"/>
                <a:gd name="T54" fmla="*/ 493 w 707"/>
                <a:gd name="T55" fmla="*/ 203 h 507"/>
                <a:gd name="T56" fmla="*/ 493 w 707"/>
                <a:gd name="T57" fmla="*/ 329 h 507"/>
                <a:gd name="T58" fmla="*/ 493 w 707"/>
                <a:gd name="T59" fmla="*/ 329 h 507"/>
                <a:gd name="T60" fmla="*/ 493 w 707"/>
                <a:gd name="T61" fmla="*/ 471 h 507"/>
                <a:gd name="T62" fmla="*/ 504 w 707"/>
                <a:gd name="T63" fmla="*/ 497 h 507"/>
                <a:gd name="T64" fmla="*/ 538 w 707"/>
                <a:gd name="T65" fmla="*/ 502 h 507"/>
                <a:gd name="T66" fmla="*/ 555 w 707"/>
                <a:gd name="T67" fmla="*/ 474 h 507"/>
                <a:gd name="T68" fmla="*/ 555 w 707"/>
                <a:gd name="T69" fmla="*/ 294 h 507"/>
                <a:gd name="T70" fmla="*/ 556 w 707"/>
                <a:gd name="T71" fmla="*/ 278 h 507"/>
                <a:gd name="T72" fmla="*/ 572 w 707"/>
                <a:gd name="T73" fmla="*/ 265 h 507"/>
                <a:gd name="T74" fmla="*/ 591 w 707"/>
                <a:gd name="T75" fmla="*/ 285 h 507"/>
                <a:gd name="T76" fmla="*/ 591 w 707"/>
                <a:gd name="T77" fmla="*/ 464 h 507"/>
                <a:gd name="T78" fmla="*/ 593 w 707"/>
                <a:gd name="T79" fmla="*/ 480 h 507"/>
                <a:gd name="T80" fmla="*/ 627 w 707"/>
                <a:gd name="T81" fmla="*/ 504 h 507"/>
                <a:gd name="T82" fmla="*/ 654 w 707"/>
                <a:gd name="T83" fmla="*/ 474 h 507"/>
                <a:gd name="T84" fmla="*/ 654 w 707"/>
                <a:gd name="T85" fmla="*/ 278 h 507"/>
                <a:gd name="T86" fmla="*/ 650 w 707"/>
                <a:gd name="T87" fmla="*/ 268 h 507"/>
                <a:gd name="T88" fmla="*/ 625 w 707"/>
                <a:gd name="T89" fmla="*/ 218 h 507"/>
                <a:gd name="T90" fmla="*/ 624 w 707"/>
                <a:gd name="T91" fmla="*/ 142 h 507"/>
                <a:gd name="T92" fmla="*/ 629 w 707"/>
                <a:gd name="T93" fmla="*/ 113 h 507"/>
                <a:gd name="T94" fmla="*/ 633 w 707"/>
                <a:gd name="T95" fmla="*/ 109 h 507"/>
                <a:gd name="T96" fmla="*/ 636 w 707"/>
                <a:gd name="T97" fmla="*/ 113 h 507"/>
                <a:gd name="T98" fmla="*/ 644 w 707"/>
                <a:gd name="T99" fmla="*/ 152 h 507"/>
                <a:gd name="T100" fmla="*/ 646 w 707"/>
                <a:gd name="T101" fmla="*/ 228 h 507"/>
                <a:gd name="T102" fmla="*/ 676 w 707"/>
                <a:gd name="T103" fmla="*/ 256 h 507"/>
                <a:gd name="T104" fmla="*/ 707 w 707"/>
                <a:gd name="T105" fmla="*/ 228 h 507"/>
                <a:gd name="T106" fmla="*/ 706 w 707"/>
                <a:gd name="T107" fmla="*/ 15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7" h="507">
                  <a:moveTo>
                    <a:pt x="706" y="154"/>
                  </a:moveTo>
                  <a:cubicBezTo>
                    <a:pt x="706" y="144"/>
                    <a:pt x="706" y="134"/>
                    <a:pt x="704" y="124"/>
                  </a:cubicBezTo>
                  <a:cubicBezTo>
                    <a:pt x="695" y="93"/>
                    <a:pt x="686" y="61"/>
                    <a:pt x="677" y="30"/>
                  </a:cubicBezTo>
                  <a:cubicBezTo>
                    <a:pt x="674" y="18"/>
                    <a:pt x="666" y="10"/>
                    <a:pt x="654" y="7"/>
                  </a:cubicBezTo>
                  <a:cubicBezTo>
                    <a:pt x="643" y="5"/>
                    <a:pt x="632" y="3"/>
                    <a:pt x="621" y="1"/>
                  </a:cubicBezTo>
                  <a:cubicBezTo>
                    <a:pt x="617" y="0"/>
                    <a:pt x="613" y="2"/>
                    <a:pt x="613" y="7"/>
                  </a:cubicBezTo>
                  <a:cubicBezTo>
                    <a:pt x="612" y="14"/>
                    <a:pt x="610" y="21"/>
                    <a:pt x="609" y="28"/>
                  </a:cubicBezTo>
                  <a:cubicBezTo>
                    <a:pt x="606" y="53"/>
                    <a:pt x="603" y="78"/>
                    <a:pt x="585" y="98"/>
                  </a:cubicBezTo>
                  <a:cubicBezTo>
                    <a:pt x="570" y="115"/>
                    <a:pt x="574" y="113"/>
                    <a:pt x="563" y="98"/>
                  </a:cubicBezTo>
                  <a:cubicBezTo>
                    <a:pt x="561" y="94"/>
                    <a:pt x="558" y="91"/>
                    <a:pt x="556" y="88"/>
                  </a:cubicBezTo>
                  <a:cubicBezTo>
                    <a:pt x="548" y="79"/>
                    <a:pt x="544" y="68"/>
                    <a:pt x="542" y="56"/>
                  </a:cubicBezTo>
                  <a:cubicBezTo>
                    <a:pt x="541" y="41"/>
                    <a:pt x="538" y="27"/>
                    <a:pt x="535" y="12"/>
                  </a:cubicBezTo>
                  <a:cubicBezTo>
                    <a:pt x="533" y="0"/>
                    <a:pt x="532" y="1"/>
                    <a:pt x="521" y="2"/>
                  </a:cubicBezTo>
                  <a:cubicBezTo>
                    <a:pt x="491" y="5"/>
                    <a:pt x="464" y="20"/>
                    <a:pt x="437" y="31"/>
                  </a:cubicBezTo>
                  <a:cubicBezTo>
                    <a:pt x="430" y="34"/>
                    <a:pt x="423" y="37"/>
                    <a:pt x="415" y="37"/>
                  </a:cubicBezTo>
                  <a:cubicBezTo>
                    <a:pt x="390" y="38"/>
                    <a:pt x="364" y="38"/>
                    <a:pt x="339" y="39"/>
                  </a:cubicBezTo>
                  <a:cubicBezTo>
                    <a:pt x="326" y="39"/>
                    <a:pt x="316" y="45"/>
                    <a:pt x="3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5" y="55"/>
                    <a:pt x="0" y="60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2"/>
                    <a:pt x="5" y="76"/>
                    <a:pt x="11" y="76"/>
                  </a:cubicBezTo>
                  <a:cubicBezTo>
                    <a:pt x="307" y="76"/>
                    <a:pt x="307" y="76"/>
                    <a:pt x="307" y="76"/>
                  </a:cubicBezTo>
                  <a:cubicBezTo>
                    <a:pt x="310" y="92"/>
                    <a:pt x="325" y="103"/>
                    <a:pt x="342" y="102"/>
                  </a:cubicBezTo>
                  <a:cubicBezTo>
                    <a:pt x="353" y="101"/>
                    <a:pt x="364" y="100"/>
                    <a:pt x="375" y="100"/>
                  </a:cubicBezTo>
                  <a:cubicBezTo>
                    <a:pt x="407" y="100"/>
                    <a:pt x="439" y="103"/>
                    <a:pt x="468" y="85"/>
                  </a:cubicBezTo>
                  <a:cubicBezTo>
                    <a:pt x="471" y="84"/>
                    <a:pt x="474" y="83"/>
                    <a:pt x="477" y="81"/>
                  </a:cubicBezTo>
                  <a:cubicBezTo>
                    <a:pt x="483" y="78"/>
                    <a:pt x="486" y="80"/>
                    <a:pt x="486" y="86"/>
                  </a:cubicBezTo>
                  <a:cubicBezTo>
                    <a:pt x="488" y="125"/>
                    <a:pt x="493" y="164"/>
                    <a:pt x="493" y="203"/>
                  </a:cubicBezTo>
                  <a:cubicBezTo>
                    <a:pt x="493" y="245"/>
                    <a:pt x="493" y="287"/>
                    <a:pt x="493" y="329"/>
                  </a:cubicBezTo>
                  <a:cubicBezTo>
                    <a:pt x="493" y="329"/>
                    <a:pt x="493" y="329"/>
                    <a:pt x="493" y="329"/>
                  </a:cubicBezTo>
                  <a:cubicBezTo>
                    <a:pt x="493" y="376"/>
                    <a:pt x="493" y="424"/>
                    <a:pt x="493" y="471"/>
                  </a:cubicBezTo>
                  <a:cubicBezTo>
                    <a:pt x="493" y="481"/>
                    <a:pt x="496" y="490"/>
                    <a:pt x="504" y="497"/>
                  </a:cubicBezTo>
                  <a:cubicBezTo>
                    <a:pt x="514" y="506"/>
                    <a:pt x="526" y="507"/>
                    <a:pt x="538" y="502"/>
                  </a:cubicBezTo>
                  <a:cubicBezTo>
                    <a:pt x="549" y="496"/>
                    <a:pt x="555" y="487"/>
                    <a:pt x="555" y="474"/>
                  </a:cubicBezTo>
                  <a:cubicBezTo>
                    <a:pt x="555" y="414"/>
                    <a:pt x="555" y="354"/>
                    <a:pt x="555" y="294"/>
                  </a:cubicBezTo>
                  <a:cubicBezTo>
                    <a:pt x="555" y="288"/>
                    <a:pt x="555" y="283"/>
                    <a:pt x="556" y="278"/>
                  </a:cubicBezTo>
                  <a:cubicBezTo>
                    <a:pt x="559" y="270"/>
                    <a:pt x="564" y="265"/>
                    <a:pt x="572" y="265"/>
                  </a:cubicBezTo>
                  <a:cubicBezTo>
                    <a:pt x="584" y="264"/>
                    <a:pt x="591" y="272"/>
                    <a:pt x="591" y="285"/>
                  </a:cubicBezTo>
                  <a:cubicBezTo>
                    <a:pt x="592" y="344"/>
                    <a:pt x="591" y="404"/>
                    <a:pt x="591" y="464"/>
                  </a:cubicBezTo>
                  <a:cubicBezTo>
                    <a:pt x="591" y="469"/>
                    <a:pt x="591" y="475"/>
                    <a:pt x="593" y="480"/>
                  </a:cubicBezTo>
                  <a:cubicBezTo>
                    <a:pt x="597" y="496"/>
                    <a:pt x="610" y="506"/>
                    <a:pt x="627" y="504"/>
                  </a:cubicBezTo>
                  <a:cubicBezTo>
                    <a:pt x="642" y="503"/>
                    <a:pt x="654" y="490"/>
                    <a:pt x="654" y="474"/>
                  </a:cubicBezTo>
                  <a:cubicBezTo>
                    <a:pt x="654" y="409"/>
                    <a:pt x="654" y="343"/>
                    <a:pt x="654" y="278"/>
                  </a:cubicBezTo>
                  <a:cubicBezTo>
                    <a:pt x="654" y="274"/>
                    <a:pt x="653" y="271"/>
                    <a:pt x="650" y="268"/>
                  </a:cubicBezTo>
                  <a:cubicBezTo>
                    <a:pt x="631" y="256"/>
                    <a:pt x="625" y="239"/>
                    <a:pt x="625" y="218"/>
                  </a:cubicBezTo>
                  <a:cubicBezTo>
                    <a:pt x="625" y="192"/>
                    <a:pt x="626" y="167"/>
                    <a:pt x="624" y="142"/>
                  </a:cubicBezTo>
                  <a:cubicBezTo>
                    <a:pt x="623" y="132"/>
                    <a:pt x="625" y="122"/>
                    <a:pt x="629" y="113"/>
                  </a:cubicBezTo>
                  <a:cubicBezTo>
                    <a:pt x="630" y="111"/>
                    <a:pt x="631" y="109"/>
                    <a:pt x="633" y="109"/>
                  </a:cubicBezTo>
                  <a:cubicBezTo>
                    <a:pt x="634" y="110"/>
                    <a:pt x="635" y="112"/>
                    <a:pt x="636" y="113"/>
                  </a:cubicBezTo>
                  <a:cubicBezTo>
                    <a:pt x="639" y="126"/>
                    <a:pt x="644" y="138"/>
                    <a:pt x="644" y="152"/>
                  </a:cubicBezTo>
                  <a:cubicBezTo>
                    <a:pt x="644" y="177"/>
                    <a:pt x="645" y="202"/>
                    <a:pt x="646" y="228"/>
                  </a:cubicBezTo>
                  <a:cubicBezTo>
                    <a:pt x="646" y="244"/>
                    <a:pt x="660" y="256"/>
                    <a:pt x="676" y="256"/>
                  </a:cubicBezTo>
                  <a:cubicBezTo>
                    <a:pt x="693" y="256"/>
                    <a:pt x="706" y="244"/>
                    <a:pt x="707" y="228"/>
                  </a:cubicBezTo>
                  <a:cubicBezTo>
                    <a:pt x="707" y="203"/>
                    <a:pt x="707" y="178"/>
                    <a:pt x="706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3AF43F68-DDC6-4CAD-AE0E-84D209CE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447249"/>
              <a:ext cx="1149350" cy="77788"/>
            </a:xfrm>
            <a:custGeom>
              <a:avLst/>
              <a:gdLst>
                <a:gd name="T0" fmla="*/ 11 w 328"/>
                <a:gd name="T1" fmla="*/ 0 h 22"/>
                <a:gd name="T2" fmla="*/ 0 w 328"/>
                <a:gd name="T3" fmla="*/ 11 h 22"/>
                <a:gd name="T4" fmla="*/ 11 w 328"/>
                <a:gd name="T5" fmla="*/ 22 h 22"/>
                <a:gd name="T6" fmla="*/ 317 w 328"/>
                <a:gd name="T7" fmla="*/ 22 h 22"/>
                <a:gd name="T8" fmla="*/ 328 w 328"/>
                <a:gd name="T9" fmla="*/ 11 h 22"/>
                <a:gd name="T10" fmla="*/ 317 w 328"/>
                <a:gd name="T11" fmla="*/ 0 h 22"/>
                <a:gd name="T12" fmla="*/ 11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AE3BDB35-0DCB-4027-8371-E8E098489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047324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DF749333-2C62-440E-B011-3785AD912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348949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CB86ACA1-FDD5-4622-8728-AF9441889C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359936"/>
              <a:ext cx="249238" cy="244475"/>
            </a:xfrm>
            <a:custGeom>
              <a:avLst/>
              <a:gdLst>
                <a:gd name="T0" fmla="*/ 71 w 71"/>
                <a:gd name="T1" fmla="*/ 6 h 70"/>
                <a:gd name="T2" fmla="*/ 64 w 71"/>
                <a:gd name="T3" fmla="*/ 0 h 70"/>
                <a:gd name="T4" fmla="*/ 6 w 71"/>
                <a:gd name="T5" fmla="*/ 0 h 70"/>
                <a:gd name="T6" fmla="*/ 0 w 71"/>
                <a:gd name="T7" fmla="*/ 6 h 70"/>
                <a:gd name="T8" fmla="*/ 0 w 71"/>
                <a:gd name="T9" fmla="*/ 64 h 70"/>
                <a:gd name="T10" fmla="*/ 6 w 71"/>
                <a:gd name="T11" fmla="*/ 70 h 70"/>
                <a:gd name="T12" fmla="*/ 64 w 71"/>
                <a:gd name="T13" fmla="*/ 70 h 70"/>
                <a:gd name="T14" fmla="*/ 71 w 71"/>
                <a:gd name="T15" fmla="*/ 64 h 70"/>
                <a:gd name="T16" fmla="*/ 71 w 71"/>
                <a:gd name="T17" fmla="*/ 6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71" y="6"/>
                  </a:moveTo>
                  <a:cubicBezTo>
                    <a:pt x="71" y="2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7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897CB6AD-B6CD-4B3E-81EB-839706D84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661561"/>
              <a:ext cx="249238" cy="249238"/>
            </a:xfrm>
            <a:custGeom>
              <a:avLst/>
              <a:gdLst>
                <a:gd name="T0" fmla="*/ 71 w 71"/>
                <a:gd name="T1" fmla="*/ 7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7 h 71"/>
                <a:gd name="T8" fmla="*/ 0 w 71"/>
                <a:gd name="T9" fmla="*/ 65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5 h 71"/>
                <a:gd name="T16" fmla="*/ 71 w 71"/>
                <a:gd name="T17" fmla="*/ 7 h 71"/>
                <a:gd name="T18" fmla="*/ 63 w 71"/>
                <a:gd name="T19" fmla="*/ 64 h 71"/>
                <a:gd name="T20" fmla="*/ 7 w 71"/>
                <a:gd name="T21" fmla="*/ 64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7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5"/>
                  </a:cubicBezTo>
                  <a:lnTo>
                    <a:pt x="71" y="7"/>
                  </a:lnTo>
                  <a:close/>
                  <a:moveTo>
                    <a:pt x="63" y="64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44321E2E-DF07-4B70-AE22-1AB17743F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966361"/>
              <a:ext cx="249238" cy="249238"/>
            </a:xfrm>
            <a:custGeom>
              <a:avLst/>
              <a:gdLst>
                <a:gd name="T0" fmla="*/ 71 w 71"/>
                <a:gd name="T1" fmla="*/ 6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6 h 71"/>
                <a:gd name="T8" fmla="*/ 0 w 71"/>
                <a:gd name="T9" fmla="*/ 64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4 h 71"/>
                <a:gd name="T16" fmla="*/ 71 w 71"/>
                <a:gd name="T17" fmla="*/ 6 h 71"/>
                <a:gd name="T18" fmla="*/ 63 w 71"/>
                <a:gd name="T19" fmla="*/ 63 h 71"/>
                <a:gd name="T20" fmla="*/ 7 w 71"/>
                <a:gd name="T21" fmla="*/ 63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6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AEA17F05-2C1F-44B5-AF71-9DEE5D7E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2264811"/>
              <a:ext cx="249238" cy="246063"/>
            </a:xfrm>
            <a:custGeom>
              <a:avLst/>
              <a:gdLst>
                <a:gd name="T0" fmla="*/ 64 w 71"/>
                <a:gd name="T1" fmla="*/ 0 h 70"/>
                <a:gd name="T2" fmla="*/ 6 w 71"/>
                <a:gd name="T3" fmla="*/ 0 h 70"/>
                <a:gd name="T4" fmla="*/ 0 w 71"/>
                <a:gd name="T5" fmla="*/ 6 h 70"/>
                <a:gd name="T6" fmla="*/ 0 w 71"/>
                <a:gd name="T7" fmla="*/ 64 h 70"/>
                <a:gd name="T8" fmla="*/ 6 w 71"/>
                <a:gd name="T9" fmla="*/ 70 h 70"/>
                <a:gd name="T10" fmla="*/ 64 w 71"/>
                <a:gd name="T11" fmla="*/ 70 h 70"/>
                <a:gd name="T12" fmla="*/ 71 w 71"/>
                <a:gd name="T13" fmla="*/ 64 h 70"/>
                <a:gd name="T14" fmla="*/ 71 w 71"/>
                <a:gd name="T15" fmla="*/ 6 h 70"/>
                <a:gd name="T16" fmla="*/ 64 w 71"/>
                <a:gd name="T17" fmla="*/ 0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8"/>
                    <a:pt x="71" y="64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8" y="0"/>
                    <a:pt x="64" y="0"/>
                  </a:cubicBez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BF760FEE-E0FC-465A-8030-DC0857542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892" y="2753761"/>
              <a:ext cx="200025" cy="385763"/>
            </a:xfrm>
            <a:custGeom>
              <a:avLst/>
              <a:gdLst>
                <a:gd name="T0" fmla="*/ 46 w 57"/>
                <a:gd name="T1" fmla="*/ 2 h 110"/>
                <a:gd name="T2" fmla="*/ 28 w 57"/>
                <a:gd name="T3" fmla="*/ 11 h 110"/>
                <a:gd name="T4" fmla="*/ 2 w 57"/>
                <a:gd name="T5" fmla="*/ 92 h 110"/>
                <a:gd name="T6" fmla="*/ 11 w 57"/>
                <a:gd name="T7" fmla="*/ 110 h 110"/>
                <a:gd name="T8" fmla="*/ 15 w 57"/>
                <a:gd name="T9" fmla="*/ 110 h 110"/>
                <a:gd name="T10" fmla="*/ 28 w 57"/>
                <a:gd name="T11" fmla="*/ 101 h 110"/>
                <a:gd name="T12" fmla="*/ 54 w 57"/>
                <a:gd name="T13" fmla="*/ 19 h 110"/>
                <a:gd name="T14" fmla="*/ 46 w 57"/>
                <a:gd name="T1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46" y="2"/>
                  </a:moveTo>
                  <a:cubicBezTo>
                    <a:pt x="38" y="0"/>
                    <a:pt x="31" y="4"/>
                    <a:pt x="28" y="11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0" y="100"/>
                    <a:pt x="4" y="107"/>
                    <a:pt x="11" y="110"/>
                  </a:cubicBezTo>
                  <a:cubicBezTo>
                    <a:pt x="12" y="110"/>
                    <a:pt x="14" y="110"/>
                    <a:pt x="15" y="110"/>
                  </a:cubicBezTo>
                  <a:cubicBezTo>
                    <a:pt x="21" y="110"/>
                    <a:pt x="26" y="107"/>
                    <a:pt x="28" y="10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7" y="12"/>
                    <a:pt x="53" y="4"/>
                    <a:pt x="4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33C41A38-013A-4BAF-AA81-C9C59F19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204" y="2748999"/>
              <a:ext cx="93663" cy="396875"/>
            </a:xfrm>
            <a:custGeom>
              <a:avLst/>
              <a:gdLst>
                <a:gd name="T0" fmla="*/ 14 w 27"/>
                <a:gd name="T1" fmla="*/ 0 h 113"/>
                <a:gd name="T2" fmla="*/ 0 w 27"/>
                <a:gd name="T3" fmla="*/ 14 h 113"/>
                <a:gd name="T4" fmla="*/ 0 w 27"/>
                <a:gd name="T5" fmla="*/ 100 h 113"/>
                <a:gd name="T6" fmla="*/ 14 w 27"/>
                <a:gd name="T7" fmla="*/ 113 h 113"/>
                <a:gd name="T8" fmla="*/ 27 w 27"/>
                <a:gd name="T9" fmla="*/ 100 h 113"/>
                <a:gd name="T10" fmla="*/ 27 w 27"/>
                <a:gd name="T11" fmla="*/ 14 h 113"/>
                <a:gd name="T12" fmla="*/ 14 w 27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3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4" y="113"/>
                  </a:cubicBezTo>
                  <a:cubicBezTo>
                    <a:pt x="21" y="113"/>
                    <a:pt x="27" y="107"/>
                    <a:pt x="27" y="10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7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832BAD6D-659C-47F3-B49C-5B8A34CC2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329" y="2753761"/>
              <a:ext cx="200025" cy="385763"/>
            </a:xfrm>
            <a:custGeom>
              <a:avLst/>
              <a:gdLst>
                <a:gd name="T0" fmla="*/ 28 w 57"/>
                <a:gd name="T1" fmla="*/ 11 h 110"/>
                <a:gd name="T2" fmla="*/ 11 w 57"/>
                <a:gd name="T3" fmla="*/ 2 h 110"/>
                <a:gd name="T4" fmla="*/ 2 w 57"/>
                <a:gd name="T5" fmla="*/ 19 h 110"/>
                <a:gd name="T6" fmla="*/ 29 w 57"/>
                <a:gd name="T7" fmla="*/ 101 h 110"/>
                <a:gd name="T8" fmla="*/ 42 w 57"/>
                <a:gd name="T9" fmla="*/ 110 h 110"/>
                <a:gd name="T10" fmla="*/ 46 w 57"/>
                <a:gd name="T11" fmla="*/ 110 h 110"/>
                <a:gd name="T12" fmla="*/ 55 w 57"/>
                <a:gd name="T13" fmla="*/ 92 h 110"/>
                <a:gd name="T14" fmla="*/ 28 w 57"/>
                <a:gd name="T15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28" y="11"/>
                  </a:moveTo>
                  <a:cubicBezTo>
                    <a:pt x="26" y="4"/>
                    <a:pt x="18" y="0"/>
                    <a:pt x="11" y="2"/>
                  </a:cubicBezTo>
                  <a:cubicBezTo>
                    <a:pt x="4" y="4"/>
                    <a:pt x="0" y="12"/>
                    <a:pt x="2" y="1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7"/>
                    <a:pt x="36" y="110"/>
                    <a:pt x="42" y="110"/>
                  </a:cubicBezTo>
                  <a:cubicBezTo>
                    <a:pt x="43" y="110"/>
                    <a:pt x="44" y="110"/>
                    <a:pt x="46" y="110"/>
                  </a:cubicBezTo>
                  <a:cubicBezTo>
                    <a:pt x="53" y="107"/>
                    <a:pt x="57" y="100"/>
                    <a:pt x="55" y="92"/>
                  </a:cubicBezTo>
                  <a:lnTo>
                    <a:pt x="2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E5A4A7C6-479F-4E8A-B79B-B7B6AC4B6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554" y="1163086"/>
              <a:ext cx="2098675" cy="1558925"/>
            </a:xfrm>
            <a:custGeom>
              <a:avLst/>
              <a:gdLst>
                <a:gd name="T0" fmla="*/ 568 w 599"/>
                <a:gd name="T1" fmla="*/ 413 h 444"/>
                <a:gd name="T2" fmla="*/ 31 w 599"/>
                <a:gd name="T3" fmla="*/ 413 h 444"/>
                <a:gd name="T4" fmla="*/ 31 w 599"/>
                <a:gd name="T5" fmla="*/ 31 h 444"/>
                <a:gd name="T6" fmla="*/ 568 w 599"/>
                <a:gd name="T7" fmla="*/ 31 h 444"/>
                <a:gd name="T8" fmla="*/ 568 w 599"/>
                <a:gd name="T9" fmla="*/ 130 h 444"/>
                <a:gd name="T10" fmla="*/ 599 w 599"/>
                <a:gd name="T11" fmla="*/ 130 h 444"/>
                <a:gd name="T12" fmla="*/ 599 w 599"/>
                <a:gd name="T13" fmla="*/ 22 h 444"/>
                <a:gd name="T14" fmla="*/ 577 w 599"/>
                <a:gd name="T15" fmla="*/ 0 h 444"/>
                <a:gd name="T16" fmla="*/ 23 w 599"/>
                <a:gd name="T17" fmla="*/ 0 h 444"/>
                <a:gd name="T18" fmla="*/ 0 w 599"/>
                <a:gd name="T19" fmla="*/ 22 h 444"/>
                <a:gd name="T20" fmla="*/ 0 w 599"/>
                <a:gd name="T21" fmla="*/ 421 h 444"/>
                <a:gd name="T22" fmla="*/ 23 w 599"/>
                <a:gd name="T23" fmla="*/ 444 h 444"/>
                <a:gd name="T24" fmla="*/ 577 w 599"/>
                <a:gd name="T25" fmla="*/ 444 h 444"/>
                <a:gd name="T26" fmla="*/ 599 w 599"/>
                <a:gd name="T27" fmla="*/ 421 h 444"/>
                <a:gd name="T28" fmla="*/ 599 w 599"/>
                <a:gd name="T29" fmla="*/ 229 h 444"/>
                <a:gd name="T30" fmla="*/ 568 w 599"/>
                <a:gd name="T31" fmla="*/ 229 h 444"/>
                <a:gd name="T32" fmla="*/ 568 w 599"/>
                <a:gd name="T33" fmla="*/ 41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9" h="444">
                  <a:moveTo>
                    <a:pt x="568" y="413"/>
                  </a:moveTo>
                  <a:cubicBezTo>
                    <a:pt x="31" y="413"/>
                    <a:pt x="31" y="413"/>
                    <a:pt x="31" y="41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568" y="31"/>
                    <a:pt x="568" y="31"/>
                    <a:pt x="568" y="31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99" y="130"/>
                    <a:pt x="599" y="130"/>
                    <a:pt x="599" y="130"/>
                  </a:cubicBezTo>
                  <a:cubicBezTo>
                    <a:pt x="599" y="22"/>
                    <a:pt x="599" y="22"/>
                    <a:pt x="599" y="22"/>
                  </a:cubicBezTo>
                  <a:cubicBezTo>
                    <a:pt x="599" y="10"/>
                    <a:pt x="589" y="0"/>
                    <a:pt x="5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34"/>
                    <a:pt x="10" y="444"/>
                    <a:pt x="23" y="444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89" y="444"/>
                    <a:pt x="599" y="434"/>
                    <a:pt x="599" y="421"/>
                  </a:cubicBezTo>
                  <a:cubicBezTo>
                    <a:pt x="599" y="229"/>
                    <a:pt x="599" y="229"/>
                    <a:pt x="599" y="229"/>
                  </a:cubicBezTo>
                  <a:cubicBezTo>
                    <a:pt x="568" y="229"/>
                    <a:pt x="568" y="229"/>
                    <a:pt x="568" y="229"/>
                  </a:cubicBezTo>
                  <a:lnTo>
                    <a:pt x="568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9A9EF40-6544-4BC6-B3DC-FC5F46F37C76}"/>
              </a:ext>
            </a:extLst>
          </p:cNvPr>
          <p:cNvCxnSpPr>
            <a:cxnSpLocks/>
          </p:cNvCxnSpPr>
          <p:nvPr/>
        </p:nvCxnSpPr>
        <p:spPr>
          <a:xfrm>
            <a:off x="2556933" y="1151467"/>
            <a:ext cx="3386667" cy="5696035"/>
          </a:xfrm>
          <a:prstGeom prst="line">
            <a:avLst/>
          </a:prstGeom>
          <a:ln w="12700">
            <a:solidFill>
              <a:srgbClr val="C1A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A5F27A-096D-422A-A63A-6A4E41923651}"/>
              </a:ext>
            </a:extLst>
          </p:cNvPr>
          <p:cNvSpPr txBox="1"/>
          <p:nvPr/>
        </p:nvSpPr>
        <p:spPr>
          <a:xfrm>
            <a:off x="164281" y="3863251"/>
            <a:ext cx="457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1A26D"/>
                </a:solidFill>
              </a:rPr>
              <a:t>THE AGENDA TODAY</a:t>
            </a:r>
            <a:endParaRPr lang="en-IN" sz="2000" b="1" dirty="0">
              <a:solidFill>
                <a:srgbClr val="C1A26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C8794-5B0D-4F6A-A835-5306B26C1F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7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628" y="12955"/>
            <a:ext cx="10668650" cy="1060471"/>
          </a:xfrm>
        </p:spPr>
        <p:txBody>
          <a:bodyPr/>
          <a:lstStyle/>
          <a:p>
            <a:r>
              <a:rPr lang="en-US" b="1" dirty="0" smtClean="0"/>
              <a:t>Repeat Deep Dive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51357-4A3B-4447-918B-92FF86B4C2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333486"/>
              </p:ext>
            </p:extLst>
          </p:nvPr>
        </p:nvGraphicFramePr>
        <p:xfrm>
          <a:off x="2364828" y="1276500"/>
          <a:ext cx="71260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849342"/>
              </p:ext>
            </p:extLst>
          </p:nvPr>
        </p:nvGraphicFramePr>
        <p:xfrm>
          <a:off x="2364828" y="4019700"/>
          <a:ext cx="712601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A560FB1-4559-496F-BCB3-BF958D075147}"/>
              </a:ext>
            </a:extLst>
          </p:cNvPr>
          <p:cNvSpPr/>
          <p:nvPr/>
        </p:nvSpPr>
        <p:spPr>
          <a:xfrm>
            <a:off x="231434" y="5877095"/>
            <a:ext cx="18685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 smtClean="0"/>
              <a:t>Q1’22: </a:t>
            </a:r>
            <a:r>
              <a:rPr lang="en-US" sz="1350" dirty="0" smtClean="0"/>
              <a:t>Apr’22 to Jun’22</a:t>
            </a:r>
          </a:p>
          <a:p>
            <a:r>
              <a:rPr lang="en-US" sz="1350" b="1" dirty="0"/>
              <a:t>Q1’22: </a:t>
            </a:r>
            <a:r>
              <a:rPr lang="en-US" sz="1350" dirty="0" smtClean="0"/>
              <a:t>Apr’21 </a:t>
            </a:r>
            <a:r>
              <a:rPr lang="en-US" sz="1350" dirty="0"/>
              <a:t>to </a:t>
            </a:r>
            <a:r>
              <a:rPr lang="en-US" sz="1350" dirty="0" smtClean="0"/>
              <a:t>Jun’21</a:t>
            </a:r>
          </a:p>
        </p:txBody>
      </p:sp>
    </p:spTree>
    <p:extLst>
      <p:ext uri="{BB962C8B-B14F-4D97-AF65-F5344CB8AC3E}">
        <p14:creationId xmlns:p14="http://schemas.microsoft.com/office/powerpoint/2010/main" val="74045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1628" y="12955"/>
            <a:ext cx="10668650" cy="106047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From Where did the repeaters c0me from in June?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51357-4A3B-4447-918B-92FF86B4C2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762220"/>
              </p:ext>
            </p:extLst>
          </p:nvPr>
        </p:nvGraphicFramePr>
        <p:xfrm>
          <a:off x="602653" y="2171700"/>
          <a:ext cx="5276046" cy="322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889920"/>
              </p:ext>
            </p:extLst>
          </p:nvPr>
        </p:nvGraphicFramePr>
        <p:xfrm>
          <a:off x="6272010" y="2171700"/>
          <a:ext cx="5089409" cy="3223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A560FB1-4559-496F-BCB3-BF958D075147}"/>
              </a:ext>
            </a:extLst>
          </p:cNvPr>
          <p:cNvSpPr/>
          <p:nvPr/>
        </p:nvSpPr>
        <p:spPr>
          <a:xfrm>
            <a:off x="171628" y="6131010"/>
            <a:ext cx="199465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 smtClean="0"/>
              <a:t>Q1’22: </a:t>
            </a:r>
            <a:r>
              <a:rPr lang="en-US" sz="1350" dirty="0" smtClean="0"/>
              <a:t>Apr’22 to Jun’22</a:t>
            </a:r>
          </a:p>
          <a:p>
            <a:r>
              <a:rPr lang="en-US" sz="1350" b="1" dirty="0"/>
              <a:t>Q1’22: </a:t>
            </a:r>
            <a:r>
              <a:rPr lang="en-US" sz="1350" dirty="0" smtClean="0"/>
              <a:t>Apr’21 </a:t>
            </a:r>
            <a:r>
              <a:rPr lang="en-US" sz="1350" dirty="0"/>
              <a:t>to </a:t>
            </a:r>
            <a:r>
              <a:rPr lang="en-US" sz="1350" dirty="0" smtClean="0"/>
              <a:t>Jun’21</a:t>
            </a:r>
          </a:p>
        </p:txBody>
      </p:sp>
    </p:spTree>
    <p:extLst>
      <p:ext uri="{BB962C8B-B14F-4D97-AF65-F5344CB8AC3E}">
        <p14:creationId xmlns:p14="http://schemas.microsoft.com/office/powerpoint/2010/main" val="3716526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0397" y="6584836"/>
            <a:ext cx="13716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1050" spc="-10" dirty="0">
                <a:solidFill>
                  <a:srgbClr val="F1F1F1"/>
                </a:solidFill>
                <a:latin typeface="Corbel"/>
                <a:cs typeface="Corbel"/>
              </a:rPr>
              <a:t>4</a:t>
            </a:r>
            <a:r>
              <a:rPr sz="1050" spc="-1085" dirty="0">
                <a:solidFill>
                  <a:srgbClr val="F1F1F1"/>
                </a:solidFill>
                <a:latin typeface="Corbel"/>
                <a:cs typeface="Corbel"/>
              </a:rPr>
              <a:t>8</a:t>
            </a:r>
            <a:r>
              <a:rPr sz="1050" spc="-10" dirty="0">
                <a:solidFill>
                  <a:srgbClr val="F1F1F1"/>
                </a:solidFill>
                <a:latin typeface="Corbel"/>
                <a:cs typeface="Corbel"/>
              </a:rPr>
              <a:t>48</a:t>
            </a:r>
            <a:endParaRPr sz="105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4476" y="2670048"/>
            <a:ext cx="264160" cy="125095"/>
          </a:xfrm>
          <a:custGeom>
            <a:avLst/>
            <a:gdLst/>
            <a:ahLst/>
            <a:cxnLst/>
            <a:rect l="l" t="t" r="r" b="b"/>
            <a:pathLst>
              <a:path w="264159" h="125094">
                <a:moveTo>
                  <a:pt x="213614" y="0"/>
                </a:moveTo>
                <a:lnTo>
                  <a:pt x="50038" y="0"/>
                </a:lnTo>
                <a:lnTo>
                  <a:pt x="38165" y="83"/>
                </a:lnTo>
                <a:lnTo>
                  <a:pt x="26019" y="666"/>
                </a:lnTo>
                <a:lnTo>
                  <a:pt x="13372" y="2250"/>
                </a:lnTo>
                <a:lnTo>
                  <a:pt x="0" y="5334"/>
                </a:lnTo>
                <a:lnTo>
                  <a:pt x="17315" y="32242"/>
                </a:lnTo>
                <a:lnTo>
                  <a:pt x="29654" y="61150"/>
                </a:lnTo>
                <a:lnTo>
                  <a:pt x="37040" y="92059"/>
                </a:lnTo>
                <a:lnTo>
                  <a:pt x="39497" y="124967"/>
                </a:lnTo>
                <a:lnTo>
                  <a:pt x="63767" y="114486"/>
                </a:lnTo>
                <a:lnTo>
                  <a:pt x="88979" y="107029"/>
                </a:lnTo>
                <a:lnTo>
                  <a:pt x="115167" y="102572"/>
                </a:lnTo>
                <a:lnTo>
                  <a:pt x="142367" y="101091"/>
                </a:lnTo>
                <a:lnTo>
                  <a:pt x="226159" y="101091"/>
                </a:lnTo>
                <a:lnTo>
                  <a:pt x="228058" y="86058"/>
                </a:lnTo>
                <a:lnTo>
                  <a:pt x="235950" y="57150"/>
                </a:lnTo>
                <a:lnTo>
                  <a:pt x="247818" y="30241"/>
                </a:lnTo>
                <a:lnTo>
                  <a:pt x="263651" y="5334"/>
                </a:lnTo>
                <a:lnTo>
                  <a:pt x="251725" y="2250"/>
                </a:lnTo>
                <a:lnTo>
                  <a:pt x="239585" y="666"/>
                </a:lnTo>
                <a:lnTo>
                  <a:pt x="226968" y="83"/>
                </a:lnTo>
                <a:lnTo>
                  <a:pt x="213614" y="0"/>
                </a:lnTo>
                <a:close/>
              </a:path>
              <a:path w="264159" h="125094">
                <a:moveTo>
                  <a:pt x="226159" y="101091"/>
                </a:moveTo>
                <a:lnTo>
                  <a:pt x="142367" y="101091"/>
                </a:lnTo>
                <a:lnTo>
                  <a:pt x="163647" y="102072"/>
                </a:lnTo>
                <a:lnTo>
                  <a:pt x="184213" y="105028"/>
                </a:lnTo>
                <a:lnTo>
                  <a:pt x="204303" y="109985"/>
                </a:lnTo>
                <a:lnTo>
                  <a:pt x="224154" y="116966"/>
                </a:lnTo>
                <a:lnTo>
                  <a:pt x="226159" y="101091"/>
                </a:lnTo>
                <a:close/>
              </a:path>
            </a:pathLst>
          </a:custGeom>
          <a:solidFill>
            <a:srgbClr val="009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48088" y="2272283"/>
            <a:ext cx="379730" cy="384175"/>
          </a:xfrm>
          <a:custGeom>
            <a:avLst/>
            <a:gdLst/>
            <a:ahLst/>
            <a:cxnLst/>
            <a:rect l="l" t="t" r="r" b="b"/>
            <a:pathLst>
              <a:path w="379729" h="384175">
                <a:moveTo>
                  <a:pt x="188467" y="0"/>
                </a:moveTo>
                <a:lnTo>
                  <a:pt x="145037" y="5111"/>
                </a:lnTo>
                <a:lnTo>
                  <a:pt x="105284" y="19652"/>
                </a:lnTo>
                <a:lnTo>
                  <a:pt x="70302" y="42427"/>
                </a:lnTo>
                <a:lnTo>
                  <a:pt x="41187" y="72245"/>
                </a:lnTo>
                <a:lnTo>
                  <a:pt x="19035" y="107912"/>
                </a:lnTo>
                <a:lnTo>
                  <a:pt x="4941" y="148236"/>
                </a:lnTo>
                <a:lnTo>
                  <a:pt x="0" y="192024"/>
                </a:lnTo>
                <a:lnTo>
                  <a:pt x="4941" y="235771"/>
                </a:lnTo>
                <a:lnTo>
                  <a:pt x="19035" y="276079"/>
                </a:lnTo>
                <a:lnTo>
                  <a:pt x="41187" y="311749"/>
                </a:lnTo>
                <a:lnTo>
                  <a:pt x="70302" y="341580"/>
                </a:lnTo>
                <a:lnTo>
                  <a:pt x="105284" y="364373"/>
                </a:lnTo>
                <a:lnTo>
                  <a:pt x="145037" y="378929"/>
                </a:lnTo>
                <a:lnTo>
                  <a:pt x="188467" y="384048"/>
                </a:lnTo>
                <a:lnTo>
                  <a:pt x="231999" y="378929"/>
                </a:lnTo>
                <a:lnTo>
                  <a:pt x="272099" y="364373"/>
                </a:lnTo>
                <a:lnTo>
                  <a:pt x="307579" y="341580"/>
                </a:lnTo>
                <a:lnTo>
                  <a:pt x="337248" y="311749"/>
                </a:lnTo>
                <a:lnTo>
                  <a:pt x="359914" y="276079"/>
                </a:lnTo>
                <a:lnTo>
                  <a:pt x="374387" y="235771"/>
                </a:lnTo>
                <a:lnTo>
                  <a:pt x="379475" y="192024"/>
                </a:lnTo>
                <a:lnTo>
                  <a:pt x="374387" y="148236"/>
                </a:lnTo>
                <a:lnTo>
                  <a:pt x="359914" y="107912"/>
                </a:lnTo>
                <a:lnTo>
                  <a:pt x="337248" y="72245"/>
                </a:lnTo>
                <a:lnTo>
                  <a:pt x="307579" y="42427"/>
                </a:lnTo>
                <a:lnTo>
                  <a:pt x="272099" y="19652"/>
                </a:lnTo>
                <a:lnTo>
                  <a:pt x="231999" y="5111"/>
                </a:lnTo>
                <a:lnTo>
                  <a:pt x="188467" y="0"/>
                </a:lnTo>
                <a:close/>
              </a:path>
            </a:pathLst>
          </a:custGeom>
          <a:solidFill>
            <a:srgbClr val="009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160507" y="2630423"/>
            <a:ext cx="353695" cy="353695"/>
          </a:xfrm>
          <a:custGeom>
            <a:avLst/>
            <a:gdLst/>
            <a:ahLst/>
            <a:cxnLst/>
            <a:rect l="l" t="t" r="r" b="b"/>
            <a:pathLst>
              <a:path w="353695" h="353694">
                <a:moveTo>
                  <a:pt x="176784" y="0"/>
                </a:moveTo>
                <a:lnTo>
                  <a:pt x="130889" y="6124"/>
                </a:lnTo>
                <a:lnTo>
                  <a:pt x="89323" y="23466"/>
                </a:lnTo>
                <a:lnTo>
                  <a:pt x="53768" y="50482"/>
                </a:lnTo>
                <a:lnTo>
                  <a:pt x="25908" y="85626"/>
                </a:lnTo>
                <a:lnTo>
                  <a:pt x="7424" y="127352"/>
                </a:lnTo>
                <a:lnTo>
                  <a:pt x="0" y="174116"/>
                </a:lnTo>
                <a:lnTo>
                  <a:pt x="39451" y="204083"/>
                </a:lnTo>
                <a:lnTo>
                  <a:pt x="70246" y="241728"/>
                </a:lnTo>
                <a:lnTo>
                  <a:pt x="91636" y="285827"/>
                </a:lnTo>
                <a:lnTo>
                  <a:pt x="102870" y="335152"/>
                </a:lnTo>
                <a:lnTo>
                  <a:pt x="120723" y="342477"/>
                </a:lnTo>
                <a:lnTo>
                  <a:pt x="138826" y="348313"/>
                </a:lnTo>
                <a:lnTo>
                  <a:pt x="157430" y="352172"/>
                </a:lnTo>
                <a:lnTo>
                  <a:pt x="176784" y="353567"/>
                </a:lnTo>
                <a:lnTo>
                  <a:pt x="223789" y="347255"/>
                </a:lnTo>
                <a:lnTo>
                  <a:pt x="266022" y="329438"/>
                </a:lnTo>
                <a:lnTo>
                  <a:pt x="301799" y="301799"/>
                </a:lnTo>
                <a:lnTo>
                  <a:pt x="329438" y="266022"/>
                </a:lnTo>
                <a:lnTo>
                  <a:pt x="347255" y="223789"/>
                </a:lnTo>
                <a:lnTo>
                  <a:pt x="353568" y="176784"/>
                </a:lnTo>
                <a:lnTo>
                  <a:pt x="347255" y="129778"/>
                </a:lnTo>
                <a:lnTo>
                  <a:pt x="329438" y="87545"/>
                </a:lnTo>
                <a:lnTo>
                  <a:pt x="301799" y="51768"/>
                </a:lnTo>
                <a:lnTo>
                  <a:pt x="266022" y="24129"/>
                </a:lnTo>
                <a:lnTo>
                  <a:pt x="223789" y="6312"/>
                </a:lnTo>
                <a:lnTo>
                  <a:pt x="176784" y="0"/>
                </a:lnTo>
                <a:close/>
              </a:path>
            </a:pathLst>
          </a:custGeom>
          <a:solidFill>
            <a:srgbClr val="F58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60052" y="2630423"/>
            <a:ext cx="353695" cy="353695"/>
          </a:xfrm>
          <a:custGeom>
            <a:avLst/>
            <a:gdLst/>
            <a:ahLst/>
            <a:cxnLst/>
            <a:rect l="l" t="t" r="r" b="b"/>
            <a:pathLst>
              <a:path w="353695" h="353694">
                <a:moveTo>
                  <a:pt x="176783" y="0"/>
                </a:moveTo>
                <a:lnTo>
                  <a:pt x="129778" y="6312"/>
                </a:lnTo>
                <a:lnTo>
                  <a:pt x="87545" y="24129"/>
                </a:lnTo>
                <a:lnTo>
                  <a:pt x="51768" y="51768"/>
                </a:lnTo>
                <a:lnTo>
                  <a:pt x="24129" y="87545"/>
                </a:lnTo>
                <a:lnTo>
                  <a:pt x="6312" y="129778"/>
                </a:lnTo>
                <a:lnTo>
                  <a:pt x="0" y="176784"/>
                </a:lnTo>
                <a:lnTo>
                  <a:pt x="6312" y="223789"/>
                </a:lnTo>
                <a:lnTo>
                  <a:pt x="24129" y="266022"/>
                </a:lnTo>
                <a:lnTo>
                  <a:pt x="51768" y="301799"/>
                </a:lnTo>
                <a:lnTo>
                  <a:pt x="87545" y="329438"/>
                </a:lnTo>
                <a:lnTo>
                  <a:pt x="129778" y="347255"/>
                </a:lnTo>
                <a:lnTo>
                  <a:pt x="176783" y="353567"/>
                </a:lnTo>
                <a:lnTo>
                  <a:pt x="202003" y="351631"/>
                </a:lnTo>
                <a:lnTo>
                  <a:pt x="226234" y="345979"/>
                </a:lnTo>
                <a:lnTo>
                  <a:pt x="249489" y="336851"/>
                </a:lnTo>
                <a:lnTo>
                  <a:pt x="271779" y="324485"/>
                </a:lnTo>
                <a:lnTo>
                  <a:pt x="281576" y="284140"/>
                </a:lnTo>
                <a:lnTo>
                  <a:pt x="298815" y="246999"/>
                </a:lnTo>
                <a:lnTo>
                  <a:pt x="322982" y="214310"/>
                </a:lnTo>
                <a:lnTo>
                  <a:pt x="353568" y="187325"/>
                </a:lnTo>
                <a:lnTo>
                  <a:pt x="353568" y="176784"/>
                </a:lnTo>
                <a:lnTo>
                  <a:pt x="347255" y="129778"/>
                </a:lnTo>
                <a:lnTo>
                  <a:pt x="329438" y="87545"/>
                </a:lnTo>
                <a:lnTo>
                  <a:pt x="301799" y="51768"/>
                </a:lnTo>
                <a:lnTo>
                  <a:pt x="266022" y="24129"/>
                </a:lnTo>
                <a:lnTo>
                  <a:pt x="223789" y="6312"/>
                </a:lnTo>
                <a:lnTo>
                  <a:pt x="176783" y="0"/>
                </a:lnTo>
                <a:close/>
              </a:path>
            </a:pathLst>
          </a:custGeom>
          <a:solidFill>
            <a:srgbClr val="D6D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51592" y="2452116"/>
            <a:ext cx="353695" cy="352425"/>
          </a:xfrm>
          <a:custGeom>
            <a:avLst/>
            <a:gdLst/>
            <a:ahLst/>
            <a:cxnLst/>
            <a:rect l="l" t="t" r="r" b="b"/>
            <a:pathLst>
              <a:path w="353695" h="352425">
                <a:moveTo>
                  <a:pt x="176783" y="0"/>
                </a:moveTo>
                <a:lnTo>
                  <a:pt x="129748" y="6291"/>
                </a:lnTo>
                <a:lnTo>
                  <a:pt x="87545" y="23946"/>
                </a:lnTo>
                <a:lnTo>
                  <a:pt x="51768" y="51244"/>
                </a:lnTo>
                <a:lnTo>
                  <a:pt x="24129" y="86416"/>
                </a:lnTo>
                <a:lnTo>
                  <a:pt x="6312" y="127705"/>
                </a:lnTo>
                <a:lnTo>
                  <a:pt x="0" y="173355"/>
                </a:lnTo>
                <a:lnTo>
                  <a:pt x="38284" y="204743"/>
                </a:lnTo>
                <a:lnTo>
                  <a:pt x="68913" y="243014"/>
                </a:lnTo>
                <a:lnTo>
                  <a:pt x="90136" y="287190"/>
                </a:lnTo>
                <a:lnTo>
                  <a:pt x="100202" y="336296"/>
                </a:lnTo>
                <a:lnTo>
                  <a:pt x="118473" y="343203"/>
                </a:lnTo>
                <a:lnTo>
                  <a:pt x="137493" y="348122"/>
                </a:lnTo>
                <a:lnTo>
                  <a:pt x="157013" y="351065"/>
                </a:lnTo>
                <a:lnTo>
                  <a:pt x="176783" y="352044"/>
                </a:lnTo>
                <a:lnTo>
                  <a:pt x="223789" y="345752"/>
                </a:lnTo>
                <a:lnTo>
                  <a:pt x="266022" y="327998"/>
                </a:lnTo>
                <a:lnTo>
                  <a:pt x="301799" y="300466"/>
                </a:lnTo>
                <a:lnTo>
                  <a:pt x="329437" y="264837"/>
                </a:lnTo>
                <a:lnTo>
                  <a:pt x="347255" y="222795"/>
                </a:lnTo>
                <a:lnTo>
                  <a:pt x="353567" y="176022"/>
                </a:lnTo>
                <a:lnTo>
                  <a:pt x="347255" y="129248"/>
                </a:lnTo>
                <a:lnTo>
                  <a:pt x="329437" y="87206"/>
                </a:lnTo>
                <a:lnTo>
                  <a:pt x="301799" y="51577"/>
                </a:lnTo>
                <a:lnTo>
                  <a:pt x="266022" y="24045"/>
                </a:lnTo>
                <a:lnTo>
                  <a:pt x="223789" y="6291"/>
                </a:lnTo>
                <a:lnTo>
                  <a:pt x="176783" y="0"/>
                </a:lnTo>
                <a:close/>
              </a:path>
            </a:pathLst>
          </a:custGeom>
          <a:solidFill>
            <a:srgbClr val="2BA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70947" y="2811779"/>
            <a:ext cx="352425" cy="355600"/>
          </a:xfrm>
          <a:custGeom>
            <a:avLst/>
            <a:gdLst/>
            <a:ahLst/>
            <a:cxnLst/>
            <a:rect l="l" t="t" r="r" b="b"/>
            <a:pathLst>
              <a:path w="352425" h="355600">
                <a:moveTo>
                  <a:pt x="176022" y="0"/>
                </a:moveTo>
                <a:lnTo>
                  <a:pt x="129248" y="6342"/>
                </a:lnTo>
                <a:lnTo>
                  <a:pt x="87206" y="24242"/>
                </a:lnTo>
                <a:lnTo>
                  <a:pt x="51577" y="52006"/>
                </a:lnTo>
                <a:lnTo>
                  <a:pt x="24045" y="87940"/>
                </a:lnTo>
                <a:lnTo>
                  <a:pt x="6291" y="130351"/>
                </a:lnTo>
                <a:lnTo>
                  <a:pt x="0" y="177546"/>
                </a:lnTo>
                <a:lnTo>
                  <a:pt x="6291" y="224740"/>
                </a:lnTo>
                <a:lnTo>
                  <a:pt x="24045" y="267151"/>
                </a:lnTo>
                <a:lnTo>
                  <a:pt x="51577" y="303085"/>
                </a:lnTo>
                <a:lnTo>
                  <a:pt x="87206" y="330849"/>
                </a:lnTo>
                <a:lnTo>
                  <a:pt x="129248" y="348749"/>
                </a:lnTo>
                <a:lnTo>
                  <a:pt x="176022" y="355092"/>
                </a:lnTo>
                <a:lnTo>
                  <a:pt x="222795" y="348749"/>
                </a:lnTo>
                <a:lnTo>
                  <a:pt x="264837" y="330849"/>
                </a:lnTo>
                <a:lnTo>
                  <a:pt x="300466" y="303085"/>
                </a:lnTo>
                <a:lnTo>
                  <a:pt x="327998" y="267151"/>
                </a:lnTo>
                <a:lnTo>
                  <a:pt x="345752" y="224740"/>
                </a:lnTo>
                <a:lnTo>
                  <a:pt x="352044" y="177546"/>
                </a:lnTo>
                <a:lnTo>
                  <a:pt x="345752" y="130351"/>
                </a:lnTo>
                <a:lnTo>
                  <a:pt x="327998" y="87940"/>
                </a:lnTo>
                <a:lnTo>
                  <a:pt x="300466" y="52006"/>
                </a:lnTo>
                <a:lnTo>
                  <a:pt x="264837" y="24242"/>
                </a:lnTo>
                <a:lnTo>
                  <a:pt x="222795" y="6342"/>
                </a:lnTo>
                <a:lnTo>
                  <a:pt x="176022" y="0"/>
                </a:lnTo>
                <a:close/>
              </a:path>
            </a:pathLst>
          </a:custGeom>
          <a:solidFill>
            <a:srgbClr val="49A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197083" y="2994660"/>
            <a:ext cx="441959" cy="466725"/>
          </a:xfrm>
          <a:custGeom>
            <a:avLst/>
            <a:gdLst/>
            <a:ahLst/>
            <a:cxnLst/>
            <a:rect l="l" t="t" r="r" b="b"/>
            <a:pathLst>
              <a:path w="441959" h="466725">
                <a:moveTo>
                  <a:pt x="215773" y="0"/>
                </a:moveTo>
                <a:lnTo>
                  <a:pt x="65786" y="0"/>
                </a:lnTo>
                <a:lnTo>
                  <a:pt x="61061" y="43874"/>
                </a:lnTo>
                <a:lnTo>
                  <a:pt x="47704" y="84296"/>
                </a:lnTo>
                <a:lnTo>
                  <a:pt x="26941" y="120765"/>
                </a:lnTo>
                <a:lnTo>
                  <a:pt x="0" y="152780"/>
                </a:lnTo>
                <a:lnTo>
                  <a:pt x="45426" y="170534"/>
                </a:lnTo>
                <a:lnTo>
                  <a:pt x="86388" y="196077"/>
                </a:lnTo>
                <a:lnTo>
                  <a:pt x="121964" y="228488"/>
                </a:lnTo>
                <a:lnTo>
                  <a:pt x="151235" y="266849"/>
                </a:lnTo>
                <a:lnTo>
                  <a:pt x="173282" y="310240"/>
                </a:lnTo>
                <a:lnTo>
                  <a:pt x="187185" y="357741"/>
                </a:lnTo>
                <a:lnTo>
                  <a:pt x="192024" y="408431"/>
                </a:lnTo>
                <a:lnTo>
                  <a:pt x="192024" y="466343"/>
                </a:lnTo>
                <a:lnTo>
                  <a:pt x="271434" y="459396"/>
                </a:lnTo>
                <a:lnTo>
                  <a:pt x="335574" y="447249"/>
                </a:lnTo>
                <a:lnTo>
                  <a:pt x="383682" y="433571"/>
                </a:lnTo>
                <a:lnTo>
                  <a:pt x="428751" y="416305"/>
                </a:lnTo>
                <a:lnTo>
                  <a:pt x="439293" y="410972"/>
                </a:lnTo>
                <a:lnTo>
                  <a:pt x="441960" y="410972"/>
                </a:lnTo>
                <a:lnTo>
                  <a:pt x="441960" y="226567"/>
                </a:lnTo>
                <a:lnTo>
                  <a:pt x="437309" y="181281"/>
                </a:lnTo>
                <a:lnTo>
                  <a:pt x="423995" y="138928"/>
                </a:lnTo>
                <a:lnTo>
                  <a:pt x="402975" y="100465"/>
                </a:lnTo>
                <a:lnTo>
                  <a:pt x="375205" y="66849"/>
                </a:lnTo>
                <a:lnTo>
                  <a:pt x="341643" y="39038"/>
                </a:lnTo>
                <a:lnTo>
                  <a:pt x="303246" y="17988"/>
                </a:lnTo>
                <a:lnTo>
                  <a:pt x="260970" y="4656"/>
                </a:lnTo>
                <a:lnTo>
                  <a:pt x="215773" y="0"/>
                </a:lnTo>
                <a:close/>
              </a:path>
            </a:pathLst>
          </a:custGeom>
          <a:solidFill>
            <a:srgbClr val="F58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86643" y="2817876"/>
            <a:ext cx="441959" cy="463550"/>
          </a:xfrm>
          <a:custGeom>
            <a:avLst/>
            <a:gdLst/>
            <a:ahLst/>
            <a:cxnLst/>
            <a:rect l="l" t="t" r="r" b="b"/>
            <a:pathLst>
              <a:path w="441959" h="463550">
                <a:moveTo>
                  <a:pt x="215773" y="0"/>
                </a:moveTo>
                <a:lnTo>
                  <a:pt x="68452" y="0"/>
                </a:lnTo>
                <a:lnTo>
                  <a:pt x="62543" y="42687"/>
                </a:lnTo>
                <a:lnTo>
                  <a:pt x="48990" y="82899"/>
                </a:lnTo>
                <a:lnTo>
                  <a:pt x="28055" y="119157"/>
                </a:lnTo>
                <a:lnTo>
                  <a:pt x="0" y="149987"/>
                </a:lnTo>
                <a:lnTo>
                  <a:pt x="45426" y="168720"/>
                </a:lnTo>
                <a:lnTo>
                  <a:pt x="86388" y="194950"/>
                </a:lnTo>
                <a:lnTo>
                  <a:pt x="121964" y="227804"/>
                </a:lnTo>
                <a:lnTo>
                  <a:pt x="151235" y="266412"/>
                </a:lnTo>
                <a:lnTo>
                  <a:pt x="173282" y="309903"/>
                </a:lnTo>
                <a:lnTo>
                  <a:pt x="187185" y="357406"/>
                </a:lnTo>
                <a:lnTo>
                  <a:pt x="192024" y="408050"/>
                </a:lnTo>
                <a:lnTo>
                  <a:pt x="192024" y="463296"/>
                </a:lnTo>
                <a:lnTo>
                  <a:pt x="272714" y="456604"/>
                </a:lnTo>
                <a:lnTo>
                  <a:pt x="337494" y="444969"/>
                </a:lnTo>
                <a:lnTo>
                  <a:pt x="385602" y="431676"/>
                </a:lnTo>
                <a:lnTo>
                  <a:pt x="416275" y="420010"/>
                </a:lnTo>
                <a:lnTo>
                  <a:pt x="428751" y="413258"/>
                </a:lnTo>
                <a:lnTo>
                  <a:pt x="439292" y="408050"/>
                </a:lnTo>
                <a:lnTo>
                  <a:pt x="441959" y="408050"/>
                </a:lnTo>
                <a:lnTo>
                  <a:pt x="441959" y="226440"/>
                </a:lnTo>
                <a:lnTo>
                  <a:pt x="437309" y="180430"/>
                </a:lnTo>
                <a:lnTo>
                  <a:pt x="423995" y="137749"/>
                </a:lnTo>
                <a:lnTo>
                  <a:pt x="402975" y="99262"/>
                </a:lnTo>
                <a:lnTo>
                  <a:pt x="375205" y="65833"/>
                </a:lnTo>
                <a:lnTo>
                  <a:pt x="341643" y="38328"/>
                </a:lnTo>
                <a:lnTo>
                  <a:pt x="303246" y="17611"/>
                </a:lnTo>
                <a:lnTo>
                  <a:pt x="260970" y="4546"/>
                </a:lnTo>
                <a:lnTo>
                  <a:pt x="215773" y="0"/>
                </a:lnTo>
                <a:close/>
              </a:path>
            </a:pathLst>
          </a:custGeom>
          <a:solidFill>
            <a:srgbClr val="2BA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6607" y="2994660"/>
            <a:ext cx="457200" cy="463550"/>
          </a:xfrm>
          <a:custGeom>
            <a:avLst/>
            <a:gdLst/>
            <a:ahLst/>
            <a:cxnLst/>
            <a:rect l="l" t="t" r="r" b="b"/>
            <a:pathLst>
              <a:path w="457200" h="463550">
                <a:moveTo>
                  <a:pt x="386207" y="0"/>
                </a:moveTo>
                <a:lnTo>
                  <a:pt x="225933" y="0"/>
                </a:lnTo>
                <a:lnTo>
                  <a:pt x="180017" y="4651"/>
                </a:lnTo>
                <a:lnTo>
                  <a:pt x="137427" y="17968"/>
                </a:lnTo>
                <a:lnTo>
                  <a:pt x="99026" y="38998"/>
                </a:lnTo>
                <a:lnTo>
                  <a:pt x="65674" y="66786"/>
                </a:lnTo>
                <a:lnTo>
                  <a:pt x="38234" y="100378"/>
                </a:lnTo>
                <a:lnTo>
                  <a:pt x="17567" y="138820"/>
                </a:lnTo>
                <a:lnTo>
                  <a:pt x="4535" y="181159"/>
                </a:lnTo>
                <a:lnTo>
                  <a:pt x="0" y="226440"/>
                </a:lnTo>
                <a:lnTo>
                  <a:pt x="0" y="413257"/>
                </a:lnTo>
                <a:lnTo>
                  <a:pt x="13081" y="415925"/>
                </a:lnTo>
                <a:lnTo>
                  <a:pt x="68586" y="431714"/>
                </a:lnTo>
                <a:lnTo>
                  <a:pt x="121567" y="444340"/>
                </a:lnTo>
                <a:lnTo>
                  <a:pt x="172031" y="453808"/>
                </a:lnTo>
                <a:lnTo>
                  <a:pt x="219983" y="460125"/>
                </a:lnTo>
                <a:lnTo>
                  <a:pt x="265430" y="463295"/>
                </a:lnTo>
                <a:lnTo>
                  <a:pt x="265430" y="408050"/>
                </a:lnTo>
                <a:lnTo>
                  <a:pt x="270261" y="357414"/>
                </a:lnTo>
                <a:lnTo>
                  <a:pt x="284143" y="309965"/>
                </a:lnTo>
                <a:lnTo>
                  <a:pt x="306158" y="266622"/>
                </a:lnTo>
                <a:lnTo>
                  <a:pt x="335388" y="228301"/>
                </a:lnTo>
                <a:lnTo>
                  <a:pt x="370917" y="195922"/>
                </a:lnTo>
                <a:lnTo>
                  <a:pt x="411827" y="170400"/>
                </a:lnTo>
                <a:lnTo>
                  <a:pt x="457200" y="152653"/>
                </a:lnTo>
                <a:lnTo>
                  <a:pt x="430331" y="120699"/>
                </a:lnTo>
                <a:lnTo>
                  <a:pt x="409606" y="84566"/>
                </a:lnTo>
                <a:lnTo>
                  <a:pt x="396263" y="44979"/>
                </a:lnTo>
                <a:lnTo>
                  <a:pt x="391541" y="2666"/>
                </a:lnTo>
                <a:lnTo>
                  <a:pt x="386207" y="0"/>
                </a:lnTo>
                <a:close/>
              </a:path>
            </a:pathLst>
          </a:custGeom>
          <a:solidFill>
            <a:srgbClr val="D6D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744456" y="3176016"/>
            <a:ext cx="601980" cy="467995"/>
          </a:xfrm>
          <a:custGeom>
            <a:avLst/>
            <a:gdLst/>
            <a:ahLst/>
            <a:cxnLst/>
            <a:rect l="l" t="t" r="r" b="b"/>
            <a:pathLst>
              <a:path w="601979" h="467995">
                <a:moveTo>
                  <a:pt x="375920" y="0"/>
                </a:moveTo>
                <a:lnTo>
                  <a:pt x="226060" y="0"/>
                </a:lnTo>
                <a:lnTo>
                  <a:pt x="180868" y="4673"/>
                </a:lnTo>
                <a:lnTo>
                  <a:pt x="138606" y="18053"/>
                </a:lnTo>
                <a:lnTo>
                  <a:pt x="100229" y="39179"/>
                </a:lnTo>
                <a:lnTo>
                  <a:pt x="66690" y="67087"/>
                </a:lnTo>
                <a:lnTo>
                  <a:pt x="38944" y="100818"/>
                </a:lnTo>
                <a:lnTo>
                  <a:pt x="17944" y="139410"/>
                </a:lnTo>
                <a:lnTo>
                  <a:pt x="4645" y="181901"/>
                </a:lnTo>
                <a:lnTo>
                  <a:pt x="0" y="227330"/>
                </a:lnTo>
                <a:lnTo>
                  <a:pt x="0" y="412369"/>
                </a:lnTo>
                <a:lnTo>
                  <a:pt x="2667" y="415036"/>
                </a:lnTo>
                <a:lnTo>
                  <a:pt x="13080" y="417703"/>
                </a:lnTo>
                <a:lnTo>
                  <a:pt x="72051" y="434251"/>
                </a:lnTo>
                <a:lnTo>
                  <a:pt x="127936" y="447134"/>
                </a:lnTo>
                <a:lnTo>
                  <a:pt x="180736" y="456644"/>
                </a:lnTo>
                <a:lnTo>
                  <a:pt x="230457" y="463074"/>
                </a:lnTo>
                <a:lnTo>
                  <a:pt x="277102" y="466718"/>
                </a:lnTo>
                <a:lnTo>
                  <a:pt x="320675" y="467868"/>
                </a:lnTo>
                <a:lnTo>
                  <a:pt x="397675" y="464328"/>
                </a:lnTo>
                <a:lnTo>
                  <a:pt x="462628" y="455426"/>
                </a:lnTo>
                <a:lnTo>
                  <a:pt x="514873" y="443738"/>
                </a:lnTo>
                <a:lnTo>
                  <a:pt x="553752" y="431837"/>
                </a:lnTo>
                <a:lnTo>
                  <a:pt x="599313" y="412369"/>
                </a:lnTo>
                <a:lnTo>
                  <a:pt x="601979" y="412369"/>
                </a:lnTo>
                <a:lnTo>
                  <a:pt x="601979" y="227330"/>
                </a:lnTo>
                <a:lnTo>
                  <a:pt x="597334" y="181901"/>
                </a:lnTo>
                <a:lnTo>
                  <a:pt x="584035" y="139410"/>
                </a:lnTo>
                <a:lnTo>
                  <a:pt x="563035" y="100818"/>
                </a:lnTo>
                <a:lnTo>
                  <a:pt x="535289" y="67087"/>
                </a:lnTo>
                <a:lnTo>
                  <a:pt x="501750" y="39179"/>
                </a:lnTo>
                <a:lnTo>
                  <a:pt x="463373" y="18053"/>
                </a:lnTo>
                <a:lnTo>
                  <a:pt x="421111" y="4673"/>
                </a:lnTo>
                <a:lnTo>
                  <a:pt x="375920" y="0"/>
                </a:lnTo>
                <a:close/>
              </a:path>
            </a:pathLst>
          </a:custGeom>
          <a:solidFill>
            <a:srgbClr val="49A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68968" y="2459735"/>
            <a:ext cx="352425" cy="350520"/>
          </a:xfrm>
          <a:custGeom>
            <a:avLst/>
            <a:gdLst/>
            <a:ahLst/>
            <a:cxnLst/>
            <a:rect l="l" t="t" r="r" b="b"/>
            <a:pathLst>
              <a:path w="352425" h="350519">
                <a:moveTo>
                  <a:pt x="176022" y="0"/>
                </a:moveTo>
                <a:lnTo>
                  <a:pt x="129248" y="6311"/>
                </a:lnTo>
                <a:lnTo>
                  <a:pt x="87206" y="24120"/>
                </a:lnTo>
                <a:lnTo>
                  <a:pt x="51577" y="51736"/>
                </a:lnTo>
                <a:lnTo>
                  <a:pt x="24045" y="87470"/>
                </a:lnTo>
                <a:lnTo>
                  <a:pt x="6291" y="129631"/>
                </a:lnTo>
                <a:lnTo>
                  <a:pt x="0" y="176529"/>
                </a:lnTo>
                <a:lnTo>
                  <a:pt x="6291" y="223284"/>
                </a:lnTo>
                <a:lnTo>
                  <a:pt x="24045" y="264987"/>
                </a:lnTo>
                <a:lnTo>
                  <a:pt x="51577" y="300100"/>
                </a:lnTo>
                <a:lnTo>
                  <a:pt x="87206" y="327086"/>
                </a:lnTo>
                <a:lnTo>
                  <a:pt x="129248" y="344405"/>
                </a:lnTo>
                <a:lnTo>
                  <a:pt x="176022" y="350519"/>
                </a:lnTo>
                <a:lnTo>
                  <a:pt x="195280" y="349521"/>
                </a:lnTo>
                <a:lnTo>
                  <a:pt x="213788" y="346535"/>
                </a:lnTo>
                <a:lnTo>
                  <a:pt x="231796" y="341572"/>
                </a:lnTo>
                <a:lnTo>
                  <a:pt x="249554" y="334644"/>
                </a:lnTo>
                <a:lnTo>
                  <a:pt x="260764" y="285468"/>
                </a:lnTo>
                <a:lnTo>
                  <a:pt x="282082" y="241458"/>
                </a:lnTo>
                <a:lnTo>
                  <a:pt x="312759" y="203878"/>
                </a:lnTo>
                <a:lnTo>
                  <a:pt x="352043" y="173989"/>
                </a:lnTo>
                <a:lnTo>
                  <a:pt x="344649" y="127235"/>
                </a:lnTo>
                <a:lnTo>
                  <a:pt x="326248" y="85532"/>
                </a:lnTo>
                <a:lnTo>
                  <a:pt x="298513" y="50419"/>
                </a:lnTo>
                <a:lnTo>
                  <a:pt x="263115" y="23433"/>
                </a:lnTo>
                <a:lnTo>
                  <a:pt x="221727" y="6114"/>
                </a:lnTo>
                <a:lnTo>
                  <a:pt x="176022" y="0"/>
                </a:lnTo>
                <a:close/>
              </a:path>
            </a:pathLst>
          </a:custGeom>
          <a:solidFill>
            <a:srgbClr val="FFCC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44000" y="2823972"/>
            <a:ext cx="439420" cy="463550"/>
          </a:xfrm>
          <a:custGeom>
            <a:avLst/>
            <a:gdLst/>
            <a:ahLst/>
            <a:cxnLst/>
            <a:rect l="l" t="t" r="r" b="b"/>
            <a:pathLst>
              <a:path w="439420" h="463550">
                <a:moveTo>
                  <a:pt x="373252" y="0"/>
                </a:moveTo>
                <a:lnTo>
                  <a:pt x="223393" y="0"/>
                </a:lnTo>
                <a:lnTo>
                  <a:pt x="178315" y="4651"/>
                </a:lnTo>
                <a:lnTo>
                  <a:pt x="136356" y="17968"/>
                </a:lnTo>
                <a:lnTo>
                  <a:pt x="98406" y="38998"/>
                </a:lnTo>
                <a:lnTo>
                  <a:pt x="65357" y="66786"/>
                </a:lnTo>
                <a:lnTo>
                  <a:pt x="38100" y="100378"/>
                </a:lnTo>
                <a:lnTo>
                  <a:pt x="17527" y="138820"/>
                </a:lnTo>
                <a:lnTo>
                  <a:pt x="4530" y="181159"/>
                </a:lnTo>
                <a:lnTo>
                  <a:pt x="0" y="226440"/>
                </a:lnTo>
                <a:lnTo>
                  <a:pt x="0" y="408050"/>
                </a:lnTo>
                <a:lnTo>
                  <a:pt x="55557" y="432252"/>
                </a:lnTo>
                <a:lnTo>
                  <a:pt x="103608" y="445140"/>
                </a:lnTo>
                <a:lnTo>
                  <a:pt x="167679" y="456625"/>
                </a:lnTo>
                <a:lnTo>
                  <a:pt x="247015" y="463295"/>
                </a:lnTo>
                <a:lnTo>
                  <a:pt x="247015" y="408050"/>
                </a:lnTo>
                <a:lnTo>
                  <a:pt x="251853" y="357414"/>
                </a:lnTo>
                <a:lnTo>
                  <a:pt x="265753" y="309965"/>
                </a:lnTo>
                <a:lnTo>
                  <a:pt x="287793" y="266622"/>
                </a:lnTo>
                <a:lnTo>
                  <a:pt x="317050" y="228301"/>
                </a:lnTo>
                <a:lnTo>
                  <a:pt x="352604" y="195922"/>
                </a:lnTo>
                <a:lnTo>
                  <a:pt x="393532" y="170400"/>
                </a:lnTo>
                <a:lnTo>
                  <a:pt x="438911" y="152653"/>
                </a:lnTo>
                <a:lnTo>
                  <a:pt x="412043" y="120657"/>
                </a:lnTo>
                <a:lnTo>
                  <a:pt x="391318" y="84232"/>
                </a:lnTo>
                <a:lnTo>
                  <a:pt x="377975" y="43854"/>
                </a:lnTo>
                <a:lnTo>
                  <a:pt x="373252" y="0"/>
                </a:lnTo>
                <a:close/>
              </a:path>
            </a:pathLst>
          </a:custGeom>
          <a:solidFill>
            <a:srgbClr val="FFCC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46335" y="2319527"/>
            <a:ext cx="309880" cy="300355"/>
          </a:xfrm>
          <a:custGeom>
            <a:avLst/>
            <a:gdLst/>
            <a:ahLst/>
            <a:cxnLst/>
            <a:rect l="l" t="t" r="r" b="b"/>
            <a:pathLst>
              <a:path w="309879" h="300355">
                <a:moveTo>
                  <a:pt x="306133" y="273938"/>
                </a:moveTo>
                <a:lnTo>
                  <a:pt x="187706" y="273938"/>
                </a:lnTo>
                <a:lnTo>
                  <a:pt x="214999" y="275457"/>
                </a:lnTo>
                <a:lnTo>
                  <a:pt x="241317" y="280193"/>
                </a:lnTo>
                <a:lnTo>
                  <a:pt x="266537" y="288351"/>
                </a:lnTo>
                <a:lnTo>
                  <a:pt x="290830" y="300227"/>
                </a:lnTo>
                <a:lnTo>
                  <a:pt x="295227" y="295844"/>
                </a:lnTo>
                <a:lnTo>
                  <a:pt x="300100" y="290687"/>
                </a:lnTo>
                <a:lnTo>
                  <a:pt x="304974" y="285029"/>
                </a:lnTo>
                <a:lnTo>
                  <a:pt x="309372" y="279146"/>
                </a:lnTo>
                <a:lnTo>
                  <a:pt x="306133" y="273938"/>
                </a:lnTo>
                <a:close/>
              </a:path>
              <a:path w="309879" h="300355">
                <a:moveTo>
                  <a:pt x="169291" y="0"/>
                </a:moveTo>
                <a:lnTo>
                  <a:pt x="121960" y="6357"/>
                </a:lnTo>
                <a:lnTo>
                  <a:pt x="79598" y="24339"/>
                </a:lnTo>
                <a:lnTo>
                  <a:pt x="43972" y="52312"/>
                </a:lnTo>
                <a:lnTo>
                  <a:pt x="16850" y="88643"/>
                </a:lnTo>
                <a:lnTo>
                  <a:pt x="0" y="131699"/>
                </a:lnTo>
                <a:lnTo>
                  <a:pt x="39901" y="161944"/>
                </a:lnTo>
                <a:lnTo>
                  <a:pt x="71374" y="200120"/>
                </a:lnTo>
                <a:lnTo>
                  <a:pt x="92940" y="244248"/>
                </a:lnTo>
                <a:lnTo>
                  <a:pt x="103124" y="292354"/>
                </a:lnTo>
                <a:lnTo>
                  <a:pt x="120822" y="286154"/>
                </a:lnTo>
                <a:lnTo>
                  <a:pt x="141542" y="280177"/>
                </a:lnTo>
                <a:lnTo>
                  <a:pt x="164078" y="275709"/>
                </a:lnTo>
                <a:lnTo>
                  <a:pt x="187706" y="273938"/>
                </a:lnTo>
                <a:lnTo>
                  <a:pt x="306133" y="273938"/>
                </a:lnTo>
                <a:lnTo>
                  <a:pt x="290077" y="248128"/>
                </a:lnTo>
                <a:lnTo>
                  <a:pt x="275986" y="214645"/>
                </a:lnTo>
                <a:lnTo>
                  <a:pt x="267348" y="179187"/>
                </a:lnTo>
                <a:lnTo>
                  <a:pt x="264414" y="142239"/>
                </a:lnTo>
                <a:lnTo>
                  <a:pt x="265495" y="117022"/>
                </a:lnTo>
                <a:lnTo>
                  <a:pt x="269065" y="92805"/>
                </a:lnTo>
                <a:lnTo>
                  <a:pt x="275611" y="69588"/>
                </a:lnTo>
                <a:lnTo>
                  <a:pt x="285623" y="47371"/>
                </a:lnTo>
                <a:lnTo>
                  <a:pt x="259998" y="27753"/>
                </a:lnTo>
                <a:lnTo>
                  <a:pt x="231409" y="12826"/>
                </a:lnTo>
                <a:lnTo>
                  <a:pt x="200844" y="3329"/>
                </a:lnTo>
                <a:lnTo>
                  <a:pt x="169291" y="0"/>
                </a:lnTo>
                <a:close/>
              </a:path>
            </a:pathLst>
          </a:custGeom>
          <a:solidFill>
            <a:srgbClr val="49A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19943" y="2319527"/>
            <a:ext cx="314325" cy="295910"/>
          </a:xfrm>
          <a:custGeom>
            <a:avLst/>
            <a:gdLst/>
            <a:ahLst/>
            <a:cxnLst/>
            <a:rect l="l" t="t" r="r" b="b"/>
            <a:pathLst>
              <a:path w="314325" h="295910">
                <a:moveTo>
                  <a:pt x="147700" y="0"/>
                </a:moveTo>
                <a:lnTo>
                  <a:pt x="112700" y="3829"/>
                </a:lnTo>
                <a:lnTo>
                  <a:pt x="79438" y="14827"/>
                </a:lnTo>
                <a:lnTo>
                  <a:pt x="48652" y="32254"/>
                </a:lnTo>
                <a:lnTo>
                  <a:pt x="21081" y="55372"/>
                </a:lnTo>
                <a:lnTo>
                  <a:pt x="28426" y="77182"/>
                </a:lnTo>
                <a:lnTo>
                  <a:pt x="34305" y="98980"/>
                </a:lnTo>
                <a:lnTo>
                  <a:pt x="38209" y="120755"/>
                </a:lnTo>
                <a:lnTo>
                  <a:pt x="39624" y="142494"/>
                </a:lnTo>
                <a:lnTo>
                  <a:pt x="37147" y="176067"/>
                </a:lnTo>
                <a:lnTo>
                  <a:pt x="29717" y="208867"/>
                </a:lnTo>
                <a:lnTo>
                  <a:pt x="17335" y="240166"/>
                </a:lnTo>
                <a:lnTo>
                  <a:pt x="0" y="269239"/>
                </a:lnTo>
                <a:lnTo>
                  <a:pt x="4437" y="276707"/>
                </a:lnTo>
                <a:lnTo>
                  <a:pt x="9588" y="283448"/>
                </a:lnTo>
                <a:lnTo>
                  <a:pt x="15216" y="289688"/>
                </a:lnTo>
                <a:lnTo>
                  <a:pt x="21081" y="295656"/>
                </a:lnTo>
                <a:lnTo>
                  <a:pt x="43330" y="286789"/>
                </a:lnTo>
                <a:lnTo>
                  <a:pt x="66293" y="280162"/>
                </a:lnTo>
                <a:lnTo>
                  <a:pt x="89733" y="276010"/>
                </a:lnTo>
                <a:lnTo>
                  <a:pt x="113410" y="274574"/>
                </a:lnTo>
                <a:lnTo>
                  <a:pt x="198813" y="274574"/>
                </a:lnTo>
                <a:lnTo>
                  <a:pt x="207484" y="236795"/>
                </a:lnTo>
                <a:lnTo>
                  <a:pt x="231854" y="188722"/>
                </a:lnTo>
                <a:lnTo>
                  <a:pt x="267583" y="148554"/>
                </a:lnTo>
                <a:lnTo>
                  <a:pt x="313944" y="118745"/>
                </a:lnTo>
                <a:lnTo>
                  <a:pt x="293606" y="79036"/>
                </a:lnTo>
                <a:lnTo>
                  <a:pt x="265301" y="46168"/>
                </a:lnTo>
                <a:lnTo>
                  <a:pt x="230541" y="21279"/>
                </a:lnTo>
                <a:lnTo>
                  <a:pt x="190837" y="5509"/>
                </a:lnTo>
                <a:lnTo>
                  <a:pt x="147700" y="0"/>
                </a:lnTo>
                <a:close/>
              </a:path>
              <a:path w="314325" h="295910">
                <a:moveTo>
                  <a:pt x="198813" y="274574"/>
                </a:moveTo>
                <a:lnTo>
                  <a:pt x="113410" y="274574"/>
                </a:lnTo>
                <a:lnTo>
                  <a:pt x="136995" y="275927"/>
                </a:lnTo>
                <a:lnTo>
                  <a:pt x="159305" y="279495"/>
                </a:lnTo>
                <a:lnTo>
                  <a:pt x="179115" y="284539"/>
                </a:lnTo>
                <a:lnTo>
                  <a:pt x="195199" y="290322"/>
                </a:lnTo>
                <a:lnTo>
                  <a:pt x="198813" y="274574"/>
                </a:lnTo>
                <a:close/>
              </a:path>
            </a:pathLst>
          </a:custGeom>
          <a:solidFill>
            <a:srgbClr val="FFCC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2191998" cy="6857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40507" y="1836420"/>
            <a:ext cx="363220" cy="170815"/>
          </a:xfrm>
          <a:custGeom>
            <a:avLst/>
            <a:gdLst/>
            <a:ahLst/>
            <a:cxnLst/>
            <a:rect l="l" t="t" r="r" b="b"/>
            <a:pathLst>
              <a:path w="363219" h="170814">
                <a:moveTo>
                  <a:pt x="293750" y="0"/>
                </a:moveTo>
                <a:lnTo>
                  <a:pt x="68961" y="0"/>
                </a:lnTo>
                <a:lnTo>
                  <a:pt x="52542" y="113"/>
                </a:lnTo>
                <a:lnTo>
                  <a:pt x="35814" y="904"/>
                </a:lnTo>
                <a:lnTo>
                  <a:pt x="18418" y="3053"/>
                </a:lnTo>
                <a:lnTo>
                  <a:pt x="0" y="7238"/>
                </a:lnTo>
                <a:lnTo>
                  <a:pt x="23816" y="44029"/>
                </a:lnTo>
                <a:lnTo>
                  <a:pt x="40798" y="83534"/>
                </a:lnTo>
                <a:lnTo>
                  <a:pt x="50970" y="125753"/>
                </a:lnTo>
                <a:lnTo>
                  <a:pt x="54356" y="170687"/>
                </a:lnTo>
                <a:lnTo>
                  <a:pt x="87695" y="156372"/>
                </a:lnTo>
                <a:lnTo>
                  <a:pt x="122380" y="146176"/>
                </a:lnTo>
                <a:lnTo>
                  <a:pt x="158422" y="140077"/>
                </a:lnTo>
                <a:lnTo>
                  <a:pt x="195834" y="138049"/>
                </a:lnTo>
                <a:lnTo>
                  <a:pt x="311137" y="138049"/>
                </a:lnTo>
                <a:lnTo>
                  <a:pt x="313759" y="117574"/>
                </a:lnTo>
                <a:lnTo>
                  <a:pt x="324627" y="78073"/>
                </a:lnTo>
                <a:lnTo>
                  <a:pt x="340949" y="41286"/>
                </a:lnTo>
                <a:lnTo>
                  <a:pt x="362712" y="7238"/>
                </a:lnTo>
                <a:lnTo>
                  <a:pt x="346346" y="3053"/>
                </a:lnTo>
                <a:lnTo>
                  <a:pt x="329612" y="904"/>
                </a:lnTo>
                <a:lnTo>
                  <a:pt x="312187" y="113"/>
                </a:lnTo>
                <a:lnTo>
                  <a:pt x="293750" y="0"/>
                </a:lnTo>
                <a:close/>
              </a:path>
              <a:path w="363219" h="170814">
                <a:moveTo>
                  <a:pt x="311137" y="138049"/>
                </a:moveTo>
                <a:lnTo>
                  <a:pt x="195834" y="138049"/>
                </a:lnTo>
                <a:lnTo>
                  <a:pt x="225131" y="139406"/>
                </a:lnTo>
                <a:lnTo>
                  <a:pt x="253428" y="143478"/>
                </a:lnTo>
                <a:lnTo>
                  <a:pt x="281058" y="150264"/>
                </a:lnTo>
                <a:lnTo>
                  <a:pt x="308356" y="159765"/>
                </a:lnTo>
                <a:lnTo>
                  <a:pt x="311137" y="138049"/>
                </a:lnTo>
                <a:close/>
              </a:path>
            </a:pathLst>
          </a:custGeom>
          <a:solidFill>
            <a:srgbClr val="009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61260" y="1289303"/>
            <a:ext cx="524510" cy="528955"/>
          </a:xfrm>
          <a:custGeom>
            <a:avLst/>
            <a:gdLst/>
            <a:ahLst/>
            <a:cxnLst/>
            <a:rect l="l" t="t" r="r" b="b"/>
            <a:pathLst>
              <a:path w="524510" h="528955">
                <a:moveTo>
                  <a:pt x="260350" y="0"/>
                </a:moveTo>
                <a:lnTo>
                  <a:pt x="213323" y="4297"/>
                </a:lnTo>
                <a:lnTo>
                  <a:pt x="169156" y="16672"/>
                </a:lnTo>
                <a:lnTo>
                  <a:pt x="128561" y="36350"/>
                </a:lnTo>
                <a:lnTo>
                  <a:pt x="92253" y="62557"/>
                </a:lnTo>
                <a:lnTo>
                  <a:pt x="60946" y="94518"/>
                </a:lnTo>
                <a:lnTo>
                  <a:pt x="35353" y="131459"/>
                </a:lnTo>
                <a:lnTo>
                  <a:pt x="16188" y="172605"/>
                </a:lnTo>
                <a:lnTo>
                  <a:pt x="4166" y="217181"/>
                </a:lnTo>
                <a:lnTo>
                  <a:pt x="0" y="264413"/>
                </a:lnTo>
                <a:lnTo>
                  <a:pt x="4166" y="311646"/>
                </a:lnTo>
                <a:lnTo>
                  <a:pt x="16188" y="356222"/>
                </a:lnTo>
                <a:lnTo>
                  <a:pt x="35353" y="397368"/>
                </a:lnTo>
                <a:lnTo>
                  <a:pt x="60946" y="434309"/>
                </a:lnTo>
                <a:lnTo>
                  <a:pt x="92253" y="466270"/>
                </a:lnTo>
                <a:lnTo>
                  <a:pt x="128561" y="492477"/>
                </a:lnTo>
                <a:lnTo>
                  <a:pt x="169156" y="512155"/>
                </a:lnTo>
                <a:lnTo>
                  <a:pt x="213323" y="524530"/>
                </a:lnTo>
                <a:lnTo>
                  <a:pt x="260350" y="528828"/>
                </a:lnTo>
                <a:lnTo>
                  <a:pt x="307498" y="524530"/>
                </a:lnTo>
                <a:lnTo>
                  <a:pt x="351992" y="512155"/>
                </a:lnTo>
                <a:lnTo>
                  <a:pt x="393060" y="492477"/>
                </a:lnTo>
                <a:lnTo>
                  <a:pt x="429929" y="466270"/>
                </a:lnTo>
                <a:lnTo>
                  <a:pt x="461827" y="434309"/>
                </a:lnTo>
                <a:lnTo>
                  <a:pt x="487981" y="397368"/>
                </a:lnTo>
                <a:lnTo>
                  <a:pt x="507618" y="356222"/>
                </a:lnTo>
                <a:lnTo>
                  <a:pt x="519967" y="311646"/>
                </a:lnTo>
                <a:lnTo>
                  <a:pt x="524256" y="264413"/>
                </a:lnTo>
                <a:lnTo>
                  <a:pt x="519967" y="217181"/>
                </a:lnTo>
                <a:lnTo>
                  <a:pt x="507618" y="172605"/>
                </a:lnTo>
                <a:lnTo>
                  <a:pt x="487981" y="131459"/>
                </a:lnTo>
                <a:lnTo>
                  <a:pt x="461827" y="94518"/>
                </a:lnTo>
                <a:lnTo>
                  <a:pt x="429929" y="62557"/>
                </a:lnTo>
                <a:lnTo>
                  <a:pt x="393060" y="36350"/>
                </a:lnTo>
                <a:lnTo>
                  <a:pt x="351992" y="16672"/>
                </a:lnTo>
                <a:lnTo>
                  <a:pt x="307498" y="4297"/>
                </a:lnTo>
                <a:lnTo>
                  <a:pt x="260350" y="0"/>
                </a:lnTo>
                <a:close/>
              </a:path>
            </a:pathLst>
          </a:custGeom>
          <a:solidFill>
            <a:srgbClr val="009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2551" y="1781555"/>
            <a:ext cx="485140" cy="487680"/>
          </a:xfrm>
          <a:custGeom>
            <a:avLst/>
            <a:gdLst/>
            <a:ahLst/>
            <a:cxnLst/>
            <a:rect l="l" t="t" r="r" b="b"/>
            <a:pathLst>
              <a:path w="485139" h="487680">
                <a:moveTo>
                  <a:pt x="242316" y="0"/>
                </a:moveTo>
                <a:lnTo>
                  <a:pt x="194675" y="4797"/>
                </a:lnTo>
                <a:lnTo>
                  <a:pt x="150036" y="18593"/>
                </a:lnTo>
                <a:lnTo>
                  <a:pt x="109377" y="40491"/>
                </a:lnTo>
                <a:lnTo>
                  <a:pt x="73675" y="69596"/>
                </a:lnTo>
                <a:lnTo>
                  <a:pt x="43909" y="105010"/>
                </a:lnTo>
                <a:lnTo>
                  <a:pt x="21056" y="145839"/>
                </a:lnTo>
                <a:lnTo>
                  <a:pt x="6093" y="191187"/>
                </a:lnTo>
                <a:lnTo>
                  <a:pt x="0" y="240157"/>
                </a:lnTo>
                <a:lnTo>
                  <a:pt x="37298" y="266478"/>
                </a:lnTo>
                <a:lnTo>
                  <a:pt x="69487" y="297739"/>
                </a:lnTo>
                <a:lnTo>
                  <a:pt x="96265" y="333438"/>
                </a:lnTo>
                <a:lnTo>
                  <a:pt x="117329" y="373074"/>
                </a:lnTo>
                <a:lnTo>
                  <a:pt x="132373" y="416146"/>
                </a:lnTo>
                <a:lnTo>
                  <a:pt x="141097" y="462153"/>
                </a:lnTo>
                <a:lnTo>
                  <a:pt x="165538" y="472303"/>
                </a:lnTo>
                <a:lnTo>
                  <a:pt x="190325" y="480393"/>
                </a:lnTo>
                <a:lnTo>
                  <a:pt x="215802" y="485745"/>
                </a:lnTo>
                <a:lnTo>
                  <a:pt x="242316" y="487680"/>
                </a:lnTo>
                <a:lnTo>
                  <a:pt x="291159" y="482724"/>
                </a:lnTo>
                <a:lnTo>
                  <a:pt x="336649" y="468510"/>
                </a:lnTo>
                <a:lnTo>
                  <a:pt x="377810" y="446023"/>
                </a:lnTo>
                <a:lnTo>
                  <a:pt x="413670" y="416242"/>
                </a:lnTo>
                <a:lnTo>
                  <a:pt x="443256" y="380151"/>
                </a:lnTo>
                <a:lnTo>
                  <a:pt x="465593" y="338732"/>
                </a:lnTo>
                <a:lnTo>
                  <a:pt x="479710" y="292968"/>
                </a:lnTo>
                <a:lnTo>
                  <a:pt x="484632" y="243840"/>
                </a:lnTo>
                <a:lnTo>
                  <a:pt x="479710" y="194711"/>
                </a:lnTo>
                <a:lnTo>
                  <a:pt x="465593" y="148947"/>
                </a:lnTo>
                <a:lnTo>
                  <a:pt x="443256" y="107528"/>
                </a:lnTo>
                <a:lnTo>
                  <a:pt x="413670" y="71437"/>
                </a:lnTo>
                <a:lnTo>
                  <a:pt x="377810" y="41656"/>
                </a:lnTo>
                <a:lnTo>
                  <a:pt x="336649" y="19169"/>
                </a:lnTo>
                <a:lnTo>
                  <a:pt x="291159" y="4955"/>
                </a:lnTo>
                <a:lnTo>
                  <a:pt x="242316" y="0"/>
                </a:lnTo>
                <a:close/>
              </a:path>
            </a:pathLst>
          </a:custGeom>
          <a:solidFill>
            <a:srgbClr val="F58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66544" y="1781555"/>
            <a:ext cx="485140" cy="487680"/>
          </a:xfrm>
          <a:custGeom>
            <a:avLst/>
            <a:gdLst/>
            <a:ahLst/>
            <a:cxnLst/>
            <a:rect l="l" t="t" r="r" b="b"/>
            <a:pathLst>
              <a:path w="485139" h="487680">
                <a:moveTo>
                  <a:pt x="242316" y="0"/>
                </a:moveTo>
                <a:lnTo>
                  <a:pt x="193472" y="4955"/>
                </a:lnTo>
                <a:lnTo>
                  <a:pt x="147982" y="19169"/>
                </a:lnTo>
                <a:lnTo>
                  <a:pt x="106821" y="41656"/>
                </a:lnTo>
                <a:lnTo>
                  <a:pt x="70961" y="71437"/>
                </a:lnTo>
                <a:lnTo>
                  <a:pt x="41375" y="107528"/>
                </a:lnTo>
                <a:lnTo>
                  <a:pt x="19038" y="148947"/>
                </a:lnTo>
                <a:lnTo>
                  <a:pt x="4921" y="194711"/>
                </a:lnTo>
                <a:lnTo>
                  <a:pt x="0" y="243840"/>
                </a:lnTo>
                <a:lnTo>
                  <a:pt x="4921" y="292968"/>
                </a:lnTo>
                <a:lnTo>
                  <a:pt x="19038" y="338732"/>
                </a:lnTo>
                <a:lnTo>
                  <a:pt x="41375" y="380151"/>
                </a:lnTo>
                <a:lnTo>
                  <a:pt x="70961" y="416242"/>
                </a:lnTo>
                <a:lnTo>
                  <a:pt x="106821" y="446023"/>
                </a:lnTo>
                <a:lnTo>
                  <a:pt x="147982" y="468510"/>
                </a:lnTo>
                <a:lnTo>
                  <a:pt x="193472" y="482724"/>
                </a:lnTo>
                <a:lnTo>
                  <a:pt x="242316" y="487680"/>
                </a:lnTo>
                <a:lnTo>
                  <a:pt x="276889" y="485001"/>
                </a:lnTo>
                <a:lnTo>
                  <a:pt x="310118" y="477202"/>
                </a:lnTo>
                <a:lnTo>
                  <a:pt x="341989" y="464641"/>
                </a:lnTo>
                <a:lnTo>
                  <a:pt x="372491" y="447675"/>
                </a:lnTo>
                <a:lnTo>
                  <a:pt x="382446" y="402818"/>
                </a:lnTo>
                <a:lnTo>
                  <a:pt x="398980" y="360583"/>
                </a:lnTo>
                <a:lnTo>
                  <a:pt x="421749" y="321853"/>
                </a:lnTo>
                <a:lnTo>
                  <a:pt x="450414" y="287512"/>
                </a:lnTo>
                <a:lnTo>
                  <a:pt x="484631" y="258445"/>
                </a:lnTo>
                <a:lnTo>
                  <a:pt x="484631" y="243840"/>
                </a:lnTo>
                <a:lnTo>
                  <a:pt x="479710" y="194711"/>
                </a:lnTo>
                <a:lnTo>
                  <a:pt x="465593" y="148947"/>
                </a:lnTo>
                <a:lnTo>
                  <a:pt x="443256" y="107528"/>
                </a:lnTo>
                <a:lnTo>
                  <a:pt x="413670" y="71437"/>
                </a:lnTo>
                <a:lnTo>
                  <a:pt x="377810" y="41656"/>
                </a:lnTo>
                <a:lnTo>
                  <a:pt x="336649" y="19169"/>
                </a:lnTo>
                <a:lnTo>
                  <a:pt x="291159" y="4955"/>
                </a:lnTo>
                <a:lnTo>
                  <a:pt x="242316" y="0"/>
                </a:lnTo>
                <a:close/>
              </a:path>
            </a:pathLst>
          </a:custGeom>
          <a:solidFill>
            <a:srgbClr val="D6D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93364" y="1536191"/>
            <a:ext cx="485140" cy="485140"/>
          </a:xfrm>
          <a:custGeom>
            <a:avLst/>
            <a:gdLst/>
            <a:ahLst/>
            <a:cxnLst/>
            <a:rect l="l" t="t" r="r" b="b"/>
            <a:pathLst>
              <a:path w="485139" h="485139">
                <a:moveTo>
                  <a:pt x="242315" y="0"/>
                </a:moveTo>
                <a:lnTo>
                  <a:pt x="193449" y="4921"/>
                </a:lnTo>
                <a:lnTo>
                  <a:pt x="147982" y="18982"/>
                </a:lnTo>
                <a:lnTo>
                  <a:pt x="106821" y="41188"/>
                </a:lnTo>
                <a:lnTo>
                  <a:pt x="70961" y="70516"/>
                </a:lnTo>
                <a:lnTo>
                  <a:pt x="41375" y="105953"/>
                </a:lnTo>
                <a:lnTo>
                  <a:pt x="19038" y="146482"/>
                </a:lnTo>
                <a:lnTo>
                  <a:pt x="4921" y="191089"/>
                </a:lnTo>
                <a:lnTo>
                  <a:pt x="0" y="238760"/>
                </a:lnTo>
                <a:lnTo>
                  <a:pt x="36046" y="266388"/>
                </a:lnTo>
                <a:lnTo>
                  <a:pt x="67770" y="298454"/>
                </a:lnTo>
                <a:lnTo>
                  <a:pt x="94472" y="334549"/>
                </a:lnTo>
                <a:lnTo>
                  <a:pt x="115447" y="374264"/>
                </a:lnTo>
                <a:lnTo>
                  <a:pt x="129995" y="417189"/>
                </a:lnTo>
                <a:lnTo>
                  <a:pt x="137413" y="462915"/>
                </a:lnTo>
                <a:lnTo>
                  <a:pt x="162431" y="472416"/>
                </a:lnTo>
                <a:lnTo>
                  <a:pt x="188483" y="479202"/>
                </a:lnTo>
                <a:lnTo>
                  <a:pt x="215227" y="483274"/>
                </a:lnTo>
                <a:lnTo>
                  <a:pt x="242315" y="484632"/>
                </a:lnTo>
                <a:lnTo>
                  <a:pt x="291159" y="479710"/>
                </a:lnTo>
                <a:lnTo>
                  <a:pt x="336649" y="465593"/>
                </a:lnTo>
                <a:lnTo>
                  <a:pt x="377810" y="443256"/>
                </a:lnTo>
                <a:lnTo>
                  <a:pt x="413670" y="413670"/>
                </a:lnTo>
                <a:lnTo>
                  <a:pt x="443256" y="377810"/>
                </a:lnTo>
                <a:lnTo>
                  <a:pt x="465593" y="336649"/>
                </a:lnTo>
                <a:lnTo>
                  <a:pt x="479710" y="291159"/>
                </a:lnTo>
                <a:lnTo>
                  <a:pt x="484632" y="242316"/>
                </a:lnTo>
                <a:lnTo>
                  <a:pt x="479710" y="193472"/>
                </a:lnTo>
                <a:lnTo>
                  <a:pt x="465593" y="147982"/>
                </a:lnTo>
                <a:lnTo>
                  <a:pt x="443256" y="106821"/>
                </a:lnTo>
                <a:lnTo>
                  <a:pt x="413670" y="70961"/>
                </a:lnTo>
                <a:lnTo>
                  <a:pt x="377810" y="41375"/>
                </a:lnTo>
                <a:lnTo>
                  <a:pt x="336649" y="19038"/>
                </a:lnTo>
                <a:lnTo>
                  <a:pt x="291159" y="4921"/>
                </a:lnTo>
                <a:lnTo>
                  <a:pt x="242315" y="0"/>
                </a:lnTo>
                <a:close/>
              </a:path>
            </a:pathLst>
          </a:custGeom>
          <a:solidFill>
            <a:srgbClr val="2BA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3264" y="2031492"/>
            <a:ext cx="486409" cy="487680"/>
          </a:xfrm>
          <a:custGeom>
            <a:avLst/>
            <a:gdLst/>
            <a:ahLst/>
            <a:cxnLst/>
            <a:rect l="l" t="t" r="r" b="b"/>
            <a:pathLst>
              <a:path w="486410" h="487680">
                <a:moveTo>
                  <a:pt x="243078" y="0"/>
                </a:moveTo>
                <a:lnTo>
                  <a:pt x="194091" y="4955"/>
                </a:lnTo>
                <a:lnTo>
                  <a:pt x="148464" y="19169"/>
                </a:lnTo>
                <a:lnTo>
                  <a:pt x="107174" y="41656"/>
                </a:lnTo>
                <a:lnTo>
                  <a:pt x="71199" y="71437"/>
                </a:lnTo>
                <a:lnTo>
                  <a:pt x="41516" y="107528"/>
                </a:lnTo>
                <a:lnTo>
                  <a:pt x="19103" y="148947"/>
                </a:lnTo>
                <a:lnTo>
                  <a:pt x="4938" y="194711"/>
                </a:lnTo>
                <a:lnTo>
                  <a:pt x="0" y="243840"/>
                </a:lnTo>
                <a:lnTo>
                  <a:pt x="4938" y="292968"/>
                </a:lnTo>
                <a:lnTo>
                  <a:pt x="19103" y="338732"/>
                </a:lnTo>
                <a:lnTo>
                  <a:pt x="41516" y="380151"/>
                </a:lnTo>
                <a:lnTo>
                  <a:pt x="71199" y="416242"/>
                </a:lnTo>
                <a:lnTo>
                  <a:pt x="107174" y="446023"/>
                </a:lnTo>
                <a:lnTo>
                  <a:pt x="148464" y="468510"/>
                </a:lnTo>
                <a:lnTo>
                  <a:pt x="194091" y="482724"/>
                </a:lnTo>
                <a:lnTo>
                  <a:pt x="243078" y="487680"/>
                </a:lnTo>
                <a:lnTo>
                  <a:pt x="292064" y="482724"/>
                </a:lnTo>
                <a:lnTo>
                  <a:pt x="337691" y="468510"/>
                </a:lnTo>
                <a:lnTo>
                  <a:pt x="378981" y="446023"/>
                </a:lnTo>
                <a:lnTo>
                  <a:pt x="414956" y="416242"/>
                </a:lnTo>
                <a:lnTo>
                  <a:pt x="444639" y="380151"/>
                </a:lnTo>
                <a:lnTo>
                  <a:pt x="467052" y="338732"/>
                </a:lnTo>
                <a:lnTo>
                  <a:pt x="481217" y="292968"/>
                </a:lnTo>
                <a:lnTo>
                  <a:pt x="486156" y="243840"/>
                </a:lnTo>
                <a:lnTo>
                  <a:pt x="481217" y="194711"/>
                </a:lnTo>
                <a:lnTo>
                  <a:pt x="467052" y="148947"/>
                </a:lnTo>
                <a:lnTo>
                  <a:pt x="444639" y="107528"/>
                </a:lnTo>
                <a:lnTo>
                  <a:pt x="414956" y="71437"/>
                </a:lnTo>
                <a:lnTo>
                  <a:pt x="378981" y="41656"/>
                </a:lnTo>
                <a:lnTo>
                  <a:pt x="337691" y="19169"/>
                </a:lnTo>
                <a:lnTo>
                  <a:pt x="292064" y="4955"/>
                </a:lnTo>
                <a:lnTo>
                  <a:pt x="243078" y="0"/>
                </a:lnTo>
                <a:close/>
              </a:path>
            </a:pathLst>
          </a:custGeom>
          <a:solidFill>
            <a:srgbClr val="49A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2844" y="2282951"/>
            <a:ext cx="607060" cy="641985"/>
          </a:xfrm>
          <a:custGeom>
            <a:avLst/>
            <a:gdLst/>
            <a:ahLst/>
            <a:cxnLst/>
            <a:rect l="l" t="t" r="r" b="b"/>
            <a:pathLst>
              <a:path w="607060" h="641985">
                <a:moveTo>
                  <a:pt x="296037" y="0"/>
                </a:moveTo>
                <a:lnTo>
                  <a:pt x="90297" y="0"/>
                </a:lnTo>
                <a:lnTo>
                  <a:pt x="86099" y="48632"/>
                </a:lnTo>
                <a:lnTo>
                  <a:pt x="74093" y="94321"/>
                </a:lnTo>
                <a:lnTo>
                  <a:pt x="55156" y="136711"/>
                </a:lnTo>
                <a:lnTo>
                  <a:pt x="30166" y="175451"/>
                </a:lnTo>
                <a:lnTo>
                  <a:pt x="0" y="210185"/>
                </a:lnTo>
                <a:lnTo>
                  <a:pt x="44226" y="226114"/>
                </a:lnTo>
                <a:lnTo>
                  <a:pt x="85635" y="247477"/>
                </a:lnTo>
                <a:lnTo>
                  <a:pt x="123793" y="273838"/>
                </a:lnTo>
                <a:lnTo>
                  <a:pt x="158268" y="304764"/>
                </a:lnTo>
                <a:lnTo>
                  <a:pt x="188626" y="339820"/>
                </a:lnTo>
                <a:lnTo>
                  <a:pt x="214435" y="378571"/>
                </a:lnTo>
                <a:lnTo>
                  <a:pt x="235263" y="420584"/>
                </a:lnTo>
                <a:lnTo>
                  <a:pt x="250675" y="465424"/>
                </a:lnTo>
                <a:lnTo>
                  <a:pt x="260240" y="512657"/>
                </a:lnTo>
                <a:lnTo>
                  <a:pt x="263525" y="561848"/>
                </a:lnTo>
                <a:lnTo>
                  <a:pt x="263525" y="641603"/>
                </a:lnTo>
                <a:lnTo>
                  <a:pt x="343502" y="635698"/>
                </a:lnTo>
                <a:lnTo>
                  <a:pt x="412930" y="625413"/>
                </a:lnTo>
                <a:lnTo>
                  <a:pt x="471427" y="612592"/>
                </a:lnTo>
                <a:lnTo>
                  <a:pt x="518615" y="599075"/>
                </a:lnTo>
                <a:lnTo>
                  <a:pt x="577540" y="577322"/>
                </a:lnTo>
                <a:lnTo>
                  <a:pt x="602995" y="565531"/>
                </a:lnTo>
                <a:lnTo>
                  <a:pt x="606552" y="565531"/>
                </a:lnTo>
                <a:lnTo>
                  <a:pt x="606552" y="311785"/>
                </a:lnTo>
                <a:lnTo>
                  <a:pt x="603144" y="266108"/>
                </a:lnTo>
                <a:lnTo>
                  <a:pt x="593257" y="222380"/>
                </a:lnTo>
                <a:lnTo>
                  <a:pt x="577396" y="181106"/>
                </a:lnTo>
                <a:lnTo>
                  <a:pt x="556066" y="142792"/>
                </a:lnTo>
                <a:lnTo>
                  <a:pt x="529772" y="107945"/>
                </a:lnTo>
                <a:lnTo>
                  <a:pt x="499018" y="77070"/>
                </a:lnTo>
                <a:lnTo>
                  <a:pt x="464311" y="50674"/>
                </a:lnTo>
                <a:lnTo>
                  <a:pt x="426154" y="29263"/>
                </a:lnTo>
                <a:lnTo>
                  <a:pt x="385053" y="13343"/>
                </a:lnTo>
                <a:lnTo>
                  <a:pt x="341512" y="3420"/>
                </a:lnTo>
                <a:lnTo>
                  <a:pt x="296037" y="0"/>
                </a:lnTo>
                <a:close/>
              </a:path>
            </a:pathLst>
          </a:custGeom>
          <a:solidFill>
            <a:srgbClr val="F582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40608" y="2039111"/>
            <a:ext cx="607060" cy="638810"/>
          </a:xfrm>
          <a:custGeom>
            <a:avLst/>
            <a:gdLst/>
            <a:ahLst/>
            <a:cxnLst/>
            <a:rect l="l" t="t" r="r" b="b"/>
            <a:pathLst>
              <a:path w="607060" h="638810">
                <a:moveTo>
                  <a:pt x="296037" y="0"/>
                </a:moveTo>
                <a:lnTo>
                  <a:pt x="93852" y="0"/>
                </a:lnTo>
                <a:lnTo>
                  <a:pt x="88274" y="47252"/>
                </a:lnTo>
                <a:lnTo>
                  <a:pt x="75922" y="92602"/>
                </a:lnTo>
                <a:lnTo>
                  <a:pt x="56975" y="135002"/>
                </a:lnTo>
                <a:lnTo>
                  <a:pt x="31608" y="173402"/>
                </a:lnTo>
                <a:lnTo>
                  <a:pt x="0" y="206755"/>
                </a:lnTo>
                <a:lnTo>
                  <a:pt x="44226" y="223687"/>
                </a:lnTo>
                <a:lnTo>
                  <a:pt x="85635" y="245859"/>
                </a:lnTo>
                <a:lnTo>
                  <a:pt x="123793" y="272860"/>
                </a:lnTo>
                <a:lnTo>
                  <a:pt x="158268" y="304275"/>
                </a:lnTo>
                <a:lnTo>
                  <a:pt x="188626" y="339693"/>
                </a:lnTo>
                <a:lnTo>
                  <a:pt x="214435" y="378699"/>
                </a:lnTo>
                <a:lnTo>
                  <a:pt x="235263" y="420882"/>
                </a:lnTo>
                <a:lnTo>
                  <a:pt x="250675" y="465827"/>
                </a:lnTo>
                <a:lnTo>
                  <a:pt x="260240" y="513123"/>
                </a:lnTo>
                <a:lnTo>
                  <a:pt x="263525" y="562355"/>
                </a:lnTo>
                <a:lnTo>
                  <a:pt x="263525" y="638555"/>
                </a:lnTo>
                <a:lnTo>
                  <a:pt x="344809" y="632836"/>
                </a:lnTo>
                <a:lnTo>
                  <a:pt x="415107" y="622984"/>
                </a:lnTo>
                <a:lnTo>
                  <a:pt x="474040" y="610654"/>
                </a:lnTo>
                <a:lnTo>
                  <a:pt x="521227" y="597496"/>
                </a:lnTo>
                <a:lnTo>
                  <a:pt x="578846" y="575314"/>
                </a:lnTo>
                <a:lnTo>
                  <a:pt x="588517" y="569595"/>
                </a:lnTo>
                <a:lnTo>
                  <a:pt x="602995" y="562355"/>
                </a:lnTo>
                <a:lnTo>
                  <a:pt x="606551" y="562355"/>
                </a:lnTo>
                <a:lnTo>
                  <a:pt x="606551" y="312038"/>
                </a:lnTo>
                <a:lnTo>
                  <a:pt x="603144" y="265526"/>
                </a:lnTo>
                <a:lnTo>
                  <a:pt x="593257" y="221267"/>
                </a:lnTo>
                <a:lnTo>
                  <a:pt x="577396" y="179719"/>
                </a:lnTo>
                <a:lnTo>
                  <a:pt x="556066" y="141342"/>
                </a:lnTo>
                <a:lnTo>
                  <a:pt x="529772" y="106595"/>
                </a:lnTo>
                <a:lnTo>
                  <a:pt x="499018" y="75935"/>
                </a:lnTo>
                <a:lnTo>
                  <a:pt x="464311" y="49821"/>
                </a:lnTo>
                <a:lnTo>
                  <a:pt x="426154" y="28712"/>
                </a:lnTo>
                <a:lnTo>
                  <a:pt x="385053" y="13066"/>
                </a:lnTo>
                <a:lnTo>
                  <a:pt x="341512" y="3343"/>
                </a:lnTo>
                <a:lnTo>
                  <a:pt x="296037" y="0"/>
                </a:lnTo>
                <a:close/>
              </a:path>
            </a:pathLst>
          </a:custGeom>
          <a:solidFill>
            <a:srgbClr val="2BA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7379" y="2282951"/>
            <a:ext cx="628015" cy="637540"/>
          </a:xfrm>
          <a:custGeom>
            <a:avLst/>
            <a:gdLst/>
            <a:ahLst/>
            <a:cxnLst/>
            <a:rect l="l" t="t" r="r" b="b"/>
            <a:pathLst>
              <a:path w="628014" h="637539">
                <a:moveTo>
                  <a:pt x="512444" y="0"/>
                </a:moveTo>
                <a:lnTo>
                  <a:pt x="310388" y="0"/>
                </a:lnTo>
                <a:lnTo>
                  <a:pt x="264114" y="3414"/>
                </a:lnTo>
                <a:lnTo>
                  <a:pt x="220084" y="13319"/>
                </a:lnTo>
                <a:lnTo>
                  <a:pt x="178754" y="29212"/>
                </a:lnTo>
                <a:lnTo>
                  <a:pt x="140580" y="50586"/>
                </a:lnTo>
                <a:lnTo>
                  <a:pt x="106018" y="76937"/>
                </a:lnTo>
                <a:lnTo>
                  <a:pt x="75522" y="107759"/>
                </a:lnTo>
                <a:lnTo>
                  <a:pt x="49549" y="142549"/>
                </a:lnTo>
                <a:lnTo>
                  <a:pt x="28555" y="180800"/>
                </a:lnTo>
                <a:lnTo>
                  <a:pt x="12995" y="222009"/>
                </a:lnTo>
                <a:lnTo>
                  <a:pt x="3324" y="265669"/>
                </a:lnTo>
                <a:lnTo>
                  <a:pt x="0" y="311276"/>
                </a:lnTo>
                <a:lnTo>
                  <a:pt x="0" y="568198"/>
                </a:lnTo>
                <a:lnTo>
                  <a:pt x="18033" y="571881"/>
                </a:lnTo>
                <a:lnTo>
                  <a:pt x="72828" y="587813"/>
                </a:lnTo>
                <a:lnTo>
                  <a:pt x="125852" y="601536"/>
                </a:lnTo>
                <a:lnTo>
                  <a:pt x="177107" y="613052"/>
                </a:lnTo>
                <a:lnTo>
                  <a:pt x="226596" y="622359"/>
                </a:lnTo>
                <a:lnTo>
                  <a:pt x="274322" y="629458"/>
                </a:lnTo>
                <a:lnTo>
                  <a:pt x="320285" y="634349"/>
                </a:lnTo>
                <a:lnTo>
                  <a:pt x="364489" y="637032"/>
                </a:lnTo>
                <a:lnTo>
                  <a:pt x="364489" y="560959"/>
                </a:lnTo>
                <a:lnTo>
                  <a:pt x="367774" y="511844"/>
                </a:lnTo>
                <a:lnTo>
                  <a:pt x="377338" y="464686"/>
                </a:lnTo>
                <a:lnTo>
                  <a:pt x="392748" y="419920"/>
                </a:lnTo>
                <a:lnTo>
                  <a:pt x="413570" y="377979"/>
                </a:lnTo>
                <a:lnTo>
                  <a:pt x="439372" y="339296"/>
                </a:lnTo>
                <a:lnTo>
                  <a:pt x="469719" y="304305"/>
                </a:lnTo>
                <a:lnTo>
                  <a:pt x="504177" y="273439"/>
                </a:lnTo>
                <a:lnTo>
                  <a:pt x="542314" y="247132"/>
                </a:lnTo>
                <a:lnTo>
                  <a:pt x="583695" y="225818"/>
                </a:lnTo>
                <a:lnTo>
                  <a:pt x="627888" y="209931"/>
                </a:lnTo>
                <a:lnTo>
                  <a:pt x="597735" y="175239"/>
                </a:lnTo>
                <a:lnTo>
                  <a:pt x="572776" y="136738"/>
                </a:lnTo>
                <a:lnTo>
                  <a:pt x="553876" y="94945"/>
                </a:lnTo>
                <a:lnTo>
                  <a:pt x="541901" y="50378"/>
                </a:lnTo>
                <a:lnTo>
                  <a:pt x="537718" y="3556"/>
                </a:lnTo>
                <a:lnTo>
                  <a:pt x="532233" y="1500"/>
                </a:lnTo>
                <a:lnTo>
                  <a:pt x="526414" y="444"/>
                </a:lnTo>
                <a:lnTo>
                  <a:pt x="519930" y="55"/>
                </a:lnTo>
                <a:lnTo>
                  <a:pt x="512444" y="0"/>
                </a:lnTo>
                <a:close/>
              </a:path>
            </a:pathLst>
          </a:custGeom>
          <a:solidFill>
            <a:srgbClr val="D6DF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19527" y="2532888"/>
            <a:ext cx="829310" cy="641985"/>
          </a:xfrm>
          <a:custGeom>
            <a:avLst/>
            <a:gdLst/>
            <a:ahLst/>
            <a:cxnLst/>
            <a:rect l="l" t="t" r="r" b="b"/>
            <a:pathLst>
              <a:path w="829310" h="641985">
                <a:moveTo>
                  <a:pt x="517652" y="0"/>
                </a:moveTo>
                <a:lnTo>
                  <a:pt x="311404" y="0"/>
                </a:lnTo>
                <a:lnTo>
                  <a:pt x="265793" y="3420"/>
                </a:lnTo>
                <a:lnTo>
                  <a:pt x="222125" y="13343"/>
                </a:lnTo>
                <a:lnTo>
                  <a:pt x="180904" y="29263"/>
                </a:lnTo>
                <a:lnTo>
                  <a:pt x="142638" y="50674"/>
                </a:lnTo>
                <a:lnTo>
                  <a:pt x="107831" y="77070"/>
                </a:lnTo>
                <a:lnTo>
                  <a:pt x="76991" y="107945"/>
                </a:lnTo>
                <a:lnTo>
                  <a:pt x="50624" y="142792"/>
                </a:lnTo>
                <a:lnTo>
                  <a:pt x="29235" y="181106"/>
                </a:lnTo>
                <a:lnTo>
                  <a:pt x="13330" y="222380"/>
                </a:lnTo>
                <a:lnTo>
                  <a:pt x="3417" y="266108"/>
                </a:lnTo>
                <a:lnTo>
                  <a:pt x="0" y="311785"/>
                </a:lnTo>
                <a:lnTo>
                  <a:pt x="0" y="565531"/>
                </a:lnTo>
                <a:lnTo>
                  <a:pt x="3683" y="569087"/>
                </a:lnTo>
                <a:lnTo>
                  <a:pt x="18161" y="572770"/>
                </a:lnTo>
                <a:lnTo>
                  <a:pt x="72723" y="588476"/>
                </a:lnTo>
                <a:lnTo>
                  <a:pt x="125413" y="601892"/>
                </a:lnTo>
                <a:lnTo>
                  <a:pt x="176228" y="613137"/>
                </a:lnTo>
                <a:lnTo>
                  <a:pt x="225169" y="622327"/>
                </a:lnTo>
                <a:lnTo>
                  <a:pt x="272233" y="629582"/>
                </a:lnTo>
                <a:lnTo>
                  <a:pt x="317420" y="635018"/>
                </a:lnTo>
                <a:lnTo>
                  <a:pt x="360728" y="638755"/>
                </a:lnTo>
                <a:lnTo>
                  <a:pt x="402157" y="640911"/>
                </a:lnTo>
                <a:lnTo>
                  <a:pt x="441706" y="641603"/>
                </a:lnTo>
                <a:lnTo>
                  <a:pt x="522760" y="638792"/>
                </a:lnTo>
                <a:lnTo>
                  <a:pt x="594600" y="631348"/>
                </a:lnTo>
                <a:lnTo>
                  <a:pt x="656846" y="620762"/>
                </a:lnTo>
                <a:lnTo>
                  <a:pt x="709120" y="608520"/>
                </a:lnTo>
                <a:lnTo>
                  <a:pt x="751041" y="596112"/>
                </a:lnTo>
                <a:lnTo>
                  <a:pt x="802308" y="576748"/>
                </a:lnTo>
                <a:lnTo>
                  <a:pt x="825373" y="565531"/>
                </a:lnTo>
                <a:lnTo>
                  <a:pt x="829056" y="565531"/>
                </a:lnTo>
                <a:lnTo>
                  <a:pt x="829056" y="311785"/>
                </a:lnTo>
                <a:lnTo>
                  <a:pt x="825638" y="266108"/>
                </a:lnTo>
                <a:lnTo>
                  <a:pt x="815725" y="222380"/>
                </a:lnTo>
                <a:lnTo>
                  <a:pt x="799820" y="181106"/>
                </a:lnTo>
                <a:lnTo>
                  <a:pt x="778431" y="142792"/>
                </a:lnTo>
                <a:lnTo>
                  <a:pt x="752064" y="107945"/>
                </a:lnTo>
                <a:lnTo>
                  <a:pt x="721224" y="77070"/>
                </a:lnTo>
                <a:lnTo>
                  <a:pt x="686417" y="50674"/>
                </a:lnTo>
                <a:lnTo>
                  <a:pt x="648151" y="29263"/>
                </a:lnTo>
                <a:lnTo>
                  <a:pt x="606930" y="13343"/>
                </a:lnTo>
                <a:lnTo>
                  <a:pt x="563262" y="3420"/>
                </a:lnTo>
                <a:lnTo>
                  <a:pt x="517652" y="0"/>
                </a:lnTo>
                <a:close/>
              </a:path>
            </a:pathLst>
          </a:custGeom>
          <a:solidFill>
            <a:srgbClr val="49A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665732" y="1546860"/>
            <a:ext cx="485140" cy="481965"/>
          </a:xfrm>
          <a:custGeom>
            <a:avLst/>
            <a:gdLst/>
            <a:ahLst/>
            <a:cxnLst/>
            <a:rect l="l" t="t" r="r" b="b"/>
            <a:pathLst>
              <a:path w="485139" h="481964">
                <a:moveTo>
                  <a:pt x="242316" y="0"/>
                </a:moveTo>
                <a:lnTo>
                  <a:pt x="193472" y="4927"/>
                </a:lnTo>
                <a:lnTo>
                  <a:pt x="147982" y="19059"/>
                </a:lnTo>
                <a:lnTo>
                  <a:pt x="106821" y="41422"/>
                </a:lnTo>
                <a:lnTo>
                  <a:pt x="70961" y="71040"/>
                </a:lnTo>
                <a:lnTo>
                  <a:pt x="41375" y="106939"/>
                </a:lnTo>
                <a:lnTo>
                  <a:pt x="19038" y="148143"/>
                </a:lnTo>
                <a:lnTo>
                  <a:pt x="4921" y="193678"/>
                </a:lnTo>
                <a:lnTo>
                  <a:pt x="0" y="242569"/>
                </a:lnTo>
                <a:lnTo>
                  <a:pt x="4921" y="291308"/>
                </a:lnTo>
                <a:lnTo>
                  <a:pt x="19038" y="336440"/>
                </a:lnTo>
                <a:lnTo>
                  <a:pt x="41375" y="377075"/>
                </a:lnTo>
                <a:lnTo>
                  <a:pt x="70961" y="412321"/>
                </a:lnTo>
                <a:lnTo>
                  <a:pt x="106821" y="441286"/>
                </a:lnTo>
                <a:lnTo>
                  <a:pt x="147982" y="463079"/>
                </a:lnTo>
                <a:lnTo>
                  <a:pt x="193472" y="476809"/>
                </a:lnTo>
                <a:lnTo>
                  <a:pt x="242316" y="481584"/>
                </a:lnTo>
                <a:lnTo>
                  <a:pt x="268829" y="480226"/>
                </a:lnTo>
                <a:lnTo>
                  <a:pt x="294306" y="476154"/>
                </a:lnTo>
                <a:lnTo>
                  <a:pt x="319093" y="469368"/>
                </a:lnTo>
                <a:lnTo>
                  <a:pt x="343535" y="459866"/>
                </a:lnTo>
                <a:lnTo>
                  <a:pt x="352249" y="414094"/>
                </a:lnTo>
                <a:lnTo>
                  <a:pt x="367274" y="371225"/>
                </a:lnTo>
                <a:lnTo>
                  <a:pt x="388318" y="331771"/>
                </a:lnTo>
                <a:lnTo>
                  <a:pt x="415087" y="296243"/>
                </a:lnTo>
                <a:lnTo>
                  <a:pt x="447289" y="265154"/>
                </a:lnTo>
                <a:lnTo>
                  <a:pt x="484631" y="239013"/>
                </a:lnTo>
                <a:lnTo>
                  <a:pt x="478538" y="190275"/>
                </a:lnTo>
                <a:lnTo>
                  <a:pt x="463575" y="145143"/>
                </a:lnTo>
                <a:lnTo>
                  <a:pt x="440722" y="104508"/>
                </a:lnTo>
                <a:lnTo>
                  <a:pt x="410956" y="69262"/>
                </a:lnTo>
                <a:lnTo>
                  <a:pt x="375254" y="40297"/>
                </a:lnTo>
                <a:lnTo>
                  <a:pt x="334595" y="18504"/>
                </a:lnTo>
                <a:lnTo>
                  <a:pt x="289956" y="4774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93519" y="2046732"/>
            <a:ext cx="605155" cy="638810"/>
          </a:xfrm>
          <a:custGeom>
            <a:avLst/>
            <a:gdLst/>
            <a:ahLst/>
            <a:cxnLst/>
            <a:rect l="l" t="t" r="r" b="b"/>
            <a:pathLst>
              <a:path w="605155" h="638810">
                <a:moveTo>
                  <a:pt x="514477" y="0"/>
                </a:moveTo>
                <a:lnTo>
                  <a:pt x="307975" y="0"/>
                </a:lnTo>
                <a:lnTo>
                  <a:pt x="262415" y="3423"/>
                </a:lnTo>
                <a:lnTo>
                  <a:pt x="218948" y="13355"/>
                </a:lnTo>
                <a:lnTo>
                  <a:pt x="178046" y="29289"/>
                </a:lnTo>
                <a:lnTo>
                  <a:pt x="140183" y="50719"/>
                </a:lnTo>
                <a:lnTo>
                  <a:pt x="105832" y="77137"/>
                </a:lnTo>
                <a:lnTo>
                  <a:pt x="75467" y="108037"/>
                </a:lnTo>
                <a:lnTo>
                  <a:pt x="49561" y="142913"/>
                </a:lnTo>
                <a:lnTo>
                  <a:pt x="28588" y="181258"/>
                </a:lnTo>
                <a:lnTo>
                  <a:pt x="13021" y="222565"/>
                </a:lnTo>
                <a:lnTo>
                  <a:pt x="3334" y="266327"/>
                </a:lnTo>
                <a:lnTo>
                  <a:pt x="0" y="312038"/>
                </a:lnTo>
                <a:lnTo>
                  <a:pt x="0" y="562355"/>
                </a:lnTo>
                <a:lnTo>
                  <a:pt x="49051" y="586508"/>
                </a:lnTo>
                <a:lnTo>
                  <a:pt x="132011" y="610944"/>
                </a:lnTo>
                <a:lnTo>
                  <a:pt x="190680" y="623070"/>
                </a:lnTo>
                <a:lnTo>
                  <a:pt x="260299" y="632847"/>
                </a:lnTo>
                <a:lnTo>
                  <a:pt x="340487" y="638555"/>
                </a:lnTo>
                <a:lnTo>
                  <a:pt x="340487" y="562355"/>
                </a:lnTo>
                <a:lnTo>
                  <a:pt x="343786" y="513127"/>
                </a:lnTo>
                <a:lnTo>
                  <a:pt x="353393" y="465857"/>
                </a:lnTo>
                <a:lnTo>
                  <a:pt x="368872" y="420981"/>
                </a:lnTo>
                <a:lnTo>
                  <a:pt x="389787" y="378935"/>
                </a:lnTo>
                <a:lnTo>
                  <a:pt x="415702" y="340153"/>
                </a:lnTo>
                <a:lnTo>
                  <a:pt x="446182" y="305071"/>
                </a:lnTo>
                <a:lnTo>
                  <a:pt x="480790" y="274123"/>
                </a:lnTo>
                <a:lnTo>
                  <a:pt x="519091" y="247745"/>
                </a:lnTo>
                <a:lnTo>
                  <a:pt x="560649" y="226372"/>
                </a:lnTo>
                <a:lnTo>
                  <a:pt x="605028" y="210438"/>
                </a:lnTo>
                <a:lnTo>
                  <a:pt x="574737" y="175642"/>
                </a:lnTo>
                <a:lnTo>
                  <a:pt x="549672" y="136858"/>
                </a:lnTo>
                <a:lnTo>
                  <a:pt x="530696" y="94429"/>
                </a:lnTo>
                <a:lnTo>
                  <a:pt x="518676" y="48695"/>
                </a:lnTo>
                <a:lnTo>
                  <a:pt x="514477" y="0"/>
                </a:lnTo>
                <a:close/>
              </a:path>
            </a:pathLst>
          </a:custGeom>
          <a:solidFill>
            <a:srgbClr val="FFCC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48255" y="1354836"/>
            <a:ext cx="424180" cy="413384"/>
          </a:xfrm>
          <a:custGeom>
            <a:avLst/>
            <a:gdLst/>
            <a:ahLst/>
            <a:cxnLst/>
            <a:rect l="l" t="t" r="r" b="b"/>
            <a:pathLst>
              <a:path w="424180" h="413385">
                <a:moveTo>
                  <a:pt x="419188" y="376809"/>
                </a:moveTo>
                <a:lnTo>
                  <a:pt x="257048" y="376809"/>
                </a:lnTo>
                <a:lnTo>
                  <a:pt x="294437" y="378892"/>
                </a:lnTo>
                <a:lnTo>
                  <a:pt x="330471" y="385397"/>
                </a:lnTo>
                <a:lnTo>
                  <a:pt x="365025" y="396632"/>
                </a:lnTo>
                <a:lnTo>
                  <a:pt x="398271" y="413003"/>
                </a:lnTo>
                <a:lnTo>
                  <a:pt x="404276" y="406943"/>
                </a:lnTo>
                <a:lnTo>
                  <a:pt x="410971" y="399859"/>
                </a:lnTo>
                <a:lnTo>
                  <a:pt x="417667" y="392108"/>
                </a:lnTo>
                <a:lnTo>
                  <a:pt x="423671" y="384048"/>
                </a:lnTo>
                <a:lnTo>
                  <a:pt x="419188" y="376809"/>
                </a:lnTo>
                <a:close/>
              </a:path>
              <a:path w="424180" h="413385">
                <a:moveTo>
                  <a:pt x="231775" y="0"/>
                </a:moveTo>
                <a:lnTo>
                  <a:pt x="184919" y="4520"/>
                </a:lnTo>
                <a:lnTo>
                  <a:pt x="141171" y="17531"/>
                </a:lnTo>
                <a:lnTo>
                  <a:pt x="101416" y="38208"/>
                </a:lnTo>
                <a:lnTo>
                  <a:pt x="66537" y="65728"/>
                </a:lnTo>
                <a:lnTo>
                  <a:pt x="37418" y="99267"/>
                </a:lnTo>
                <a:lnTo>
                  <a:pt x="14944" y="137999"/>
                </a:lnTo>
                <a:lnTo>
                  <a:pt x="0" y="181101"/>
                </a:lnTo>
                <a:lnTo>
                  <a:pt x="37607" y="207542"/>
                </a:lnTo>
                <a:lnTo>
                  <a:pt x="70395" y="239211"/>
                </a:lnTo>
                <a:lnTo>
                  <a:pt x="97758" y="275304"/>
                </a:lnTo>
                <a:lnTo>
                  <a:pt x="119088" y="315016"/>
                </a:lnTo>
                <a:lnTo>
                  <a:pt x="133779" y="357543"/>
                </a:lnTo>
                <a:lnTo>
                  <a:pt x="141224" y="402081"/>
                </a:lnTo>
                <a:lnTo>
                  <a:pt x="165429" y="393578"/>
                </a:lnTo>
                <a:lnTo>
                  <a:pt x="193786" y="385381"/>
                </a:lnTo>
                <a:lnTo>
                  <a:pt x="224698" y="379239"/>
                </a:lnTo>
                <a:lnTo>
                  <a:pt x="257048" y="376809"/>
                </a:lnTo>
                <a:lnTo>
                  <a:pt x="419188" y="376809"/>
                </a:lnTo>
                <a:lnTo>
                  <a:pt x="397224" y="341348"/>
                </a:lnTo>
                <a:lnTo>
                  <a:pt x="377920" y="295243"/>
                </a:lnTo>
                <a:lnTo>
                  <a:pt x="366093" y="246423"/>
                </a:lnTo>
                <a:lnTo>
                  <a:pt x="362076" y="195579"/>
                </a:lnTo>
                <a:lnTo>
                  <a:pt x="363547" y="160984"/>
                </a:lnTo>
                <a:lnTo>
                  <a:pt x="368411" y="127698"/>
                </a:lnTo>
                <a:lnTo>
                  <a:pt x="377346" y="95746"/>
                </a:lnTo>
                <a:lnTo>
                  <a:pt x="391032" y="65150"/>
                </a:lnTo>
                <a:lnTo>
                  <a:pt x="355969" y="38201"/>
                </a:lnTo>
                <a:lnTo>
                  <a:pt x="316833" y="17668"/>
                </a:lnTo>
                <a:lnTo>
                  <a:pt x="274982" y="4589"/>
                </a:lnTo>
                <a:lnTo>
                  <a:pt x="231775" y="0"/>
                </a:lnTo>
                <a:close/>
              </a:path>
            </a:pathLst>
          </a:custGeom>
          <a:solidFill>
            <a:srgbClr val="49A0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74848" y="1354836"/>
            <a:ext cx="431800" cy="405765"/>
          </a:xfrm>
          <a:custGeom>
            <a:avLst/>
            <a:gdLst/>
            <a:ahLst/>
            <a:cxnLst/>
            <a:rect l="l" t="t" r="r" b="b"/>
            <a:pathLst>
              <a:path w="431800" h="405764">
                <a:moveTo>
                  <a:pt x="202945" y="0"/>
                </a:moveTo>
                <a:lnTo>
                  <a:pt x="154846" y="5258"/>
                </a:lnTo>
                <a:lnTo>
                  <a:pt x="109140" y="20351"/>
                </a:lnTo>
                <a:lnTo>
                  <a:pt x="66839" y="44255"/>
                </a:lnTo>
                <a:lnTo>
                  <a:pt x="28956" y="75946"/>
                </a:lnTo>
                <a:lnTo>
                  <a:pt x="39032" y="105834"/>
                </a:lnTo>
                <a:lnTo>
                  <a:pt x="47085" y="135699"/>
                </a:lnTo>
                <a:lnTo>
                  <a:pt x="52423" y="165564"/>
                </a:lnTo>
                <a:lnTo>
                  <a:pt x="54356" y="195452"/>
                </a:lnTo>
                <a:lnTo>
                  <a:pt x="50952" y="241405"/>
                </a:lnTo>
                <a:lnTo>
                  <a:pt x="40751" y="286369"/>
                </a:lnTo>
                <a:lnTo>
                  <a:pt x="23762" y="329309"/>
                </a:lnTo>
                <a:lnTo>
                  <a:pt x="0" y="369188"/>
                </a:lnTo>
                <a:lnTo>
                  <a:pt x="6060" y="379416"/>
                </a:lnTo>
                <a:lnTo>
                  <a:pt x="13144" y="388620"/>
                </a:lnTo>
                <a:lnTo>
                  <a:pt x="20895" y="397156"/>
                </a:lnTo>
                <a:lnTo>
                  <a:pt x="28956" y="405384"/>
                </a:lnTo>
                <a:lnTo>
                  <a:pt x="59495" y="393197"/>
                </a:lnTo>
                <a:lnTo>
                  <a:pt x="91058" y="384095"/>
                </a:lnTo>
                <a:lnTo>
                  <a:pt x="123289" y="378398"/>
                </a:lnTo>
                <a:lnTo>
                  <a:pt x="155828" y="376427"/>
                </a:lnTo>
                <a:lnTo>
                  <a:pt x="272288" y="376427"/>
                </a:lnTo>
                <a:lnTo>
                  <a:pt x="277507" y="348539"/>
                </a:lnTo>
                <a:lnTo>
                  <a:pt x="294357" y="301742"/>
                </a:lnTo>
                <a:lnTo>
                  <a:pt x="318468" y="258762"/>
                </a:lnTo>
                <a:lnTo>
                  <a:pt x="349532" y="220608"/>
                </a:lnTo>
                <a:lnTo>
                  <a:pt x="387242" y="188289"/>
                </a:lnTo>
                <a:lnTo>
                  <a:pt x="431291" y="162813"/>
                </a:lnTo>
                <a:lnTo>
                  <a:pt x="408856" y="116842"/>
                </a:lnTo>
                <a:lnTo>
                  <a:pt x="378554" y="77197"/>
                </a:lnTo>
                <a:lnTo>
                  <a:pt x="341598" y="44783"/>
                </a:lnTo>
                <a:lnTo>
                  <a:pt x="299202" y="20508"/>
                </a:lnTo>
                <a:lnTo>
                  <a:pt x="252580" y="5278"/>
                </a:lnTo>
                <a:lnTo>
                  <a:pt x="202945" y="0"/>
                </a:lnTo>
                <a:close/>
              </a:path>
              <a:path w="431800" h="405764">
                <a:moveTo>
                  <a:pt x="272288" y="376427"/>
                </a:moveTo>
                <a:lnTo>
                  <a:pt x="155828" y="376427"/>
                </a:lnTo>
                <a:lnTo>
                  <a:pt x="188196" y="378285"/>
                </a:lnTo>
                <a:lnTo>
                  <a:pt x="218836" y="383190"/>
                </a:lnTo>
                <a:lnTo>
                  <a:pt x="246072" y="390144"/>
                </a:lnTo>
                <a:lnTo>
                  <a:pt x="268224" y="398144"/>
                </a:lnTo>
                <a:lnTo>
                  <a:pt x="272288" y="376427"/>
                </a:lnTo>
                <a:close/>
              </a:path>
            </a:pathLst>
          </a:custGeom>
          <a:solidFill>
            <a:srgbClr val="FFCC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9603485" y="3155960"/>
            <a:ext cx="221691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9A046"/>
                </a:solidFill>
              </a:rPr>
              <a:t>Thank</a:t>
            </a:r>
            <a:r>
              <a:rPr spc="-395" dirty="0">
                <a:solidFill>
                  <a:srgbClr val="49A046"/>
                </a:solidFill>
              </a:rPr>
              <a:t> </a:t>
            </a:r>
            <a:r>
              <a:rPr spc="-80" dirty="0">
                <a:solidFill>
                  <a:srgbClr val="49A046"/>
                </a:solidFill>
              </a:rPr>
              <a:t>You</a:t>
            </a:r>
          </a:p>
        </p:txBody>
      </p:sp>
      <p:sp>
        <p:nvSpPr>
          <p:cNvPr id="34" name="object 34"/>
          <p:cNvSpPr/>
          <p:nvPr/>
        </p:nvSpPr>
        <p:spPr>
          <a:xfrm>
            <a:off x="7531607" y="3384803"/>
            <a:ext cx="158496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32776" y="3384803"/>
            <a:ext cx="170688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70519" y="3384803"/>
            <a:ext cx="187960" cy="327660"/>
          </a:xfrm>
          <a:custGeom>
            <a:avLst/>
            <a:gdLst/>
            <a:ahLst/>
            <a:cxnLst/>
            <a:rect l="l" t="t" r="r" b="b"/>
            <a:pathLst>
              <a:path w="187959" h="327660">
                <a:moveTo>
                  <a:pt x="25653" y="5969"/>
                </a:moveTo>
                <a:lnTo>
                  <a:pt x="0" y="5969"/>
                </a:lnTo>
                <a:lnTo>
                  <a:pt x="0" y="327660"/>
                </a:lnTo>
                <a:lnTo>
                  <a:pt x="33527" y="327660"/>
                </a:lnTo>
                <a:lnTo>
                  <a:pt x="33527" y="201803"/>
                </a:lnTo>
                <a:lnTo>
                  <a:pt x="156114" y="201803"/>
                </a:lnTo>
                <a:lnTo>
                  <a:pt x="159184" y="198955"/>
                </a:lnTo>
                <a:lnTo>
                  <a:pt x="160164" y="197738"/>
                </a:lnTo>
                <a:lnTo>
                  <a:pt x="88773" y="197738"/>
                </a:lnTo>
                <a:lnTo>
                  <a:pt x="80273" y="197348"/>
                </a:lnTo>
                <a:lnTo>
                  <a:pt x="72501" y="196040"/>
                </a:lnTo>
                <a:lnTo>
                  <a:pt x="65466" y="193613"/>
                </a:lnTo>
                <a:lnTo>
                  <a:pt x="59181" y="189865"/>
                </a:lnTo>
                <a:lnTo>
                  <a:pt x="52101" y="186457"/>
                </a:lnTo>
                <a:lnTo>
                  <a:pt x="45592" y="182324"/>
                </a:lnTo>
                <a:lnTo>
                  <a:pt x="39465" y="177452"/>
                </a:lnTo>
                <a:lnTo>
                  <a:pt x="33527" y="171831"/>
                </a:lnTo>
                <a:lnTo>
                  <a:pt x="33527" y="59944"/>
                </a:lnTo>
                <a:lnTo>
                  <a:pt x="35559" y="57912"/>
                </a:lnTo>
                <a:lnTo>
                  <a:pt x="37464" y="53975"/>
                </a:lnTo>
                <a:lnTo>
                  <a:pt x="41401" y="51943"/>
                </a:lnTo>
                <a:lnTo>
                  <a:pt x="45338" y="48006"/>
                </a:lnTo>
                <a:lnTo>
                  <a:pt x="49275" y="43942"/>
                </a:lnTo>
                <a:lnTo>
                  <a:pt x="53212" y="41910"/>
                </a:lnTo>
                <a:lnTo>
                  <a:pt x="82930" y="29972"/>
                </a:lnTo>
                <a:lnTo>
                  <a:pt x="33527" y="29972"/>
                </a:lnTo>
                <a:lnTo>
                  <a:pt x="25653" y="5969"/>
                </a:lnTo>
                <a:close/>
              </a:path>
              <a:path w="187959" h="327660">
                <a:moveTo>
                  <a:pt x="156114" y="201803"/>
                </a:moveTo>
                <a:lnTo>
                  <a:pt x="33527" y="201803"/>
                </a:lnTo>
                <a:lnTo>
                  <a:pt x="39465" y="207422"/>
                </a:lnTo>
                <a:lnTo>
                  <a:pt x="45592" y="212280"/>
                </a:lnTo>
                <a:lnTo>
                  <a:pt x="52101" y="216376"/>
                </a:lnTo>
                <a:lnTo>
                  <a:pt x="59181" y="219710"/>
                </a:lnTo>
                <a:lnTo>
                  <a:pt x="66938" y="223531"/>
                </a:lnTo>
                <a:lnTo>
                  <a:pt x="75231" y="225996"/>
                </a:lnTo>
                <a:lnTo>
                  <a:pt x="83881" y="227318"/>
                </a:lnTo>
                <a:lnTo>
                  <a:pt x="92709" y="227711"/>
                </a:lnTo>
                <a:lnTo>
                  <a:pt x="100583" y="227711"/>
                </a:lnTo>
                <a:lnTo>
                  <a:pt x="106552" y="225806"/>
                </a:lnTo>
                <a:lnTo>
                  <a:pt x="114426" y="223774"/>
                </a:lnTo>
                <a:lnTo>
                  <a:pt x="120396" y="223774"/>
                </a:lnTo>
                <a:lnTo>
                  <a:pt x="128270" y="219710"/>
                </a:lnTo>
                <a:lnTo>
                  <a:pt x="134111" y="217805"/>
                </a:lnTo>
                <a:lnTo>
                  <a:pt x="142112" y="213741"/>
                </a:lnTo>
                <a:lnTo>
                  <a:pt x="147954" y="209804"/>
                </a:lnTo>
                <a:lnTo>
                  <a:pt x="153924" y="203835"/>
                </a:lnTo>
                <a:lnTo>
                  <a:pt x="156114" y="201803"/>
                </a:lnTo>
                <a:close/>
              </a:path>
              <a:path w="187959" h="327660">
                <a:moveTo>
                  <a:pt x="94741" y="0"/>
                </a:moveTo>
                <a:lnTo>
                  <a:pt x="86868" y="0"/>
                </a:lnTo>
                <a:lnTo>
                  <a:pt x="78866" y="2032"/>
                </a:lnTo>
                <a:lnTo>
                  <a:pt x="70993" y="3937"/>
                </a:lnTo>
                <a:lnTo>
                  <a:pt x="65150" y="5969"/>
                </a:lnTo>
                <a:lnTo>
                  <a:pt x="59181" y="10033"/>
                </a:lnTo>
                <a:lnTo>
                  <a:pt x="53212" y="11937"/>
                </a:lnTo>
                <a:lnTo>
                  <a:pt x="47371" y="16001"/>
                </a:lnTo>
                <a:lnTo>
                  <a:pt x="41401" y="21971"/>
                </a:lnTo>
                <a:lnTo>
                  <a:pt x="37464" y="24003"/>
                </a:lnTo>
                <a:lnTo>
                  <a:pt x="35559" y="27940"/>
                </a:lnTo>
                <a:lnTo>
                  <a:pt x="33527" y="29972"/>
                </a:lnTo>
                <a:lnTo>
                  <a:pt x="88773" y="29972"/>
                </a:lnTo>
                <a:lnTo>
                  <a:pt x="130175" y="45974"/>
                </a:lnTo>
                <a:lnTo>
                  <a:pt x="136144" y="51943"/>
                </a:lnTo>
                <a:lnTo>
                  <a:pt x="150685" y="94170"/>
                </a:lnTo>
                <a:lnTo>
                  <a:pt x="151891" y="111887"/>
                </a:lnTo>
                <a:lnTo>
                  <a:pt x="151532" y="124650"/>
                </a:lnTo>
                <a:lnTo>
                  <a:pt x="141890" y="162115"/>
                </a:lnTo>
                <a:lnTo>
                  <a:pt x="114458" y="191601"/>
                </a:lnTo>
                <a:lnTo>
                  <a:pt x="94741" y="197738"/>
                </a:lnTo>
                <a:lnTo>
                  <a:pt x="160164" y="197738"/>
                </a:lnTo>
                <a:lnTo>
                  <a:pt x="163528" y="193563"/>
                </a:lnTo>
                <a:lnTo>
                  <a:pt x="167514" y="187815"/>
                </a:lnTo>
                <a:lnTo>
                  <a:pt x="171703" y="181863"/>
                </a:lnTo>
                <a:lnTo>
                  <a:pt x="184933" y="142515"/>
                </a:lnTo>
                <a:lnTo>
                  <a:pt x="187451" y="111887"/>
                </a:lnTo>
                <a:lnTo>
                  <a:pt x="187043" y="97323"/>
                </a:lnTo>
                <a:lnTo>
                  <a:pt x="179577" y="59944"/>
                </a:lnTo>
                <a:lnTo>
                  <a:pt x="159765" y="26035"/>
                </a:lnTo>
                <a:lnTo>
                  <a:pt x="121316" y="3375"/>
                </a:lnTo>
                <a:lnTo>
                  <a:pt x="103600" y="379"/>
                </a:lnTo>
                <a:lnTo>
                  <a:pt x="94741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14359" y="3304032"/>
            <a:ext cx="35560" cy="38100"/>
          </a:xfrm>
          <a:custGeom>
            <a:avLst/>
            <a:gdLst/>
            <a:ahLst/>
            <a:cxnLst/>
            <a:rect l="l" t="t" r="r" b="b"/>
            <a:pathLst>
              <a:path w="35559" h="38100">
                <a:moveTo>
                  <a:pt x="35051" y="0"/>
                </a:moveTo>
                <a:lnTo>
                  <a:pt x="0" y="0"/>
                </a:lnTo>
                <a:lnTo>
                  <a:pt x="0" y="37591"/>
                </a:lnTo>
                <a:lnTo>
                  <a:pt x="35051" y="37591"/>
                </a:lnTo>
                <a:lnTo>
                  <a:pt x="35051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32711" y="3391789"/>
            <a:ext cx="0" cy="215900"/>
          </a:xfrm>
          <a:custGeom>
            <a:avLst/>
            <a:gdLst/>
            <a:ahLst/>
            <a:cxnLst/>
            <a:rect l="l" t="t" r="r" b="b"/>
            <a:pathLst>
              <a:path h="215900">
                <a:moveTo>
                  <a:pt x="0" y="0"/>
                </a:moveTo>
                <a:lnTo>
                  <a:pt x="0" y="215519"/>
                </a:lnTo>
              </a:path>
            </a:pathLst>
          </a:custGeom>
          <a:ln w="33400">
            <a:solidFill>
              <a:srgbClr val="575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39328" y="3279647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659"/>
                </a:lnTo>
              </a:path>
            </a:pathLst>
          </a:custGeom>
          <a:ln w="33527">
            <a:solidFill>
              <a:srgbClr val="575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45245" y="3279647"/>
            <a:ext cx="0" cy="327660"/>
          </a:xfrm>
          <a:custGeom>
            <a:avLst/>
            <a:gdLst/>
            <a:ahLst/>
            <a:cxnLst/>
            <a:rect l="l" t="t" r="r" b="b"/>
            <a:pathLst>
              <a:path h="327660">
                <a:moveTo>
                  <a:pt x="0" y="0"/>
                </a:moveTo>
                <a:lnTo>
                  <a:pt x="0" y="327659"/>
                </a:lnTo>
              </a:path>
            </a:pathLst>
          </a:custGeom>
          <a:ln w="35051">
            <a:solidFill>
              <a:srgbClr val="5758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520683" y="3384803"/>
            <a:ext cx="170688" cy="228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758428" y="3384803"/>
            <a:ext cx="117348" cy="2225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884919" y="3390900"/>
            <a:ext cx="204470" cy="321945"/>
          </a:xfrm>
          <a:custGeom>
            <a:avLst/>
            <a:gdLst/>
            <a:ahLst/>
            <a:cxnLst/>
            <a:rect l="l" t="t" r="r" b="b"/>
            <a:pathLst>
              <a:path w="204470" h="321945">
                <a:moveTo>
                  <a:pt x="33527" y="0"/>
                </a:moveTo>
                <a:lnTo>
                  <a:pt x="0" y="0"/>
                </a:lnTo>
                <a:lnTo>
                  <a:pt x="82803" y="211327"/>
                </a:lnTo>
                <a:lnTo>
                  <a:pt x="37719" y="321563"/>
                </a:lnTo>
                <a:lnTo>
                  <a:pt x="72771" y="321563"/>
                </a:lnTo>
                <a:lnTo>
                  <a:pt x="134911" y="169545"/>
                </a:lnTo>
                <a:lnTo>
                  <a:pt x="101219" y="169545"/>
                </a:lnTo>
                <a:lnTo>
                  <a:pt x="33527" y="0"/>
                </a:lnTo>
                <a:close/>
              </a:path>
              <a:path w="204470" h="321945">
                <a:moveTo>
                  <a:pt x="204215" y="0"/>
                </a:moveTo>
                <a:lnTo>
                  <a:pt x="169925" y="0"/>
                </a:lnTo>
                <a:lnTo>
                  <a:pt x="102997" y="169545"/>
                </a:lnTo>
                <a:lnTo>
                  <a:pt x="134911" y="169545"/>
                </a:lnTo>
                <a:lnTo>
                  <a:pt x="204215" y="0"/>
                </a:lnTo>
                <a:close/>
              </a:path>
            </a:pathLst>
          </a:custGeom>
          <a:solidFill>
            <a:srgbClr val="5758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853090" y="3235035"/>
            <a:ext cx="618490" cy="467995"/>
          </a:xfrm>
          <a:custGeom>
            <a:avLst/>
            <a:gdLst/>
            <a:ahLst/>
            <a:cxnLst/>
            <a:rect l="l" t="t" r="r" b="b"/>
            <a:pathLst>
              <a:path w="618490" h="467995">
                <a:moveTo>
                  <a:pt x="265894" y="90713"/>
                </a:moveTo>
                <a:lnTo>
                  <a:pt x="218682" y="136624"/>
                </a:lnTo>
                <a:lnTo>
                  <a:pt x="178899" y="182534"/>
                </a:lnTo>
                <a:lnTo>
                  <a:pt x="154372" y="218487"/>
                </a:lnTo>
                <a:lnTo>
                  <a:pt x="131369" y="260607"/>
                </a:lnTo>
                <a:lnTo>
                  <a:pt x="114320" y="304585"/>
                </a:lnTo>
                <a:lnTo>
                  <a:pt x="107652" y="346110"/>
                </a:lnTo>
                <a:lnTo>
                  <a:pt x="113583" y="385575"/>
                </a:lnTo>
                <a:lnTo>
                  <a:pt x="131385" y="420945"/>
                </a:lnTo>
                <a:lnTo>
                  <a:pt x="161069" y="448837"/>
                </a:lnTo>
                <a:lnTo>
                  <a:pt x="202648" y="465871"/>
                </a:lnTo>
                <a:lnTo>
                  <a:pt x="220396" y="467582"/>
                </a:lnTo>
                <a:lnTo>
                  <a:pt x="237764" y="466316"/>
                </a:lnTo>
                <a:lnTo>
                  <a:pt x="254369" y="461335"/>
                </a:lnTo>
                <a:lnTo>
                  <a:pt x="269831" y="451901"/>
                </a:lnTo>
                <a:lnTo>
                  <a:pt x="284986" y="435393"/>
                </a:lnTo>
                <a:lnTo>
                  <a:pt x="290310" y="423754"/>
                </a:lnTo>
                <a:lnTo>
                  <a:pt x="250030" y="423754"/>
                </a:lnTo>
                <a:lnTo>
                  <a:pt x="218292" y="416619"/>
                </a:lnTo>
                <a:lnTo>
                  <a:pt x="188365" y="395414"/>
                </a:lnTo>
                <a:lnTo>
                  <a:pt x="168027" y="360999"/>
                </a:lnTo>
                <a:lnTo>
                  <a:pt x="165056" y="314233"/>
                </a:lnTo>
                <a:lnTo>
                  <a:pt x="167860" y="299448"/>
                </a:lnTo>
                <a:lnTo>
                  <a:pt x="186773" y="250352"/>
                </a:lnTo>
                <a:lnTo>
                  <a:pt x="207766" y="213157"/>
                </a:lnTo>
                <a:lnTo>
                  <a:pt x="234509" y="177295"/>
                </a:lnTo>
                <a:lnTo>
                  <a:pt x="266087" y="144053"/>
                </a:lnTo>
                <a:lnTo>
                  <a:pt x="301581" y="114716"/>
                </a:lnTo>
                <a:lnTo>
                  <a:pt x="299549" y="112684"/>
                </a:lnTo>
                <a:lnTo>
                  <a:pt x="295612" y="110652"/>
                </a:lnTo>
                <a:lnTo>
                  <a:pt x="293580" y="108747"/>
                </a:lnTo>
                <a:lnTo>
                  <a:pt x="287325" y="104268"/>
                </a:lnTo>
                <a:lnTo>
                  <a:pt x="280499" y="99778"/>
                </a:lnTo>
                <a:lnTo>
                  <a:pt x="273292" y="95263"/>
                </a:lnTo>
                <a:lnTo>
                  <a:pt x="265894" y="90713"/>
                </a:lnTo>
                <a:close/>
              </a:path>
              <a:path w="618490" h="467995">
                <a:moveTo>
                  <a:pt x="602100" y="56613"/>
                </a:moveTo>
                <a:lnTo>
                  <a:pt x="439333" y="56613"/>
                </a:lnTo>
                <a:lnTo>
                  <a:pt x="474146" y="62947"/>
                </a:lnTo>
                <a:lnTo>
                  <a:pt x="501480" y="78636"/>
                </a:lnTo>
                <a:lnTo>
                  <a:pt x="520406" y="101478"/>
                </a:lnTo>
                <a:lnTo>
                  <a:pt x="529998" y="129274"/>
                </a:lnTo>
                <a:lnTo>
                  <a:pt x="529326" y="159823"/>
                </a:lnTo>
                <a:lnTo>
                  <a:pt x="493478" y="220380"/>
                </a:lnTo>
                <a:lnTo>
                  <a:pt x="453854" y="246415"/>
                </a:lnTo>
                <a:lnTo>
                  <a:pt x="415387" y="269069"/>
                </a:lnTo>
                <a:lnTo>
                  <a:pt x="375765" y="296009"/>
                </a:lnTo>
                <a:lnTo>
                  <a:pt x="342072" y="328568"/>
                </a:lnTo>
                <a:lnTo>
                  <a:pt x="321393" y="368081"/>
                </a:lnTo>
                <a:lnTo>
                  <a:pt x="318686" y="391233"/>
                </a:lnTo>
                <a:lnTo>
                  <a:pt x="322314" y="414420"/>
                </a:lnTo>
                <a:lnTo>
                  <a:pt x="347047" y="451901"/>
                </a:lnTo>
                <a:lnTo>
                  <a:pt x="396607" y="467582"/>
                </a:lnTo>
                <a:lnTo>
                  <a:pt x="414357" y="465871"/>
                </a:lnTo>
                <a:lnTo>
                  <a:pt x="458344" y="447779"/>
                </a:lnTo>
                <a:lnTo>
                  <a:pt x="482383" y="423715"/>
                </a:lnTo>
                <a:lnTo>
                  <a:pt x="374023" y="423715"/>
                </a:lnTo>
                <a:lnTo>
                  <a:pt x="341078" y="415960"/>
                </a:lnTo>
                <a:lnTo>
                  <a:pt x="358414" y="367319"/>
                </a:lnTo>
                <a:lnTo>
                  <a:pt x="395656" y="341594"/>
                </a:lnTo>
                <a:lnTo>
                  <a:pt x="432137" y="320202"/>
                </a:lnTo>
                <a:lnTo>
                  <a:pt x="458472" y="306574"/>
                </a:lnTo>
                <a:lnTo>
                  <a:pt x="483842" y="292230"/>
                </a:lnTo>
                <a:lnTo>
                  <a:pt x="531070" y="258353"/>
                </a:lnTo>
                <a:lnTo>
                  <a:pt x="564783" y="226798"/>
                </a:lnTo>
                <a:lnTo>
                  <a:pt x="589827" y="195344"/>
                </a:lnTo>
                <a:lnTo>
                  <a:pt x="615956" y="134802"/>
                </a:lnTo>
                <a:lnTo>
                  <a:pt x="618067" y="106749"/>
                </a:lnTo>
                <a:lnTo>
                  <a:pt x="613637" y="81303"/>
                </a:lnTo>
                <a:lnTo>
                  <a:pt x="613535" y="80807"/>
                </a:lnTo>
                <a:lnTo>
                  <a:pt x="602948" y="57660"/>
                </a:lnTo>
                <a:lnTo>
                  <a:pt x="602100" y="56613"/>
                </a:lnTo>
                <a:close/>
              </a:path>
              <a:path w="618490" h="467995">
                <a:moveTo>
                  <a:pt x="190710" y="262290"/>
                </a:moveTo>
                <a:lnTo>
                  <a:pt x="185196" y="275193"/>
                </a:lnTo>
                <a:lnTo>
                  <a:pt x="180598" y="289024"/>
                </a:lnTo>
                <a:lnTo>
                  <a:pt x="177119" y="302474"/>
                </a:lnTo>
                <a:lnTo>
                  <a:pt x="174962" y="314233"/>
                </a:lnTo>
                <a:lnTo>
                  <a:pt x="211006" y="334611"/>
                </a:lnTo>
                <a:lnTo>
                  <a:pt x="252813" y="362096"/>
                </a:lnTo>
                <a:lnTo>
                  <a:pt x="280904" y="391082"/>
                </a:lnTo>
                <a:lnTo>
                  <a:pt x="275800" y="415960"/>
                </a:lnTo>
                <a:lnTo>
                  <a:pt x="250030" y="423754"/>
                </a:lnTo>
                <a:lnTo>
                  <a:pt x="290310" y="423754"/>
                </a:lnTo>
                <a:lnTo>
                  <a:pt x="294580" y="414420"/>
                </a:lnTo>
                <a:lnTo>
                  <a:pt x="298245" y="391233"/>
                </a:lnTo>
                <a:lnTo>
                  <a:pt x="295612" y="368081"/>
                </a:lnTo>
                <a:lnTo>
                  <a:pt x="279221" y="335299"/>
                </a:lnTo>
                <a:lnTo>
                  <a:pt x="253543" y="306232"/>
                </a:lnTo>
                <a:lnTo>
                  <a:pt x="222674" y="281642"/>
                </a:lnTo>
                <a:lnTo>
                  <a:pt x="190710" y="262290"/>
                </a:lnTo>
                <a:close/>
              </a:path>
              <a:path w="618490" h="467995">
                <a:moveTo>
                  <a:pt x="499447" y="292262"/>
                </a:moveTo>
                <a:lnTo>
                  <a:pt x="488716" y="299682"/>
                </a:lnTo>
                <a:lnTo>
                  <a:pt x="477413" y="306947"/>
                </a:lnTo>
                <a:lnTo>
                  <a:pt x="465729" y="313854"/>
                </a:lnTo>
                <a:lnTo>
                  <a:pt x="453854" y="320202"/>
                </a:lnTo>
                <a:lnTo>
                  <a:pt x="444341" y="374169"/>
                </a:lnTo>
                <a:lnTo>
                  <a:pt x="413087" y="409229"/>
                </a:lnTo>
                <a:lnTo>
                  <a:pt x="374023" y="423715"/>
                </a:lnTo>
                <a:lnTo>
                  <a:pt x="482383" y="423715"/>
                </a:lnTo>
                <a:lnTo>
                  <a:pt x="488456" y="417636"/>
                </a:lnTo>
                <a:lnTo>
                  <a:pt x="505084" y="379177"/>
                </a:lnTo>
                <a:lnTo>
                  <a:pt x="508618" y="336140"/>
                </a:lnTo>
                <a:lnTo>
                  <a:pt x="499447" y="292262"/>
                </a:lnTo>
                <a:close/>
              </a:path>
              <a:path w="618490" h="467995">
                <a:moveTo>
                  <a:pt x="147580" y="23"/>
                </a:moveTo>
                <a:lnTo>
                  <a:pt x="83444" y="7145"/>
                </a:lnTo>
                <a:lnTo>
                  <a:pt x="34961" y="33319"/>
                </a:lnTo>
                <a:lnTo>
                  <a:pt x="5977" y="74572"/>
                </a:lnTo>
                <a:lnTo>
                  <a:pt x="0" y="99611"/>
                </a:lnTo>
                <a:lnTo>
                  <a:pt x="339" y="126930"/>
                </a:lnTo>
                <a:lnTo>
                  <a:pt x="21892" y="186417"/>
                </a:lnTo>
                <a:lnTo>
                  <a:pt x="44068" y="217593"/>
                </a:lnTo>
                <a:lnTo>
                  <a:pt x="74484" y="249061"/>
                </a:lnTo>
                <a:lnTo>
                  <a:pt x="113621" y="280324"/>
                </a:lnTo>
                <a:lnTo>
                  <a:pt x="118403" y="267168"/>
                </a:lnTo>
                <a:lnTo>
                  <a:pt x="123972" y="254607"/>
                </a:lnTo>
                <a:lnTo>
                  <a:pt x="130302" y="242427"/>
                </a:lnTo>
                <a:lnTo>
                  <a:pt x="137370" y="230413"/>
                </a:lnTo>
                <a:lnTo>
                  <a:pt x="109369" y="203593"/>
                </a:lnTo>
                <a:lnTo>
                  <a:pt x="92585" y="174621"/>
                </a:lnTo>
                <a:lnTo>
                  <a:pt x="86232" y="145292"/>
                </a:lnTo>
                <a:lnTo>
                  <a:pt x="89527" y="117402"/>
                </a:lnTo>
                <a:lnTo>
                  <a:pt x="101683" y="92745"/>
                </a:lnTo>
                <a:lnTo>
                  <a:pt x="121917" y="73118"/>
                </a:lnTo>
                <a:lnTo>
                  <a:pt x="149443" y="60316"/>
                </a:lnTo>
                <a:lnTo>
                  <a:pt x="183476" y="56133"/>
                </a:lnTo>
                <a:lnTo>
                  <a:pt x="302819" y="56133"/>
                </a:lnTo>
                <a:lnTo>
                  <a:pt x="264718" y="33759"/>
                </a:lnTo>
                <a:lnTo>
                  <a:pt x="223522" y="15929"/>
                </a:lnTo>
                <a:lnTo>
                  <a:pt x="184316" y="4849"/>
                </a:lnTo>
                <a:lnTo>
                  <a:pt x="147580" y="23"/>
                </a:lnTo>
                <a:close/>
              </a:path>
              <a:path w="618490" h="467995">
                <a:moveTo>
                  <a:pt x="302819" y="56133"/>
                </a:moveTo>
                <a:lnTo>
                  <a:pt x="183476" y="56133"/>
                </a:lnTo>
                <a:lnTo>
                  <a:pt x="223232" y="62365"/>
                </a:lnTo>
                <a:lnTo>
                  <a:pt x="267926" y="80807"/>
                </a:lnTo>
                <a:lnTo>
                  <a:pt x="275653" y="85601"/>
                </a:lnTo>
                <a:lnTo>
                  <a:pt x="291822" y="95952"/>
                </a:lnTo>
                <a:lnTo>
                  <a:pt x="299549" y="100746"/>
                </a:lnTo>
                <a:lnTo>
                  <a:pt x="301581" y="102778"/>
                </a:lnTo>
                <a:lnTo>
                  <a:pt x="305518" y="104683"/>
                </a:lnTo>
                <a:lnTo>
                  <a:pt x="309455" y="108747"/>
                </a:lnTo>
                <a:lnTo>
                  <a:pt x="345597" y="138749"/>
                </a:lnTo>
                <a:lnTo>
                  <a:pt x="378749" y="173597"/>
                </a:lnTo>
                <a:lnTo>
                  <a:pt x="407449" y="211421"/>
                </a:lnTo>
                <a:lnTo>
                  <a:pt x="430232" y="250352"/>
                </a:lnTo>
                <a:lnTo>
                  <a:pt x="440267" y="244353"/>
                </a:lnTo>
                <a:lnTo>
                  <a:pt x="449742" y="238367"/>
                </a:lnTo>
                <a:lnTo>
                  <a:pt x="467824" y="226476"/>
                </a:lnTo>
                <a:lnTo>
                  <a:pt x="446484" y="192589"/>
                </a:lnTo>
                <a:lnTo>
                  <a:pt x="418834" y="157595"/>
                </a:lnTo>
                <a:lnTo>
                  <a:pt x="385992" y="122624"/>
                </a:lnTo>
                <a:lnTo>
                  <a:pt x="349079" y="88808"/>
                </a:lnTo>
                <a:lnTo>
                  <a:pt x="307423" y="58836"/>
                </a:lnTo>
                <a:lnTo>
                  <a:pt x="302819" y="56133"/>
                </a:lnTo>
                <a:close/>
              </a:path>
              <a:path w="618490" h="467995">
                <a:moveTo>
                  <a:pt x="476260" y="0"/>
                </a:moveTo>
                <a:lnTo>
                  <a:pt x="439787" y="3755"/>
                </a:lnTo>
                <a:lnTo>
                  <a:pt x="400799" y="13812"/>
                </a:lnTo>
                <a:lnTo>
                  <a:pt x="359808" y="30688"/>
                </a:lnTo>
                <a:lnTo>
                  <a:pt x="317329" y="54899"/>
                </a:lnTo>
                <a:lnTo>
                  <a:pt x="326231" y="60858"/>
                </a:lnTo>
                <a:lnTo>
                  <a:pt x="334919" y="67044"/>
                </a:lnTo>
                <a:lnTo>
                  <a:pt x="343225" y="73634"/>
                </a:lnTo>
                <a:lnTo>
                  <a:pt x="350984" y="80807"/>
                </a:lnTo>
                <a:lnTo>
                  <a:pt x="397970" y="61833"/>
                </a:lnTo>
                <a:lnTo>
                  <a:pt x="439333" y="56613"/>
                </a:lnTo>
                <a:lnTo>
                  <a:pt x="602100" y="56613"/>
                </a:lnTo>
                <a:lnTo>
                  <a:pt x="586744" y="37659"/>
                </a:lnTo>
                <a:lnTo>
                  <a:pt x="565460" y="21375"/>
                </a:lnTo>
                <a:lnTo>
                  <a:pt x="539609" y="9327"/>
                </a:lnTo>
                <a:lnTo>
                  <a:pt x="509705" y="2029"/>
                </a:lnTo>
                <a:lnTo>
                  <a:pt x="476260" y="0"/>
                </a:lnTo>
                <a:close/>
              </a:path>
            </a:pathLst>
          </a:custGeom>
          <a:solidFill>
            <a:srgbClr val="80C3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07068" y="2740151"/>
            <a:ext cx="0" cy="1363980"/>
          </a:xfrm>
          <a:custGeom>
            <a:avLst/>
            <a:gdLst/>
            <a:ahLst/>
            <a:cxnLst/>
            <a:rect l="l" t="t" r="r" b="b"/>
            <a:pathLst>
              <a:path h="1363979">
                <a:moveTo>
                  <a:pt x="0" y="0"/>
                </a:moveTo>
                <a:lnTo>
                  <a:pt x="0" y="1363599"/>
                </a:lnTo>
              </a:path>
            </a:pathLst>
          </a:custGeom>
          <a:ln w="9144">
            <a:solidFill>
              <a:srgbClr val="2BAC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6F3F7CF3-0728-4C90-81EC-7F6635D6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Linen Club</a:t>
            </a:r>
          </a:p>
        </p:txBody>
      </p:sp>
    </p:spTree>
    <p:extLst>
      <p:ext uri="{BB962C8B-B14F-4D97-AF65-F5344CB8AC3E}">
        <p14:creationId xmlns:p14="http://schemas.microsoft.com/office/powerpoint/2010/main" val="426860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ounded Rectangle 2">
            <a:extLst>
              <a:ext uri="{FF2B5EF4-FFF2-40B4-BE49-F238E27FC236}">
                <a16:creationId xmlns:a16="http://schemas.microsoft.com/office/drawing/2014/main" id="{66BB209C-31FD-4D3B-A2F1-E49021D89827}"/>
              </a:ext>
            </a:extLst>
          </p:cNvPr>
          <p:cNvSpPr/>
          <p:nvPr/>
        </p:nvSpPr>
        <p:spPr>
          <a:xfrm>
            <a:off x="533139" y="1415524"/>
            <a:ext cx="10425240" cy="5094186"/>
          </a:xfrm>
          <a:prstGeom prst="roundRect">
            <a:avLst>
              <a:gd name="adj" fmla="val 3753"/>
            </a:avLst>
          </a:prstGeom>
          <a:solidFill>
            <a:sysClr val="window" lastClr="FFFFFF">
              <a:lumMod val="95000"/>
            </a:sysClr>
          </a:solidFill>
          <a:ln w="19050" cap="rnd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30E3A2-1514-4A5C-A7FD-D98ABB16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Overall Business Trends</a:t>
            </a:r>
            <a:endParaRPr lang="en-IN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7EEE1-5301-4B3F-8E17-5991B7DF1C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E7B48CD5-D117-4AE6-A366-5B44E61449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70AD47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131" y="4173918"/>
            <a:ext cx="1097280" cy="109728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9AA2B8CE-9261-43C5-BD92-A95D613D39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51" y="1759521"/>
            <a:ext cx="1097280" cy="109728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8F8D758-A027-4EFD-9BF6-83E14820A02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0" y="1853954"/>
            <a:ext cx="1097280" cy="109728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B93B3B7-35B9-44E6-AD87-A93857A3E55A}"/>
              </a:ext>
            </a:extLst>
          </p:cNvPr>
          <p:cNvSpPr txBox="1"/>
          <p:nvPr/>
        </p:nvSpPr>
        <p:spPr>
          <a:xfrm>
            <a:off x="533139" y="3065055"/>
            <a:ext cx="146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</a:rPr>
              <a:t>Total Sales 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47.3 Cr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8792A04A-B230-4E65-AB61-EF8DBEB634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1" y="1853954"/>
            <a:ext cx="1097280" cy="109728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181FD66-6851-4D95-9E3A-732F460E66E2}"/>
              </a:ext>
            </a:extLst>
          </p:cNvPr>
          <p:cNvSpPr txBox="1"/>
          <p:nvPr/>
        </p:nvSpPr>
        <p:spPr>
          <a:xfrm>
            <a:off x="3589655" y="2998508"/>
            <a:ext cx="146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</a:rPr>
              <a:t>Total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 pitchFamily="34" charset="0"/>
              </a:rPr>
              <a:t>Txns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75.7 K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4A5567DA-BF86-481D-B66C-4B02B425B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586" y="1853954"/>
            <a:ext cx="1097280" cy="109728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4586C848-A58B-4234-8D90-42E5BDA66D4B}"/>
              </a:ext>
            </a:extLst>
          </p:cNvPr>
          <p:cNvSpPr txBox="1"/>
          <p:nvPr/>
        </p:nvSpPr>
        <p:spPr>
          <a:xfrm>
            <a:off x="6447749" y="2967381"/>
            <a:ext cx="146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</a:rPr>
              <a:t>Overall ATV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6,251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51FD5-86EA-4B33-BEA6-9AF5D7BE5B1A}"/>
              </a:ext>
            </a:extLst>
          </p:cNvPr>
          <p:cNvSpPr txBox="1"/>
          <p:nvPr/>
        </p:nvSpPr>
        <p:spPr>
          <a:xfrm>
            <a:off x="8560978" y="2910357"/>
            <a:ext cx="2325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</a:rPr>
              <a:t>Customers Shopped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61 K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9F678DD5-D440-41C4-A171-7C87C9CCB9C4}"/>
              </a:ext>
            </a:extLst>
          </p:cNvPr>
          <p:cNvPicPr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830" y="4181538"/>
            <a:ext cx="502920" cy="50038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06C7D451-9F84-4D9F-8F38-7878CD4FD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0" y="4181538"/>
            <a:ext cx="1097280" cy="109728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32A4D45D-90C2-4997-9EF9-BF746098DD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1" y="4196819"/>
            <a:ext cx="1097280" cy="109728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9A3D35A-8474-4D70-8DD7-63E3CF1EE3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501" y="4032346"/>
            <a:ext cx="1102609" cy="110260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E1AA0D9B-26FD-425D-91D0-2C2CF1BC415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85" y="2182724"/>
            <a:ext cx="386823" cy="44313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BFC817F-BE6E-4E81-B365-5C804CA1FBE8}"/>
              </a:ext>
            </a:extLst>
          </p:cNvPr>
          <p:cNvSpPr txBox="1"/>
          <p:nvPr/>
        </p:nvSpPr>
        <p:spPr>
          <a:xfrm>
            <a:off x="481610" y="5286479"/>
            <a:ext cx="1836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</a:rPr>
              <a:t>Member Sales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45.7 Cr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6C0181-DB0B-4E67-AC39-1BDE8D8F2E8F}"/>
              </a:ext>
            </a:extLst>
          </p:cNvPr>
          <p:cNvSpPr txBox="1"/>
          <p:nvPr/>
        </p:nvSpPr>
        <p:spPr>
          <a:xfrm>
            <a:off x="3307523" y="5350118"/>
            <a:ext cx="183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</a:rPr>
              <a:t>Member </a:t>
            </a:r>
            <a:r>
              <a:rPr lang="en-US" b="1" dirty="0" err="1">
                <a:solidFill>
                  <a:prstClr val="black"/>
                </a:solidFill>
                <a:latin typeface="Calibri" panose="020F0502020204030204" pitchFamily="34" charset="0"/>
              </a:rPr>
              <a:t>Txns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73.33 K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157C884-F9C8-40B6-B71E-270BEB698B8F}"/>
              </a:ext>
            </a:extLst>
          </p:cNvPr>
          <p:cNvSpPr txBox="1"/>
          <p:nvPr/>
        </p:nvSpPr>
        <p:spPr>
          <a:xfrm>
            <a:off x="6475322" y="5323208"/>
            <a:ext cx="146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</a:rPr>
              <a:t>Member ATV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6,244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A4BE53A-A006-4D9D-8DE5-36BBD052F832}"/>
              </a:ext>
            </a:extLst>
          </p:cNvPr>
          <p:cNvSpPr txBox="1"/>
          <p:nvPr/>
        </p:nvSpPr>
        <p:spPr>
          <a:xfrm>
            <a:off x="9010211" y="5376064"/>
            <a:ext cx="172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Calibri" panose="020F0502020204030204" pitchFamily="34" charset="0"/>
              </a:rPr>
              <a:t>Registrations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32.6 K</a:t>
            </a:r>
            <a:endParaRPr lang="en-US" b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7B5B7FF-5E3F-409A-9A61-78E233D14B6D}"/>
              </a:ext>
            </a:extLst>
          </p:cNvPr>
          <p:cNvSpPr txBox="1"/>
          <p:nvPr/>
        </p:nvSpPr>
        <p:spPr>
          <a:xfrm>
            <a:off x="7157062" y="6520982"/>
            <a:ext cx="3528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prstClr val="black"/>
                </a:solidFill>
                <a:latin typeface="Calibri" panose="020F0502020204030204" pitchFamily="34" charset="0"/>
              </a:rPr>
              <a:t>Duration: </a:t>
            </a:r>
            <a:r>
              <a:rPr lang="en-US" sz="1050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Apr- Jun 2022</a:t>
            </a:r>
            <a:endParaRPr lang="en-US" sz="1100" b="1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6C7D451-9F84-4D9F-8F38-7878CD4FDA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80" y="4158637"/>
            <a:ext cx="1097280" cy="10972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A4D45D-90C2-4997-9EF9-BF746098DD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81" y="417391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0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F6CF-26C7-46BA-A738-4796E8E9E6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832A5E-A5B1-425B-A222-20CFB4D2E263}"/>
              </a:ext>
            </a:extLst>
          </p:cNvPr>
          <p:cNvGrpSpPr/>
          <p:nvPr/>
        </p:nvGrpSpPr>
        <p:grpSpPr>
          <a:xfrm>
            <a:off x="361203" y="1260985"/>
            <a:ext cx="11801119" cy="5068398"/>
            <a:chOff x="599365" y="1429555"/>
            <a:chExt cx="11801119" cy="5068398"/>
          </a:xfrm>
        </p:grpSpPr>
        <p:sp>
          <p:nvSpPr>
            <p:cNvPr id="61" name="Rounded Rectangle 20">
              <a:extLst>
                <a:ext uri="{FF2B5EF4-FFF2-40B4-BE49-F238E27FC236}">
                  <a16:creationId xmlns:a16="http://schemas.microsoft.com/office/drawing/2014/main" id="{AB72F20D-0CC0-4651-AC90-B1ED2C55F90D}"/>
                </a:ext>
              </a:extLst>
            </p:cNvPr>
            <p:cNvSpPr/>
            <p:nvPr/>
          </p:nvSpPr>
          <p:spPr>
            <a:xfrm>
              <a:off x="599365" y="1429555"/>
              <a:ext cx="11056015" cy="5068398"/>
            </a:xfrm>
            <a:prstGeom prst="roundRect">
              <a:avLst>
                <a:gd name="adj" fmla="val 3753"/>
              </a:avLst>
            </a:prstGeom>
            <a:solidFill>
              <a:sysClr val="window" lastClr="FFFFFF">
                <a:lumMod val="95000"/>
              </a:sysClr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BB54DB9-E0C6-41BE-8134-2BB13DA737D7}"/>
                </a:ext>
              </a:extLst>
            </p:cNvPr>
            <p:cNvSpPr/>
            <p:nvPr/>
          </p:nvSpPr>
          <p:spPr>
            <a:xfrm>
              <a:off x="10274540" y="4291486"/>
              <a:ext cx="274320" cy="265176"/>
            </a:xfrm>
            <a:prstGeom prst="ellipse">
              <a:avLst/>
            </a:prstGeom>
            <a:solidFill>
              <a:srgbClr val="4472C4"/>
            </a:solidFill>
            <a:ln w="19050" cap="rnd" cmpd="sng" algn="ctr">
              <a:solidFill>
                <a:srgbClr val="4472C4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58FFD4A8-B3F7-4C10-B795-357D580DB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4994" y="3963382"/>
              <a:ext cx="1097280" cy="109728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218FA32-3A96-4369-96D6-304DB7FC5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1255" y="4025842"/>
              <a:ext cx="1097280" cy="109728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4D73CF6-BA1F-4638-A23A-A72487AE78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7516" y="4085326"/>
              <a:ext cx="1097280" cy="109728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CFABCFFE-B8E3-475B-92A5-347D0AEB0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3777" y="4118175"/>
              <a:ext cx="1097280" cy="109728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50D9C5A-67C7-4FC3-94C7-2FC400BB7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2764" y="1594459"/>
              <a:ext cx="1097280" cy="109728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29C8CF5A-F9FA-4C6B-A136-AC1FD441D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2748" y="1655562"/>
              <a:ext cx="1097280" cy="109728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71B0B5D-4CCE-48DF-8CF9-A64F4AEEB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5098" y="1628557"/>
              <a:ext cx="1097280" cy="109728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17C6F7-B6BB-44DC-911B-FF2D91006C92}"/>
                </a:ext>
              </a:extLst>
            </p:cNvPr>
            <p:cNvSpPr txBox="1"/>
            <p:nvPr/>
          </p:nvSpPr>
          <p:spPr>
            <a:xfrm>
              <a:off x="5296101" y="5339915"/>
              <a:ext cx="3959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b="1" dirty="0" err="1">
                  <a:solidFill>
                    <a:prstClr val="black"/>
                  </a:solidFill>
                  <a:latin typeface="Calibri" panose="020F0502020204030204"/>
                </a:rPr>
                <a:t>Avg</a:t>
              </a:r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 Points Redeemed </a:t>
              </a:r>
            </a:p>
            <a:p>
              <a:pPr algn="ctr" defTabSz="457200"/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per customer</a:t>
              </a:r>
            </a:p>
            <a:p>
              <a:pPr algn="ctr" defTabSz="457200"/>
              <a:r>
                <a:rPr lang="en-US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1059</a:t>
              </a:r>
              <a:endParaRPr lang="en-US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4E0FCF-9495-4A6D-8350-17BF8CCD78D1}"/>
                </a:ext>
              </a:extLst>
            </p:cNvPr>
            <p:cNvSpPr txBox="1"/>
            <p:nvPr/>
          </p:nvSpPr>
          <p:spPr>
            <a:xfrm>
              <a:off x="819800" y="2741669"/>
              <a:ext cx="1923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Points Issued</a:t>
              </a:r>
            </a:p>
            <a:p>
              <a:pPr algn="ctr" defTabSz="457200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</a:rPr>
                <a:t>3.2 Cr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7E2DCAA-9E7D-4A20-A120-C38494CFA392}"/>
                </a:ext>
              </a:extLst>
            </p:cNvPr>
            <p:cNvSpPr txBox="1"/>
            <p:nvPr/>
          </p:nvSpPr>
          <p:spPr>
            <a:xfrm>
              <a:off x="5904217" y="2711502"/>
              <a:ext cx="2901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Earn Burn Ratio</a:t>
              </a:r>
            </a:p>
            <a:p>
              <a:pPr algn="ctr" defTabSz="457200"/>
              <a:r>
                <a:rPr lang="en-US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4.9</a:t>
              </a:r>
              <a:endParaRPr lang="en-US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DBA2A83-F1CD-4FFD-A597-42A04702CAE3}"/>
                </a:ext>
              </a:extLst>
            </p:cNvPr>
            <p:cNvSpPr txBox="1"/>
            <p:nvPr/>
          </p:nvSpPr>
          <p:spPr>
            <a:xfrm>
              <a:off x="8055558" y="2657750"/>
              <a:ext cx="4344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b="1" dirty="0">
                  <a:solidFill>
                    <a:prstClr val="black"/>
                  </a:solidFill>
                  <a:latin typeface="Calibri" panose="020F0502020204030204" pitchFamily="34" charset="0"/>
                </a:rPr>
                <a:t>Extra Sales per Points redeemed</a:t>
              </a:r>
            </a:p>
            <a:p>
              <a:pPr algn="ctr" defTabSz="457200"/>
              <a:r>
                <a:rPr lang="en-US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4.5</a:t>
              </a:r>
              <a:endParaRPr lang="en-US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8EB369-0441-4617-9F47-CAF9DA53194F}"/>
                </a:ext>
              </a:extLst>
            </p:cNvPr>
            <p:cNvSpPr txBox="1"/>
            <p:nvPr/>
          </p:nvSpPr>
          <p:spPr>
            <a:xfrm>
              <a:off x="599365" y="5488134"/>
              <a:ext cx="21144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Point Redeemers</a:t>
              </a:r>
            </a:p>
            <a:p>
              <a:pPr algn="ctr" defTabSz="457200"/>
              <a:r>
                <a:rPr lang="en-US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6.4 K</a:t>
              </a:r>
              <a:endParaRPr lang="en-US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A02695A-E3C2-491C-8986-E2EFD5554CCB}"/>
                </a:ext>
              </a:extLst>
            </p:cNvPr>
            <p:cNvSpPr txBox="1"/>
            <p:nvPr/>
          </p:nvSpPr>
          <p:spPr>
            <a:xfrm>
              <a:off x="3039062" y="5271483"/>
              <a:ext cx="29718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Points Issued</a:t>
              </a:r>
            </a:p>
            <a:p>
              <a:pPr algn="ctr" defTabSz="457200"/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 Customers </a:t>
              </a:r>
            </a:p>
            <a:p>
              <a:pPr algn="ctr" defTabSz="457200"/>
              <a:r>
                <a:rPr lang="en-US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56.6</a:t>
              </a:r>
              <a:r>
                <a:rPr lang="en-US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 K</a:t>
              </a:r>
              <a:endParaRPr lang="en-US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81C8450-A4B9-439B-A06E-44863364A12B}"/>
                </a:ext>
              </a:extLst>
            </p:cNvPr>
            <p:cNvSpPr txBox="1"/>
            <p:nvPr/>
          </p:nvSpPr>
          <p:spPr>
            <a:xfrm>
              <a:off x="8235623" y="5324500"/>
              <a:ext cx="3744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Sales through </a:t>
              </a:r>
            </a:p>
            <a:p>
              <a:pPr algn="ctr" defTabSz="457200"/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Points Redemption</a:t>
              </a:r>
            </a:p>
            <a:p>
              <a:pPr algn="ctr" defTabSz="457200"/>
              <a:r>
                <a:rPr lang="en-US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2</a:t>
              </a:r>
              <a:r>
                <a:rPr lang="en-US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.4 Cr</a:t>
              </a:r>
              <a:endParaRPr lang="en-US" b="1" dirty="0">
                <a:solidFill>
                  <a:prstClr val="black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C4A45D4-3353-4D11-9BB0-49D4095C4F46}"/>
                </a:ext>
              </a:extLst>
            </p:cNvPr>
            <p:cNvSpPr txBox="1"/>
            <p:nvPr/>
          </p:nvSpPr>
          <p:spPr>
            <a:xfrm>
              <a:off x="3311972" y="2738621"/>
              <a:ext cx="2405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b="1" dirty="0">
                  <a:solidFill>
                    <a:prstClr val="black"/>
                  </a:solidFill>
                  <a:latin typeface="Calibri" panose="020F0502020204030204"/>
                </a:rPr>
                <a:t>Points Redeemed</a:t>
              </a:r>
            </a:p>
            <a:p>
              <a:pPr algn="ctr" defTabSz="457200"/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</a:rPr>
                <a:t>66</a:t>
              </a:r>
              <a:r>
                <a:rPr lang="en-US" b="1" dirty="0" smtClean="0">
                  <a:solidFill>
                    <a:schemeClr val="accent2">
                      <a:lumMod val="75000"/>
                    </a:schemeClr>
                  </a:solidFill>
                  <a:latin typeface="Calibri" panose="020F0502020204030204" pitchFamily="34" charset="0"/>
                </a:rPr>
                <a:t> L</a:t>
              </a:r>
              <a:endParaRPr lang="en-US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endParaRP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1CC35006-DA63-4E58-ABEC-82115525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1255" y="1594459"/>
              <a:ext cx="1097280" cy="1097280"/>
            </a:xfrm>
            <a:prstGeom prst="rect">
              <a:avLst/>
            </a:prstGeom>
          </p:spPr>
        </p:pic>
      </p:grpSp>
      <p:sp>
        <p:nvSpPr>
          <p:cNvPr id="83" name="Text Placeholder 1">
            <a:extLst>
              <a:ext uri="{FF2B5EF4-FFF2-40B4-BE49-F238E27FC236}">
                <a16:creationId xmlns:a16="http://schemas.microsoft.com/office/drawing/2014/main" id="{F50229FB-5984-4014-9D92-499B27573CC7}"/>
              </a:ext>
            </a:extLst>
          </p:cNvPr>
          <p:cNvSpPr txBox="1">
            <a:spLocks/>
          </p:cNvSpPr>
          <p:nvPr/>
        </p:nvSpPr>
        <p:spPr>
          <a:xfrm>
            <a:off x="261373" y="356251"/>
            <a:ext cx="6763167" cy="610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Pct val="25000"/>
              <a:buFont typeface="Arial" panose="020B0604020202020204" pitchFamily="34" charset="0"/>
              <a:buNone/>
              <a:tabLst/>
              <a:defRPr sz="1950" b="1" kern="1200" cap="none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5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IN" sz="2800" dirty="0">
                <a:solidFill>
                  <a:srgbClr val="44546A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Loyalty Program Overview </a:t>
            </a:r>
            <a:r>
              <a:rPr lang="en-IN" sz="2800" dirty="0" smtClean="0">
                <a:solidFill>
                  <a:srgbClr val="44546A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2021</a:t>
            </a:r>
            <a:r>
              <a:rPr lang="en-IN" sz="2800" dirty="0">
                <a:solidFill>
                  <a:srgbClr val="44546A"/>
                </a:solidFill>
                <a:latin typeface="Corbel" panose="020B0503020204020204" pitchFamily="34" charset="0"/>
                <a:ea typeface="Calibri"/>
                <a:cs typeface="Calibri"/>
                <a:sym typeface="Calibri"/>
              </a:rPr>
              <a:t>: </a:t>
            </a:r>
            <a:endParaRPr lang="en-US" sz="2800" dirty="0">
              <a:solidFill>
                <a:srgbClr val="44546A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B5B7FF-5E3F-409A-9A61-78E233D14B6D}"/>
              </a:ext>
            </a:extLst>
          </p:cNvPr>
          <p:cNvSpPr txBox="1"/>
          <p:nvPr/>
        </p:nvSpPr>
        <p:spPr>
          <a:xfrm>
            <a:off x="7157062" y="6520982"/>
            <a:ext cx="3528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prstClr val="black"/>
                </a:solidFill>
                <a:latin typeface="Calibri" panose="020F0502020204030204" pitchFamily="34" charset="0"/>
              </a:rPr>
              <a:t>Duration: </a:t>
            </a:r>
            <a:r>
              <a:rPr lang="en-US" sz="1050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Apr</a:t>
            </a:r>
            <a:r>
              <a:rPr lang="en-US" sz="1050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- Jun </a:t>
            </a:r>
            <a:r>
              <a:rPr lang="en-US" sz="1050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2022</a:t>
            </a:r>
            <a:endParaRPr lang="en-US" sz="1100" b="1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35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3FFE6-B632-4D6F-AFE2-EBF91264F7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838FD6-2E01-47BF-B1C2-2FE0ADB8F922}"/>
              </a:ext>
            </a:extLst>
          </p:cNvPr>
          <p:cNvGrpSpPr/>
          <p:nvPr/>
        </p:nvGrpSpPr>
        <p:grpSpPr>
          <a:xfrm>
            <a:off x="391449" y="1362697"/>
            <a:ext cx="4573172" cy="1569660"/>
            <a:chOff x="2029454" y="1402552"/>
            <a:chExt cx="4573172" cy="15696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BE6243-4416-4704-9573-B4C3F1FF5F00}"/>
                </a:ext>
              </a:extLst>
            </p:cNvPr>
            <p:cNvSpPr/>
            <p:nvPr/>
          </p:nvSpPr>
          <p:spPr>
            <a:xfrm>
              <a:off x="3365680" y="1402552"/>
              <a:ext cx="323694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b="1" dirty="0" smtClean="0">
                  <a:solidFill>
                    <a:prstClr val="black"/>
                  </a:solidFill>
                </a:rPr>
                <a:t>2.4</a:t>
              </a:r>
              <a:r>
                <a:rPr lang="en-IN" sz="2400" b="1" dirty="0" smtClean="0">
                  <a:solidFill>
                    <a:prstClr val="black"/>
                  </a:solidFill>
                </a:rPr>
                <a:t> </a:t>
              </a:r>
              <a:r>
                <a:rPr lang="en-IN" sz="2400" b="1" dirty="0">
                  <a:solidFill>
                    <a:prstClr val="black"/>
                  </a:solidFill>
                </a:rPr>
                <a:t>Cr</a:t>
              </a:r>
            </a:p>
            <a:p>
              <a:r>
                <a:rPr lang="en-IN" dirty="0">
                  <a:solidFill>
                    <a:prstClr val="black"/>
                  </a:solidFill>
                </a:rPr>
                <a:t>Additional Sales through </a:t>
              </a:r>
            </a:p>
            <a:p>
              <a:r>
                <a:rPr lang="en-IN" dirty="0">
                  <a:solidFill>
                    <a:prstClr val="black"/>
                  </a:solidFill>
                </a:rPr>
                <a:t>Campaigns</a:t>
              </a:r>
            </a:p>
            <a:p>
              <a:endParaRPr lang="en-IN" dirty="0">
                <a:solidFill>
                  <a:prstClr val="black"/>
                </a:solidFill>
              </a:endParaRPr>
            </a:p>
            <a:p>
              <a:endParaRPr lang="en-IN" dirty="0">
                <a:solidFill>
                  <a:prstClr val="black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2B8705F-ACA5-4630-9F49-D65F96E93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9454" y="1402553"/>
              <a:ext cx="1030187" cy="103018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E7FA77-021F-48C8-949E-3E1AB61676C3}"/>
              </a:ext>
            </a:extLst>
          </p:cNvPr>
          <p:cNvGrpSpPr/>
          <p:nvPr/>
        </p:nvGrpSpPr>
        <p:grpSpPr>
          <a:xfrm>
            <a:off x="391449" y="3277007"/>
            <a:ext cx="4516985" cy="1569660"/>
            <a:chOff x="2068822" y="2823717"/>
            <a:chExt cx="4516985" cy="15696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80CA8CC-F55E-487F-BE9A-4B73CADA2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822" y="2984738"/>
              <a:ext cx="815277" cy="815277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CFEE6F-F43C-464C-8852-EEE35EA6BC8D}"/>
                </a:ext>
              </a:extLst>
            </p:cNvPr>
            <p:cNvSpPr/>
            <p:nvPr/>
          </p:nvSpPr>
          <p:spPr>
            <a:xfrm>
              <a:off x="3348861" y="2823717"/>
              <a:ext cx="323694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b="1" dirty="0" smtClean="0">
                  <a:solidFill>
                    <a:prstClr val="black"/>
                  </a:solidFill>
                </a:rPr>
                <a:t>6.07</a:t>
              </a:r>
              <a:r>
                <a:rPr lang="en-IN" sz="2400" b="1" dirty="0" smtClean="0">
                  <a:solidFill>
                    <a:prstClr val="black"/>
                  </a:solidFill>
                </a:rPr>
                <a:t> </a:t>
              </a:r>
              <a:r>
                <a:rPr lang="en-IN" sz="2400" b="1" dirty="0">
                  <a:solidFill>
                    <a:prstClr val="black"/>
                  </a:solidFill>
                </a:rPr>
                <a:t>L</a:t>
              </a:r>
            </a:p>
            <a:p>
              <a:r>
                <a:rPr lang="en-IN" dirty="0">
                  <a:solidFill>
                    <a:prstClr val="black"/>
                  </a:solidFill>
                </a:rPr>
                <a:t>Additional Sales through </a:t>
              </a:r>
            </a:p>
            <a:p>
              <a:r>
                <a:rPr lang="en-IN" dirty="0">
                  <a:solidFill>
                    <a:prstClr val="black"/>
                  </a:solidFill>
                </a:rPr>
                <a:t>Birthday campaign</a:t>
              </a:r>
            </a:p>
            <a:p>
              <a:endParaRPr lang="en-IN" dirty="0">
                <a:solidFill>
                  <a:prstClr val="black"/>
                </a:solidFill>
              </a:endParaRPr>
            </a:p>
            <a:p>
              <a:endParaRPr lang="en-IN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ABA6DA-B649-4E0C-AE53-8256082B05BF}"/>
              </a:ext>
            </a:extLst>
          </p:cNvPr>
          <p:cNvGrpSpPr/>
          <p:nvPr/>
        </p:nvGrpSpPr>
        <p:grpSpPr>
          <a:xfrm>
            <a:off x="168254" y="5158027"/>
            <a:ext cx="4447396" cy="1569660"/>
            <a:chOff x="2138411" y="4075948"/>
            <a:chExt cx="4447396" cy="156966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D7A9E11-9642-4EF6-B1AC-6EF3B0665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8411" y="4286013"/>
              <a:ext cx="622377" cy="71087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786441-4D92-4880-9F7B-42B28EE8B498}"/>
                </a:ext>
              </a:extLst>
            </p:cNvPr>
            <p:cNvSpPr/>
            <p:nvPr/>
          </p:nvSpPr>
          <p:spPr>
            <a:xfrm>
              <a:off x="3348861" y="4075948"/>
              <a:ext cx="3236946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prstClr val="black"/>
                  </a:solidFill>
                </a:rPr>
                <a:t>30.5 L</a:t>
              </a:r>
              <a:endParaRPr lang="en-IN" sz="2400" b="1" dirty="0">
                <a:solidFill>
                  <a:prstClr val="black"/>
                </a:solidFill>
              </a:endParaRPr>
            </a:p>
            <a:p>
              <a:r>
                <a:rPr lang="en-IN" dirty="0">
                  <a:solidFill>
                    <a:prstClr val="black"/>
                  </a:solidFill>
                </a:rPr>
                <a:t>Additional Sales through </a:t>
              </a:r>
            </a:p>
            <a:p>
              <a:r>
                <a:rPr lang="en-IN" dirty="0">
                  <a:solidFill>
                    <a:prstClr val="black"/>
                  </a:solidFill>
                </a:rPr>
                <a:t>Points Redemption</a:t>
              </a:r>
            </a:p>
            <a:p>
              <a:endParaRPr lang="en-IN" dirty="0">
                <a:solidFill>
                  <a:prstClr val="black"/>
                </a:solidFill>
              </a:endParaRPr>
            </a:p>
            <a:p>
              <a:endParaRPr lang="en-IN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03F2651-60B9-42D7-987B-51B364D8016E}"/>
              </a:ext>
            </a:extLst>
          </p:cNvPr>
          <p:cNvGrpSpPr/>
          <p:nvPr/>
        </p:nvGrpSpPr>
        <p:grpSpPr>
          <a:xfrm>
            <a:off x="7839070" y="1362697"/>
            <a:ext cx="4352930" cy="1020650"/>
            <a:chOff x="6476234" y="1362697"/>
            <a:chExt cx="4352930" cy="10206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FE5C2D4-7E44-4F70-9D50-E4C85FDA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234" y="1362697"/>
              <a:ext cx="1020650" cy="102065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1D4AB8-2CDE-4E40-B7C1-919B20302E97}"/>
                </a:ext>
              </a:extLst>
            </p:cNvPr>
            <p:cNvSpPr/>
            <p:nvPr/>
          </p:nvSpPr>
          <p:spPr>
            <a:xfrm>
              <a:off x="7592218" y="1402553"/>
              <a:ext cx="3236946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b="1" dirty="0">
                  <a:solidFill>
                    <a:prstClr val="black"/>
                  </a:solidFill>
                </a:rPr>
                <a:t>12.48 L</a:t>
              </a:r>
            </a:p>
            <a:p>
              <a:r>
                <a:rPr lang="en-IN" dirty="0">
                  <a:solidFill>
                    <a:prstClr val="black"/>
                  </a:solidFill>
                </a:rPr>
                <a:t>Capillary service fee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2AF5CA-4F20-4A48-AE8D-0509717939A3}"/>
              </a:ext>
            </a:extLst>
          </p:cNvPr>
          <p:cNvGrpSpPr/>
          <p:nvPr/>
        </p:nvGrpSpPr>
        <p:grpSpPr>
          <a:xfrm>
            <a:off x="7896365" y="2444302"/>
            <a:ext cx="4455706" cy="1185086"/>
            <a:chOff x="6427084" y="2614928"/>
            <a:chExt cx="4455706" cy="118508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2D2A9B4-C548-48EE-AB33-C8E46BEB1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7084" y="2614928"/>
              <a:ext cx="1185086" cy="1185086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62F726-7EA9-45DE-ABDB-50585D1068B7}"/>
                </a:ext>
              </a:extLst>
            </p:cNvPr>
            <p:cNvSpPr/>
            <p:nvPr/>
          </p:nvSpPr>
          <p:spPr>
            <a:xfrm>
              <a:off x="7645844" y="2774776"/>
              <a:ext cx="323694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b="1" dirty="0" smtClean="0">
                  <a:solidFill>
                    <a:prstClr val="black"/>
                  </a:solidFill>
                </a:rPr>
                <a:t>6.02 L</a:t>
              </a:r>
              <a:endParaRPr lang="en-IN" sz="2400" b="1" dirty="0">
                <a:solidFill>
                  <a:prstClr val="black"/>
                </a:solidFill>
              </a:endParaRPr>
            </a:p>
            <a:p>
              <a:r>
                <a:rPr lang="en-IN" dirty="0">
                  <a:solidFill>
                    <a:prstClr val="black"/>
                  </a:solidFill>
                  <a:latin typeface="Calibri" panose="020F0502020204030204" pitchFamily="34" charset="0"/>
                </a:rPr>
                <a:t>2021</a:t>
              </a:r>
              <a:r>
                <a:rPr lang="en-IN" dirty="0">
                  <a:solidFill>
                    <a:prstClr val="black"/>
                  </a:solidFill>
                </a:rPr>
                <a:t> SMS charges</a:t>
              </a:r>
            </a:p>
            <a:p>
              <a:endParaRPr lang="en-IN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00CE24-2394-4A5A-A308-6DCFBD3E96BC}"/>
              </a:ext>
            </a:extLst>
          </p:cNvPr>
          <p:cNvGrpSpPr/>
          <p:nvPr/>
        </p:nvGrpSpPr>
        <p:grpSpPr>
          <a:xfrm>
            <a:off x="8075094" y="4957104"/>
            <a:ext cx="4353765" cy="1292662"/>
            <a:chOff x="6529025" y="4146999"/>
            <a:chExt cx="4353765" cy="129266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91FC5DB-5C34-4766-A89C-245554415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9025" y="4193201"/>
              <a:ext cx="915069" cy="859044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4D007A5-C2DB-443F-A28F-4AFCC00035C1}"/>
                </a:ext>
              </a:extLst>
            </p:cNvPr>
            <p:cNvSpPr/>
            <p:nvPr/>
          </p:nvSpPr>
          <p:spPr>
            <a:xfrm>
              <a:off x="7645844" y="4146999"/>
              <a:ext cx="3236946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2400" b="1" dirty="0" smtClean="0">
                  <a:solidFill>
                    <a:prstClr val="black"/>
                  </a:solidFill>
                </a:rPr>
                <a:t>66 </a:t>
              </a:r>
              <a:r>
                <a:rPr lang="en-IN" sz="2400" b="1" dirty="0" smtClean="0">
                  <a:solidFill>
                    <a:prstClr val="black"/>
                  </a:solidFill>
                </a:rPr>
                <a:t>L</a:t>
              </a:r>
              <a:endParaRPr lang="en-IN" sz="2400" b="1" dirty="0">
                <a:solidFill>
                  <a:prstClr val="black"/>
                </a:solidFill>
              </a:endParaRPr>
            </a:p>
            <a:p>
              <a:r>
                <a:rPr lang="en-IN" dirty="0">
                  <a:solidFill>
                    <a:prstClr val="black"/>
                  </a:solidFill>
                </a:rPr>
                <a:t>Worth of Points  Redeemed</a:t>
              </a:r>
            </a:p>
            <a:p>
              <a:endParaRPr lang="en-IN" dirty="0">
                <a:solidFill>
                  <a:prstClr val="black"/>
                </a:solidFill>
              </a:endParaRPr>
            </a:p>
            <a:p>
              <a:endParaRPr lang="en-IN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0FE848-B290-4A78-B232-A20BA99E253E}"/>
              </a:ext>
            </a:extLst>
          </p:cNvPr>
          <p:cNvGrpSpPr/>
          <p:nvPr/>
        </p:nvGrpSpPr>
        <p:grpSpPr>
          <a:xfrm>
            <a:off x="4885927" y="3013176"/>
            <a:ext cx="4491541" cy="1360845"/>
            <a:chOff x="4443030" y="5232189"/>
            <a:chExt cx="4491541" cy="136084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0E440E8-8225-4F79-A621-2A99A5287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030" y="5232189"/>
              <a:ext cx="1182806" cy="1182806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8ACE81-A220-40A5-ACC4-65AA8CCEC1D7}"/>
                </a:ext>
              </a:extLst>
            </p:cNvPr>
            <p:cNvSpPr/>
            <p:nvPr/>
          </p:nvSpPr>
          <p:spPr>
            <a:xfrm>
              <a:off x="5697625" y="5331150"/>
              <a:ext cx="3236946" cy="12618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4000" b="1" dirty="0" smtClean="0">
                  <a:solidFill>
                    <a:prstClr val="black"/>
                  </a:solidFill>
                  <a:latin typeface="Calibri" panose="020F0502020204030204" pitchFamily="34" charset="0"/>
                </a:rPr>
                <a:t>2.1</a:t>
              </a:r>
              <a:r>
                <a:rPr lang="en-IN" sz="4000" b="1" dirty="0" smtClean="0">
                  <a:solidFill>
                    <a:prstClr val="black"/>
                  </a:solidFill>
                </a:rPr>
                <a:t>X</a:t>
              </a:r>
              <a:endParaRPr lang="en-IN" sz="4000" b="1" dirty="0">
                <a:solidFill>
                  <a:prstClr val="black"/>
                </a:solidFill>
              </a:endParaRPr>
            </a:p>
            <a:p>
              <a:r>
                <a:rPr lang="en-IN" dirty="0">
                  <a:solidFill>
                    <a:prstClr val="black"/>
                  </a:solidFill>
                </a:rPr>
                <a:t>Business ROI</a:t>
              </a:r>
            </a:p>
            <a:p>
              <a:endParaRPr lang="en-IN" dirty="0">
                <a:solidFill>
                  <a:prstClr val="black"/>
                </a:solidFill>
              </a:endParaRPr>
            </a:p>
          </p:txBody>
        </p:sp>
      </p:grpSp>
      <p:sp>
        <p:nvSpPr>
          <p:cNvPr id="28" name="Text Placeholder 1">
            <a:extLst>
              <a:ext uri="{FF2B5EF4-FFF2-40B4-BE49-F238E27FC236}">
                <a16:creationId xmlns:a16="http://schemas.microsoft.com/office/drawing/2014/main" id="{EB77E130-B1E1-4AB8-BF3B-429747F4A404}"/>
              </a:ext>
            </a:extLst>
          </p:cNvPr>
          <p:cNvSpPr txBox="1">
            <a:spLocks/>
          </p:cNvSpPr>
          <p:nvPr/>
        </p:nvSpPr>
        <p:spPr>
          <a:xfrm>
            <a:off x="393894" y="372275"/>
            <a:ext cx="9046498" cy="6104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ClrTx/>
              <a:buSzPct val="25000"/>
              <a:buFont typeface="Arial" panose="020B0604020202020204" pitchFamily="34" charset="0"/>
              <a:buNone/>
              <a:tabLst/>
              <a:defRPr sz="1950" b="1" kern="1200" cap="none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5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marR="0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 kern="1200" cap="none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0"/>
              </a:spcBef>
              <a:spcAft>
                <a:spcPts val="750"/>
              </a:spcAft>
              <a:buClr>
                <a:schemeClr val="tx1"/>
              </a:buClr>
              <a:buSzPct val="100000"/>
              <a:buFont typeface="Arial"/>
              <a:buChar char="•"/>
              <a:defRPr sz="9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defTabSz="457200"/>
            <a:r>
              <a:rPr lang="en-IN" sz="2800" dirty="0">
                <a:latin typeface="Corbel" panose="020B0503020204020204" pitchFamily="34" charset="0"/>
              </a:rPr>
              <a:t>Business ROI of  </a:t>
            </a:r>
            <a:r>
              <a:rPr lang="en-IN" sz="2800" dirty="0" smtClean="0">
                <a:latin typeface="Corbel" panose="020B0503020204020204" pitchFamily="34" charset="0"/>
              </a:rPr>
              <a:t>2.1</a:t>
            </a:r>
            <a:r>
              <a:rPr lang="en-IN" sz="2800" dirty="0" smtClean="0">
                <a:latin typeface="Corbel" panose="020B0503020204020204" pitchFamily="34" charset="0"/>
              </a:rPr>
              <a:t>X </a:t>
            </a:r>
            <a:r>
              <a:rPr lang="en-IN" sz="2800" dirty="0">
                <a:latin typeface="Corbel" panose="020B0503020204020204" pitchFamily="34" charset="0"/>
              </a:rPr>
              <a:t>yielded on Linen Club </a:t>
            </a:r>
            <a:r>
              <a:rPr lang="en-IN" sz="2800" dirty="0" smtClean="0">
                <a:latin typeface="Corbel" panose="020B0503020204020204" pitchFamily="34" charset="0"/>
              </a:rPr>
              <a:t>program </a:t>
            </a:r>
            <a:endParaRPr lang="en-IN" sz="2800" dirty="0">
              <a:latin typeface="Corbel" panose="020B0503020204020204" pitchFamily="34" charset="0"/>
            </a:endParaRPr>
          </a:p>
          <a:p>
            <a:pPr defTabSz="457200"/>
            <a:endParaRPr lang="en-US" sz="2800" dirty="0">
              <a:solidFill>
                <a:srgbClr val="44546A"/>
              </a:solidFill>
              <a:latin typeface="Corbel" panose="020B05030202040202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54274FB-773D-4DD9-9274-1AACECAB5A5E}"/>
              </a:ext>
            </a:extLst>
          </p:cNvPr>
          <p:cNvSpPr/>
          <p:nvPr/>
        </p:nvSpPr>
        <p:spPr>
          <a:xfrm>
            <a:off x="9153639" y="3728191"/>
            <a:ext cx="323694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prstClr val="black"/>
                </a:solidFill>
              </a:rPr>
              <a:t>29 L</a:t>
            </a:r>
            <a:endParaRPr lang="en-IN" sz="2400" b="1" dirty="0">
              <a:solidFill>
                <a:prstClr val="black"/>
              </a:solidFill>
            </a:endParaRPr>
          </a:p>
          <a:p>
            <a:r>
              <a:rPr lang="en-IN" dirty="0">
                <a:solidFill>
                  <a:prstClr val="black"/>
                </a:solidFill>
              </a:rPr>
              <a:t>Worth of Coupons  Redeemed</a:t>
            </a:r>
          </a:p>
          <a:p>
            <a:endParaRPr lang="en-IN" dirty="0">
              <a:solidFill>
                <a:prstClr val="black"/>
              </a:solidFill>
            </a:endParaRPr>
          </a:p>
          <a:p>
            <a:endParaRPr lang="en-IN" dirty="0">
              <a:solidFill>
                <a:prstClr val="black"/>
              </a:solidFill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5CCCAB4-E639-42A1-B931-0D54DF4A726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551" y="3491110"/>
            <a:ext cx="1141453" cy="114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66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6E70A1-35AF-47B0-8765-5CFC0AAD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EBO wise metrics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3EB4F6-0E18-42AD-8DEA-A1CBC80778B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EF270-91BE-4225-BC1D-AB7A9AC0FDC5}"/>
              </a:ext>
            </a:extLst>
          </p:cNvPr>
          <p:cNvSpPr txBox="1"/>
          <p:nvPr/>
        </p:nvSpPr>
        <p:spPr>
          <a:xfrm>
            <a:off x="2114263" y="5144655"/>
            <a:ext cx="3617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Sales Pattern are almost uniform across the EBO </a:t>
            </a:r>
            <a:r>
              <a:rPr lang="en-IN" dirty="0" smtClean="0"/>
              <a:t>type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5B7FF-5E3F-409A-9A61-78E233D14B6D}"/>
              </a:ext>
            </a:extLst>
          </p:cNvPr>
          <p:cNvSpPr txBox="1"/>
          <p:nvPr/>
        </p:nvSpPr>
        <p:spPr>
          <a:xfrm>
            <a:off x="7791244" y="6488441"/>
            <a:ext cx="3528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prstClr val="black"/>
                </a:solidFill>
                <a:latin typeface="Calibri" panose="020F0502020204030204" pitchFamily="34" charset="0"/>
              </a:rPr>
              <a:t>Duration: </a:t>
            </a:r>
            <a:r>
              <a:rPr lang="en-US" sz="1050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Apr</a:t>
            </a:r>
            <a:r>
              <a:rPr lang="en-US" sz="1050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- Jun </a:t>
            </a:r>
            <a:r>
              <a:rPr lang="en-US" sz="1050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2022</a:t>
            </a:r>
            <a:endParaRPr lang="en-US" sz="1100" b="1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0985120"/>
              </p:ext>
            </p:extLst>
          </p:nvPr>
        </p:nvGraphicFramePr>
        <p:xfrm>
          <a:off x="1520989" y="1690574"/>
          <a:ext cx="4371975" cy="2965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543186"/>
              </p:ext>
            </p:extLst>
          </p:nvPr>
        </p:nvGraphicFramePr>
        <p:xfrm>
          <a:off x="6610892" y="1790166"/>
          <a:ext cx="4034245" cy="2766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66EF270-91BE-4225-BC1D-AB7A9AC0FDC5}"/>
              </a:ext>
            </a:extLst>
          </p:cNvPr>
          <p:cNvSpPr txBox="1"/>
          <p:nvPr/>
        </p:nvSpPr>
        <p:spPr>
          <a:xfrm>
            <a:off x="6566806" y="5060668"/>
            <a:ext cx="4122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ATV also have been constant across all types while there is an hike in </a:t>
            </a:r>
            <a:r>
              <a:rPr lang="en-IN" dirty="0" smtClean="0"/>
              <a:t>repeat customer </a:t>
            </a:r>
            <a:r>
              <a:rPr lang="en-IN" dirty="0"/>
              <a:t>ATV.</a:t>
            </a:r>
          </a:p>
        </p:txBody>
      </p:sp>
    </p:spTree>
    <p:extLst>
      <p:ext uri="{BB962C8B-B14F-4D97-AF65-F5344CB8AC3E}">
        <p14:creationId xmlns:p14="http://schemas.microsoft.com/office/powerpoint/2010/main" val="367639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1FCCF-AEE3-413E-8CC0-A46D17FC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Region Wise Metrics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341A1-AE7B-4C10-BEC8-FBF683937E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D88F6E-14F9-45C7-BD8C-6C94AF4CD4B1}"/>
              </a:ext>
            </a:extLst>
          </p:cNvPr>
          <p:cNvSpPr txBox="1"/>
          <p:nvPr/>
        </p:nvSpPr>
        <p:spPr>
          <a:xfrm>
            <a:off x="8428383" y="1656522"/>
            <a:ext cx="315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South </a:t>
            </a:r>
            <a:r>
              <a:rPr lang="en-IN" dirty="0"/>
              <a:t>has comparatively higher ATV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5B7FF-5E3F-409A-9A61-78E233D14B6D}"/>
              </a:ext>
            </a:extLst>
          </p:cNvPr>
          <p:cNvSpPr txBox="1"/>
          <p:nvPr/>
        </p:nvSpPr>
        <p:spPr>
          <a:xfrm>
            <a:off x="7453276" y="6436683"/>
            <a:ext cx="3528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i="1" dirty="0">
                <a:solidFill>
                  <a:prstClr val="black"/>
                </a:solidFill>
                <a:latin typeface="Calibri" panose="020F0502020204030204" pitchFamily="34" charset="0"/>
              </a:rPr>
              <a:t>Duration: </a:t>
            </a:r>
            <a:r>
              <a:rPr lang="en-US" sz="1050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Apr</a:t>
            </a:r>
            <a:r>
              <a:rPr lang="en-US" sz="1050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- </a:t>
            </a:r>
            <a:r>
              <a:rPr lang="en-US" sz="1050" b="1" i="1" dirty="0" smtClean="0">
                <a:solidFill>
                  <a:prstClr val="black"/>
                </a:solidFill>
                <a:latin typeface="Calibri" panose="020F0502020204030204" pitchFamily="34" charset="0"/>
              </a:rPr>
              <a:t>Jun 2022</a:t>
            </a:r>
            <a:endParaRPr lang="en-US" sz="1100" b="1" i="1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067188"/>
              </p:ext>
            </p:extLst>
          </p:nvPr>
        </p:nvGraphicFramePr>
        <p:xfrm>
          <a:off x="262345" y="2358763"/>
          <a:ext cx="5537915" cy="3634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339892"/>
              </p:ext>
            </p:extLst>
          </p:nvPr>
        </p:nvGraphicFramePr>
        <p:xfrm>
          <a:off x="6044485" y="2358763"/>
          <a:ext cx="5537915" cy="3634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99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6">
            <a:extLst>
              <a:ext uri="{FF2B5EF4-FFF2-40B4-BE49-F238E27FC236}">
                <a16:creationId xmlns:a16="http://schemas.microsoft.com/office/drawing/2014/main" id="{6B35868E-9726-4E26-9CBF-2CFCDBE24938}"/>
              </a:ext>
            </a:extLst>
          </p:cNvPr>
          <p:cNvSpPr/>
          <p:nvPr/>
        </p:nvSpPr>
        <p:spPr>
          <a:xfrm>
            <a:off x="0" y="-3048"/>
            <a:ext cx="6307667" cy="6867483"/>
          </a:xfrm>
          <a:custGeom>
            <a:avLst/>
            <a:gdLst>
              <a:gd name="connsiteX0" fmla="*/ 0 w 9144000"/>
              <a:gd name="connsiteY0" fmla="*/ 0 h 5148072"/>
              <a:gd name="connsiteX1" fmla="*/ 9144000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9144000"/>
              <a:gd name="connsiteY0" fmla="*/ 0 h 5148072"/>
              <a:gd name="connsiteX1" fmla="*/ 812800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9144000"/>
              <a:gd name="connsiteY0" fmla="*/ 0 h 5148072"/>
              <a:gd name="connsiteX1" fmla="*/ 1683658 w 9144000"/>
              <a:gd name="connsiteY1" fmla="*/ 0 h 5148072"/>
              <a:gd name="connsiteX2" fmla="*/ 9144000 w 9144000"/>
              <a:gd name="connsiteY2" fmla="*/ 5148072 h 5148072"/>
              <a:gd name="connsiteX3" fmla="*/ 0 w 9144000"/>
              <a:gd name="connsiteY3" fmla="*/ 5148072 h 5148072"/>
              <a:gd name="connsiteX4" fmla="*/ 0 w 9144000"/>
              <a:gd name="connsiteY4" fmla="*/ 0 h 5148072"/>
              <a:gd name="connsiteX0" fmla="*/ 0 w 2854960"/>
              <a:gd name="connsiteY0" fmla="*/ 0 h 5148072"/>
              <a:gd name="connsiteX1" fmla="*/ 1683658 w 2854960"/>
              <a:gd name="connsiteY1" fmla="*/ 0 h 5148072"/>
              <a:gd name="connsiteX2" fmla="*/ 2854960 w 2854960"/>
              <a:gd name="connsiteY2" fmla="*/ 5148072 h 5148072"/>
              <a:gd name="connsiteX3" fmla="*/ 0 w 2854960"/>
              <a:gd name="connsiteY3" fmla="*/ 5148072 h 5148072"/>
              <a:gd name="connsiteX4" fmla="*/ 0 w 2854960"/>
              <a:gd name="connsiteY4" fmla="*/ 0 h 5148072"/>
              <a:gd name="connsiteX0" fmla="*/ 0 w 4724400"/>
              <a:gd name="connsiteY0" fmla="*/ 0 h 5148072"/>
              <a:gd name="connsiteX1" fmla="*/ 1683658 w 4724400"/>
              <a:gd name="connsiteY1" fmla="*/ 0 h 5148072"/>
              <a:gd name="connsiteX2" fmla="*/ 4724400 w 4724400"/>
              <a:gd name="connsiteY2" fmla="*/ 5137912 h 5148072"/>
              <a:gd name="connsiteX3" fmla="*/ 0 w 4724400"/>
              <a:gd name="connsiteY3" fmla="*/ 5148072 h 5148072"/>
              <a:gd name="connsiteX4" fmla="*/ 0 w 4724400"/>
              <a:gd name="connsiteY4" fmla="*/ 0 h 5148072"/>
              <a:gd name="connsiteX0" fmla="*/ 0 w 4730750"/>
              <a:gd name="connsiteY0" fmla="*/ 0 h 5150612"/>
              <a:gd name="connsiteX1" fmla="*/ 1683658 w 4730750"/>
              <a:gd name="connsiteY1" fmla="*/ 0 h 5150612"/>
              <a:gd name="connsiteX2" fmla="*/ 4730750 w 4730750"/>
              <a:gd name="connsiteY2" fmla="*/ 5150612 h 5150612"/>
              <a:gd name="connsiteX3" fmla="*/ 0 w 4730750"/>
              <a:gd name="connsiteY3" fmla="*/ 5148072 h 5150612"/>
              <a:gd name="connsiteX4" fmla="*/ 0 w 4730750"/>
              <a:gd name="connsiteY4" fmla="*/ 0 h 5150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0750" h="5150612">
                <a:moveTo>
                  <a:pt x="0" y="0"/>
                </a:moveTo>
                <a:lnTo>
                  <a:pt x="1683658" y="0"/>
                </a:lnTo>
                <a:lnTo>
                  <a:pt x="4730750" y="5150612"/>
                </a:lnTo>
                <a:lnTo>
                  <a:pt x="0" y="5148072"/>
                </a:lnTo>
                <a:lnTo>
                  <a:pt x="0" y="0"/>
                </a:lnTo>
                <a:close/>
              </a:path>
            </a:pathLst>
          </a:cu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sz="1867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8D659A4-FA57-4F7D-AE2A-8089FDE76D43}"/>
              </a:ext>
            </a:extLst>
          </p:cNvPr>
          <p:cNvSpPr txBox="1"/>
          <p:nvPr/>
        </p:nvSpPr>
        <p:spPr>
          <a:xfrm>
            <a:off x="5452747" y="1967437"/>
            <a:ext cx="3652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1. Business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D4838FE-D0C4-49F5-9FB4-D61D480F2E1B}"/>
              </a:ext>
            </a:extLst>
          </p:cNvPr>
          <p:cNvSpPr txBox="1"/>
          <p:nvPr/>
        </p:nvSpPr>
        <p:spPr>
          <a:xfrm>
            <a:off x="6085516" y="2886368"/>
            <a:ext cx="485998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b="1" dirty="0">
                <a:latin typeface="Corbel" panose="020B0503020204020204" pitchFamily="34" charset="0"/>
                <a:cs typeface="Arial" panose="020B0604020202020204" pitchFamily="34" charset="0"/>
              </a:rPr>
              <a:t>2. Loyalty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59685F4-6D6B-41DF-8044-D849D74BF489}"/>
              </a:ext>
            </a:extLst>
          </p:cNvPr>
          <p:cNvGrpSpPr/>
          <p:nvPr/>
        </p:nvGrpSpPr>
        <p:grpSpPr>
          <a:xfrm>
            <a:off x="4560447" y="2662461"/>
            <a:ext cx="6179909" cy="1822853"/>
            <a:chOff x="4198329" y="2484661"/>
            <a:chExt cx="4938014" cy="1822853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7CC5820-8483-46D9-9A2E-E69DE3A1D82F}"/>
                </a:ext>
              </a:extLst>
            </p:cNvPr>
            <p:cNvCxnSpPr/>
            <p:nvPr/>
          </p:nvCxnSpPr>
          <p:spPr>
            <a:xfrm>
              <a:off x="4198329" y="2484661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8AAF263-B44C-4609-A625-8671B65D2939}"/>
                </a:ext>
              </a:extLst>
            </p:cNvPr>
            <p:cNvCxnSpPr/>
            <p:nvPr/>
          </p:nvCxnSpPr>
          <p:spPr>
            <a:xfrm>
              <a:off x="4609229" y="3396088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8192030-696F-4C63-87BD-4FE0959DAD9A}"/>
                </a:ext>
              </a:extLst>
            </p:cNvPr>
            <p:cNvCxnSpPr/>
            <p:nvPr/>
          </p:nvCxnSpPr>
          <p:spPr>
            <a:xfrm>
              <a:off x="5123143" y="4307514"/>
              <a:ext cx="4013200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Shape 28">
            <a:extLst>
              <a:ext uri="{FF2B5EF4-FFF2-40B4-BE49-F238E27FC236}">
                <a16:creationId xmlns:a16="http://schemas.microsoft.com/office/drawing/2014/main" id="{C477C677-930A-4C03-BDB4-A2029DA624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82358"/>
          <a:stretch/>
        </p:blipFill>
        <p:spPr>
          <a:xfrm>
            <a:off x="-529" y="-297"/>
            <a:ext cx="12193057" cy="12024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roup 99">
            <a:extLst>
              <a:ext uri="{FF2B5EF4-FFF2-40B4-BE49-F238E27FC236}">
                <a16:creationId xmlns:a16="http://schemas.microsoft.com/office/drawing/2014/main" id="{704ABDB5-DAA3-4EA4-835B-CD1ED41F908B}"/>
              </a:ext>
            </a:extLst>
          </p:cNvPr>
          <p:cNvGrpSpPr/>
          <p:nvPr/>
        </p:nvGrpSpPr>
        <p:grpSpPr>
          <a:xfrm>
            <a:off x="4249704" y="1907456"/>
            <a:ext cx="754264" cy="755764"/>
            <a:chOff x="5232481" y="2267809"/>
            <a:chExt cx="1114524" cy="1116742"/>
          </a:xfrm>
        </p:grpSpPr>
        <p:sp>
          <p:nvSpPr>
            <p:cNvPr id="101" name="Oval 9">
              <a:extLst>
                <a:ext uri="{FF2B5EF4-FFF2-40B4-BE49-F238E27FC236}">
                  <a16:creationId xmlns:a16="http://schemas.microsoft.com/office/drawing/2014/main" id="{2039EBBA-217F-4822-B3D8-1F7E2ADB2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56AEDB26-BA9D-47AE-BFEC-6D6F01D1B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BD032D3-BB08-4FBA-8DE5-9552D0D58A4E}"/>
              </a:ext>
            </a:extLst>
          </p:cNvPr>
          <p:cNvGrpSpPr/>
          <p:nvPr/>
        </p:nvGrpSpPr>
        <p:grpSpPr>
          <a:xfrm>
            <a:off x="4490795" y="2167775"/>
            <a:ext cx="272084" cy="235128"/>
            <a:chOff x="6280968" y="863600"/>
            <a:chExt cx="1612900" cy="1393826"/>
          </a:xfrm>
          <a:solidFill>
            <a:srgbClr val="3D5A75"/>
          </a:solidFill>
        </p:grpSpPr>
        <p:sp>
          <p:nvSpPr>
            <p:cNvPr id="104" name="Freeform 5">
              <a:extLst>
                <a:ext uri="{FF2B5EF4-FFF2-40B4-BE49-F238E27FC236}">
                  <a16:creationId xmlns:a16="http://schemas.microsoft.com/office/drawing/2014/main" id="{DD1A44BA-F680-474F-8757-99AE4188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0968" y="1395413"/>
              <a:ext cx="1612900" cy="862013"/>
            </a:xfrm>
            <a:custGeom>
              <a:avLst/>
              <a:gdLst>
                <a:gd name="T0" fmla="*/ 271 w 459"/>
                <a:gd name="T1" fmla="*/ 49 h 245"/>
                <a:gd name="T2" fmla="*/ 271 w 459"/>
                <a:gd name="T3" fmla="*/ 64 h 245"/>
                <a:gd name="T4" fmla="*/ 257 w 459"/>
                <a:gd name="T5" fmla="*/ 78 h 245"/>
                <a:gd name="T6" fmla="*/ 201 w 459"/>
                <a:gd name="T7" fmla="*/ 78 h 245"/>
                <a:gd name="T8" fmla="*/ 188 w 459"/>
                <a:gd name="T9" fmla="*/ 64 h 245"/>
                <a:gd name="T10" fmla="*/ 188 w 459"/>
                <a:gd name="T11" fmla="*/ 49 h 245"/>
                <a:gd name="T12" fmla="*/ 188 w 459"/>
                <a:gd name="T13" fmla="*/ 48 h 245"/>
                <a:gd name="T14" fmla="*/ 0 w 459"/>
                <a:gd name="T15" fmla="*/ 0 h 245"/>
                <a:gd name="T16" fmla="*/ 0 w 459"/>
                <a:gd name="T17" fmla="*/ 219 h 245"/>
                <a:gd name="T18" fmla="*/ 12 w 459"/>
                <a:gd name="T19" fmla="*/ 231 h 245"/>
                <a:gd name="T20" fmla="*/ 49 w 459"/>
                <a:gd name="T21" fmla="*/ 231 h 245"/>
                <a:gd name="T22" fmla="*/ 49 w 459"/>
                <a:gd name="T23" fmla="*/ 242 h 245"/>
                <a:gd name="T24" fmla="*/ 52 w 459"/>
                <a:gd name="T25" fmla="*/ 245 h 245"/>
                <a:gd name="T26" fmla="*/ 83 w 459"/>
                <a:gd name="T27" fmla="*/ 245 h 245"/>
                <a:gd name="T28" fmla="*/ 86 w 459"/>
                <a:gd name="T29" fmla="*/ 242 h 245"/>
                <a:gd name="T30" fmla="*/ 86 w 459"/>
                <a:gd name="T31" fmla="*/ 231 h 245"/>
                <a:gd name="T32" fmla="*/ 373 w 459"/>
                <a:gd name="T33" fmla="*/ 231 h 245"/>
                <a:gd name="T34" fmla="*/ 373 w 459"/>
                <a:gd name="T35" fmla="*/ 242 h 245"/>
                <a:gd name="T36" fmla="*/ 376 w 459"/>
                <a:gd name="T37" fmla="*/ 245 h 245"/>
                <a:gd name="T38" fmla="*/ 407 w 459"/>
                <a:gd name="T39" fmla="*/ 245 h 245"/>
                <a:gd name="T40" fmla="*/ 410 w 459"/>
                <a:gd name="T41" fmla="*/ 242 h 245"/>
                <a:gd name="T42" fmla="*/ 410 w 459"/>
                <a:gd name="T43" fmla="*/ 231 h 245"/>
                <a:gd name="T44" fmla="*/ 447 w 459"/>
                <a:gd name="T45" fmla="*/ 231 h 245"/>
                <a:gd name="T46" fmla="*/ 459 w 459"/>
                <a:gd name="T47" fmla="*/ 219 h 245"/>
                <a:gd name="T48" fmla="*/ 459 w 459"/>
                <a:gd name="T49" fmla="*/ 0 h 245"/>
                <a:gd name="T50" fmla="*/ 271 w 459"/>
                <a:gd name="T51" fmla="*/ 48 h 245"/>
                <a:gd name="T52" fmla="*/ 271 w 459"/>
                <a:gd name="T53" fmla="*/ 49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9" h="245">
                  <a:moveTo>
                    <a:pt x="271" y="49"/>
                  </a:moveTo>
                  <a:cubicBezTo>
                    <a:pt x="271" y="64"/>
                    <a:pt x="271" y="64"/>
                    <a:pt x="271" y="64"/>
                  </a:cubicBezTo>
                  <a:cubicBezTo>
                    <a:pt x="271" y="72"/>
                    <a:pt x="265" y="78"/>
                    <a:pt x="257" y="78"/>
                  </a:cubicBezTo>
                  <a:cubicBezTo>
                    <a:pt x="201" y="78"/>
                    <a:pt x="201" y="78"/>
                    <a:pt x="201" y="78"/>
                  </a:cubicBezTo>
                  <a:cubicBezTo>
                    <a:pt x="194" y="78"/>
                    <a:pt x="188" y="72"/>
                    <a:pt x="188" y="64"/>
                  </a:cubicBezTo>
                  <a:cubicBezTo>
                    <a:pt x="188" y="49"/>
                    <a:pt x="188" y="49"/>
                    <a:pt x="188" y="49"/>
                  </a:cubicBezTo>
                  <a:cubicBezTo>
                    <a:pt x="188" y="49"/>
                    <a:pt x="188" y="49"/>
                    <a:pt x="188" y="4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19"/>
                    <a:pt x="0" y="219"/>
                    <a:pt x="0" y="219"/>
                  </a:cubicBezTo>
                  <a:cubicBezTo>
                    <a:pt x="0" y="226"/>
                    <a:pt x="5" y="231"/>
                    <a:pt x="12" y="231"/>
                  </a:cubicBezTo>
                  <a:cubicBezTo>
                    <a:pt x="49" y="231"/>
                    <a:pt x="49" y="231"/>
                    <a:pt x="49" y="231"/>
                  </a:cubicBezTo>
                  <a:cubicBezTo>
                    <a:pt x="49" y="242"/>
                    <a:pt x="49" y="242"/>
                    <a:pt x="49" y="242"/>
                  </a:cubicBezTo>
                  <a:cubicBezTo>
                    <a:pt x="49" y="243"/>
                    <a:pt x="50" y="245"/>
                    <a:pt x="52" y="245"/>
                  </a:cubicBezTo>
                  <a:cubicBezTo>
                    <a:pt x="83" y="245"/>
                    <a:pt x="83" y="245"/>
                    <a:pt x="83" y="245"/>
                  </a:cubicBezTo>
                  <a:cubicBezTo>
                    <a:pt x="84" y="245"/>
                    <a:pt x="86" y="243"/>
                    <a:pt x="86" y="242"/>
                  </a:cubicBezTo>
                  <a:cubicBezTo>
                    <a:pt x="86" y="231"/>
                    <a:pt x="86" y="231"/>
                    <a:pt x="86" y="231"/>
                  </a:cubicBezTo>
                  <a:cubicBezTo>
                    <a:pt x="373" y="231"/>
                    <a:pt x="373" y="231"/>
                    <a:pt x="373" y="231"/>
                  </a:cubicBezTo>
                  <a:cubicBezTo>
                    <a:pt x="373" y="242"/>
                    <a:pt x="373" y="242"/>
                    <a:pt x="373" y="242"/>
                  </a:cubicBezTo>
                  <a:cubicBezTo>
                    <a:pt x="373" y="243"/>
                    <a:pt x="375" y="245"/>
                    <a:pt x="376" y="245"/>
                  </a:cubicBezTo>
                  <a:cubicBezTo>
                    <a:pt x="407" y="245"/>
                    <a:pt x="407" y="245"/>
                    <a:pt x="407" y="245"/>
                  </a:cubicBezTo>
                  <a:cubicBezTo>
                    <a:pt x="409" y="245"/>
                    <a:pt x="410" y="243"/>
                    <a:pt x="410" y="242"/>
                  </a:cubicBezTo>
                  <a:cubicBezTo>
                    <a:pt x="410" y="231"/>
                    <a:pt x="410" y="231"/>
                    <a:pt x="410" y="231"/>
                  </a:cubicBezTo>
                  <a:cubicBezTo>
                    <a:pt x="447" y="231"/>
                    <a:pt x="447" y="231"/>
                    <a:pt x="447" y="231"/>
                  </a:cubicBezTo>
                  <a:cubicBezTo>
                    <a:pt x="454" y="231"/>
                    <a:pt x="459" y="226"/>
                    <a:pt x="459" y="219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271" y="48"/>
                    <a:pt x="271" y="48"/>
                    <a:pt x="271" y="48"/>
                  </a:cubicBezTo>
                  <a:cubicBezTo>
                    <a:pt x="271" y="49"/>
                    <a:pt x="271" y="49"/>
                    <a:pt x="271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 dirty="0"/>
            </a:p>
          </p:txBody>
        </p:sp>
        <p:sp>
          <p:nvSpPr>
            <p:cNvPr id="105" name="Freeform 6">
              <a:extLst>
                <a:ext uri="{FF2B5EF4-FFF2-40B4-BE49-F238E27FC236}">
                  <a16:creationId xmlns:a16="http://schemas.microsoft.com/office/drawing/2014/main" id="{64AFC93D-29A3-474A-8E29-39BC062406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0968" y="863600"/>
              <a:ext cx="1612900" cy="650875"/>
            </a:xfrm>
            <a:custGeom>
              <a:avLst/>
              <a:gdLst>
                <a:gd name="T0" fmla="*/ 447 w 459"/>
                <a:gd name="T1" fmla="*/ 58 h 185"/>
                <a:gd name="T2" fmla="*/ 313 w 459"/>
                <a:gd name="T3" fmla="*/ 58 h 185"/>
                <a:gd name="T4" fmla="*/ 313 w 459"/>
                <a:gd name="T5" fmla="*/ 15 h 185"/>
                <a:gd name="T6" fmla="*/ 297 w 459"/>
                <a:gd name="T7" fmla="*/ 0 h 185"/>
                <a:gd name="T8" fmla="*/ 162 w 459"/>
                <a:gd name="T9" fmla="*/ 0 h 185"/>
                <a:gd name="T10" fmla="*/ 146 w 459"/>
                <a:gd name="T11" fmla="*/ 15 h 185"/>
                <a:gd name="T12" fmla="*/ 146 w 459"/>
                <a:gd name="T13" fmla="*/ 58 h 185"/>
                <a:gd name="T14" fmla="*/ 12 w 459"/>
                <a:gd name="T15" fmla="*/ 58 h 185"/>
                <a:gd name="T16" fmla="*/ 0 w 459"/>
                <a:gd name="T17" fmla="*/ 70 h 185"/>
                <a:gd name="T18" fmla="*/ 0 w 459"/>
                <a:gd name="T19" fmla="*/ 126 h 185"/>
                <a:gd name="T20" fmla="*/ 229 w 459"/>
                <a:gd name="T21" fmla="*/ 185 h 185"/>
                <a:gd name="T22" fmla="*/ 459 w 459"/>
                <a:gd name="T23" fmla="*/ 126 h 185"/>
                <a:gd name="T24" fmla="*/ 459 w 459"/>
                <a:gd name="T25" fmla="*/ 70 h 185"/>
                <a:gd name="T26" fmla="*/ 447 w 459"/>
                <a:gd name="T27" fmla="*/ 58 h 185"/>
                <a:gd name="T28" fmla="*/ 279 w 459"/>
                <a:gd name="T29" fmla="*/ 58 h 185"/>
                <a:gd name="T30" fmla="*/ 180 w 459"/>
                <a:gd name="T31" fmla="*/ 58 h 185"/>
                <a:gd name="T32" fmla="*/ 180 w 459"/>
                <a:gd name="T33" fmla="*/ 33 h 185"/>
                <a:gd name="T34" fmla="*/ 279 w 459"/>
                <a:gd name="T35" fmla="*/ 33 h 185"/>
                <a:gd name="T36" fmla="*/ 279 w 459"/>
                <a:gd name="T37" fmla="*/ 58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59" h="185">
                  <a:moveTo>
                    <a:pt x="447" y="58"/>
                  </a:moveTo>
                  <a:cubicBezTo>
                    <a:pt x="313" y="58"/>
                    <a:pt x="313" y="58"/>
                    <a:pt x="313" y="58"/>
                  </a:cubicBezTo>
                  <a:cubicBezTo>
                    <a:pt x="313" y="15"/>
                    <a:pt x="313" y="15"/>
                    <a:pt x="313" y="15"/>
                  </a:cubicBezTo>
                  <a:cubicBezTo>
                    <a:pt x="313" y="6"/>
                    <a:pt x="306" y="0"/>
                    <a:pt x="297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53" y="0"/>
                    <a:pt x="146" y="6"/>
                    <a:pt x="146" y="15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5" y="58"/>
                    <a:pt x="0" y="63"/>
                    <a:pt x="0" y="70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229" y="185"/>
                    <a:pt x="229" y="185"/>
                    <a:pt x="229" y="185"/>
                  </a:cubicBezTo>
                  <a:cubicBezTo>
                    <a:pt x="459" y="126"/>
                    <a:pt x="459" y="126"/>
                    <a:pt x="459" y="126"/>
                  </a:cubicBezTo>
                  <a:cubicBezTo>
                    <a:pt x="459" y="70"/>
                    <a:pt x="459" y="70"/>
                    <a:pt x="459" y="70"/>
                  </a:cubicBezTo>
                  <a:cubicBezTo>
                    <a:pt x="459" y="63"/>
                    <a:pt x="454" y="58"/>
                    <a:pt x="447" y="58"/>
                  </a:cubicBezTo>
                  <a:close/>
                  <a:moveTo>
                    <a:pt x="279" y="58"/>
                  </a:moveTo>
                  <a:cubicBezTo>
                    <a:pt x="180" y="58"/>
                    <a:pt x="180" y="58"/>
                    <a:pt x="180" y="58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279" y="33"/>
                    <a:pt x="279" y="33"/>
                    <a:pt x="279" y="33"/>
                  </a:cubicBezTo>
                  <a:lnTo>
                    <a:pt x="279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 dirty="0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3FB67ED-8B79-49FE-8728-9AA596D95D0B}"/>
              </a:ext>
            </a:extLst>
          </p:cNvPr>
          <p:cNvGrpSpPr/>
          <p:nvPr/>
        </p:nvGrpSpPr>
        <p:grpSpPr>
          <a:xfrm>
            <a:off x="4776254" y="2759538"/>
            <a:ext cx="754264" cy="755764"/>
            <a:chOff x="5232481" y="2267809"/>
            <a:chExt cx="1114524" cy="1116742"/>
          </a:xfrm>
        </p:grpSpPr>
        <p:sp>
          <p:nvSpPr>
            <p:cNvPr id="107" name="Oval 9">
              <a:extLst>
                <a:ext uri="{FF2B5EF4-FFF2-40B4-BE49-F238E27FC236}">
                  <a16:creationId xmlns:a16="http://schemas.microsoft.com/office/drawing/2014/main" id="{5AE73BB0-BCCF-4E71-B7A3-C68029CE3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">
              <a:extLst>
                <a:ext uri="{FF2B5EF4-FFF2-40B4-BE49-F238E27FC236}">
                  <a16:creationId xmlns:a16="http://schemas.microsoft.com/office/drawing/2014/main" id="{3DBD8CE8-8DC3-415F-ACC2-369F980F8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D19F224A-CD23-47E9-93DA-9DD0110827C7}"/>
              </a:ext>
            </a:extLst>
          </p:cNvPr>
          <p:cNvGrpSpPr/>
          <p:nvPr/>
        </p:nvGrpSpPr>
        <p:grpSpPr>
          <a:xfrm>
            <a:off x="4946409" y="2990700"/>
            <a:ext cx="413954" cy="293440"/>
            <a:chOff x="5057554" y="1105936"/>
            <a:chExt cx="3146425" cy="2230438"/>
          </a:xfrm>
          <a:solidFill>
            <a:srgbClr val="3C5872"/>
          </a:solidFill>
        </p:grpSpPr>
        <p:sp>
          <p:nvSpPr>
            <p:cNvPr id="110" name="Freeform 10">
              <a:extLst>
                <a:ext uri="{FF2B5EF4-FFF2-40B4-BE49-F238E27FC236}">
                  <a16:creationId xmlns:a16="http://schemas.microsoft.com/office/drawing/2014/main" id="{6CD87992-2D95-48F0-8C1F-04CF2F5DE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517" y="1548849"/>
              <a:ext cx="115888" cy="336550"/>
            </a:xfrm>
            <a:custGeom>
              <a:avLst/>
              <a:gdLst>
                <a:gd name="T0" fmla="*/ 3 w 33"/>
                <a:gd name="T1" fmla="*/ 70 h 96"/>
                <a:gd name="T2" fmla="*/ 14 w 33"/>
                <a:gd name="T3" fmla="*/ 94 h 96"/>
                <a:gd name="T4" fmla="*/ 19 w 33"/>
                <a:gd name="T5" fmla="*/ 93 h 96"/>
                <a:gd name="T6" fmla="*/ 29 w 33"/>
                <a:gd name="T7" fmla="*/ 61 h 96"/>
                <a:gd name="T8" fmla="*/ 27 w 33"/>
                <a:gd name="T9" fmla="*/ 44 h 96"/>
                <a:gd name="T10" fmla="*/ 27 w 33"/>
                <a:gd name="T11" fmla="*/ 7 h 96"/>
                <a:gd name="T12" fmla="*/ 22 w 33"/>
                <a:gd name="T13" fmla="*/ 0 h 96"/>
                <a:gd name="T14" fmla="*/ 13 w 33"/>
                <a:gd name="T15" fmla="*/ 0 h 96"/>
                <a:gd name="T16" fmla="*/ 7 w 33"/>
                <a:gd name="T17" fmla="*/ 8 h 96"/>
                <a:gd name="T18" fmla="*/ 8 w 33"/>
                <a:gd name="T19" fmla="*/ 30 h 96"/>
                <a:gd name="T20" fmla="*/ 3 w 33"/>
                <a:gd name="T2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96">
                  <a:moveTo>
                    <a:pt x="3" y="70"/>
                  </a:moveTo>
                  <a:cubicBezTo>
                    <a:pt x="0" y="79"/>
                    <a:pt x="10" y="85"/>
                    <a:pt x="14" y="94"/>
                  </a:cubicBezTo>
                  <a:cubicBezTo>
                    <a:pt x="16" y="96"/>
                    <a:pt x="18" y="95"/>
                    <a:pt x="19" y="93"/>
                  </a:cubicBezTo>
                  <a:cubicBezTo>
                    <a:pt x="26" y="83"/>
                    <a:pt x="33" y="74"/>
                    <a:pt x="29" y="61"/>
                  </a:cubicBezTo>
                  <a:cubicBezTo>
                    <a:pt x="28" y="56"/>
                    <a:pt x="27" y="50"/>
                    <a:pt x="27" y="44"/>
                  </a:cubicBezTo>
                  <a:cubicBezTo>
                    <a:pt x="27" y="32"/>
                    <a:pt x="21" y="19"/>
                    <a:pt x="27" y="7"/>
                  </a:cubicBezTo>
                  <a:cubicBezTo>
                    <a:pt x="29" y="3"/>
                    <a:pt x="26" y="0"/>
                    <a:pt x="22" y="0"/>
                  </a:cubicBezTo>
                  <a:cubicBezTo>
                    <a:pt x="19" y="0"/>
                    <a:pt x="16" y="1"/>
                    <a:pt x="13" y="0"/>
                  </a:cubicBezTo>
                  <a:cubicBezTo>
                    <a:pt x="7" y="0"/>
                    <a:pt x="4" y="2"/>
                    <a:pt x="7" y="8"/>
                  </a:cubicBezTo>
                  <a:cubicBezTo>
                    <a:pt x="10" y="16"/>
                    <a:pt x="9" y="23"/>
                    <a:pt x="8" y="30"/>
                  </a:cubicBezTo>
                  <a:cubicBezTo>
                    <a:pt x="6" y="43"/>
                    <a:pt x="5" y="55"/>
                    <a:pt x="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1" name="Freeform 11">
              <a:extLst>
                <a:ext uri="{FF2B5EF4-FFF2-40B4-BE49-F238E27FC236}">
                  <a16:creationId xmlns:a16="http://schemas.microsoft.com/office/drawing/2014/main" id="{56A840D1-00D5-4941-B61F-1C09D667E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817" y="1105936"/>
              <a:ext cx="392113" cy="393700"/>
            </a:xfrm>
            <a:custGeom>
              <a:avLst/>
              <a:gdLst>
                <a:gd name="T0" fmla="*/ 56 w 112"/>
                <a:gd name="T1" fmla="*/ 112 h 112"/>
                <a:gd name="T2" fmla="*/ 112 w 112"/>
                <a:gd name="T3" fmla="*/ 56 h 112"/>
                <a:gd name="T4" fmla="*/ 57 w 112"/>
                <a:gd name="T5" fmla="*/ 0 h 112"/>
                <a:gd name="T6" fmla="*/ 1 w 112"/>
                <a:gd name="T7" fmla="*/ 56 h 112"/>
                <a:gd name="T8" fmla="*/ 56 w 112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56" y="112"/>
                  </a:move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8" y="0"/>
                    <a:pt x="57" y="0"/>
                  </a:cubicBezTo>
                  <a:cubicBezTo>
                    <a:pt x="26" y="0"/>
                    <a:pt x="0" y="25"/>
                    <a:pt x="1" y="56"/>
                  </a:cubicBezTo>
                  <a:cubicBezTo>
                    <a:pt x="1" y="87"/>
                    <a:pt x="26" y="112"/>
                    <a:pt x="5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2" name="Freeform 12">
              <a:extLst>
                <a:ext uri="{FF2B5EF4-FFF2-40B4-BE49-F238E27FC236}">
                  <a16:creationId xmlns:a16="http://schemas.microsoft.com/office/drawing/2014/main" id="{90B9D1AC-A742-4EE6-894A-44887A284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555199"/>
              <a:ext cx="2476500" cy="1781175"/>
            </a:xfrm>
            <a:custGeom>
              <a:avLst/>
              <a:gdLst>
                <a:gd name="T0" fmla="*/ 706 w 707"/>
                <a:gd name="T1" fmla="*/ 154 h 507"/>
                <a:gd name="T2" fmla="*/ 704 w 707"/>
                <a:gd name="T3" fmla="*/ 124 h 507"/>
                <a:gd name="T4" fmla="*/ 677 w 707"/>
                <a:gd name="T5" fmla="*/ 30 h 507"/>
                <a:gd name="T6" fmla="*/ 654 w 707"/>
                <a:gd name="T7" fmla="*/ 7 h 507"/>
                <a:gd name="T8" fmla="*/ 621 w 707"/>
                <a:gd name="T9" fmla="*/ 1 h 507"/>
                <a:gd name="T10" fmla="*/ 613 w 707"/>
                <a:gd name="T11" fmla="*/ 7 h 507"/>
                <a:gd name="T12" fmla="*/ 609 w 707"/>
                <a:gd name="T13" fmla="*/ 28 h 507"/>
                <a:gd name="T14" fmla="*/ 585 w 707"/>
                <a:gd name="T15" fmla="*/ 98 h 507"/>
                <a:gd name="T16" fmla="*/ 563 w 707"/>
                <a:gd name="T17" fmla="*/ 98 h 507"/>
                <a:gd name="T18" fmla="*/ 556 w 707"/>
                <a:gd name="T19" fmla="*/ 88 h 507"/>
                <a:gd name="T20" fmla="*/ 542 w 707"/>
                <a:gd name="T21" fmla="*/ 56 h 507"/>
                <a:gd name="T22" fmla="*/ 535 w 707"/>
                <a:gd name="T23" fmla="*/ 12 h 507"/>
                <a:gd name="T24" fmla="*/ 521 w 707"/>
                <a:gd name="T25" fmla="*/ 2 h 507"/>
                <a:gd name="T26" fmla="*/ 437 w 707"/>
                <a:gd name="T27" fmla="*/ 31 h 507"/>
                <a:gd name="T28" fmla="*/ 415 w 707"/>
                <a:gd name="T29" fmla="*/ 37 h 507"/>
                <a:gd name="T30" fmla="*/ 339 w 707"/>
                <a:gd name="T31" fmla="*/ 39 h 507"/>
                <a:gd name="T32" fmla="*/ 310 w 707"/>
                <a:gd name="T33" fmla="*/ 55 h 507"/>
                <a:gd name="T34" fmla="*/ 11 w 707"/>
                <a:gd name="T35" fmla="*/ 55 h 507"/>
                <a:gd name="T36" fmla="*/ 0 w 707"/>
                <a:gd name="T37" fmla="*/ 66 h 507"/>
                <a:gd name="T38" fmla="*/ 0 w 707"/>
                <a:gd name="T39" fmla="*/ 66 h 507"/>
                <a:gd name="T40" fmla="*/ 11 w 707"/>
                <a:gd name="T41" fmla="*/ 76 h 507"/>
                <a:gd name="T42" fmla="*/ 307 w 707"/>
                <a:gd name="T43" fmla="*/ 76 h 507"/>
                <a:gd name="T44" fmla="*/ 342 w 707"/>
                <a:gd name="T45" fmla="*/ 102 h 507"/>
                <a:gd name="T46" fmla="*/ 375 w 707"/>
                <a:gd name="T47" fmla="*/ 100 h 507"/>
                <a:gd name="T48" fmla="*/ 468 w 707"/>
                <a:gd name="T49" fmla="*/ 85 h 507"/>
                <a:gd name="T50" fmla="*/ 477 w 707"/>
                <a:gd name="T51" fmla="*/ 81 h 507"/>
                <a:gd name="T52" fmla="*/ 486 w 707"/>
                <a:gd name="T53" fmla="*/ 86 h 507"/>
                <a:gd name="T54" fmla="*/ 493 w 707"/>
                <a:gd name="T55" fmla="*/ 203 h 507"/>
                <a:gd name="T56" fmla="*/ 493 w 707"/>
                <a:gd name="T57" fmla="*/ 329 h 507"/>
                <a:gd name="T58" fmla="*/ 493 w 707"/>
                <a:gd name="T59" fmla="*/ 329 h 507"/>
                <a:gd name="T60" fmla="*/ 493 w 707"/>
                <a:gd name="T61" fmla="*/ 471 h 507"/>
                <a:gd name="T62" fmla="*/ 504 w 707"/>
                <a:gd name="T63" fmla="*/ 497 h 507"/>
                <a:gd name="T64" fmla="*/ 538 w 707"/>
                <a:gd name="T65" fmla="*/ 502 h 507"/>
                <a:gd name="T66" fmla="*/ 555 w 707"/>
                <a:gd name="T67" fmla="*/ 474 h 507"/>
                <a:gd name="T68" fmla="*/ 555 w 707"/>
                <a:gd name="T69" fmla="*/ 294 h 507"/>
                <a:gd name="T70" fmla="*/ 556 w 707"/>
                <a:gd name="T71" fmla="*/ 278 h 507"/>
                <a:gd name="T72" fmla="*/ 572 w 707"/>
                <a:gd name="T73" fmla="*/ 265 h 507"/>
                <a:gd name="T74" fmla="*/ 591 w 707"/>
                <a:gd name="T75" fmla="*/ 285 h 507"/>
                <a:gd name="T76" fmla="*/ 591 w 707"/>
                <a:gd name="T77" fmla="*/ 464 h 507"/>
                <a:gd name="T78" fmla="*/ 593 w 707"/>
                <a:gd name="T79" fmla="*/ 480 h 507"/>
                <a:gd name="T80" fmla="*/ 627 w 707"/>
                <a:gd name="T81" fmla="*/ 504 h 507"/>
                <a:gd name="T82" fmla="*/ 654 w 707"/>
                <a:gd name="T83" fmla="*/ 474 h 507"/>
                <a:gd name="T84" fmla="*/ 654 w 707"/>
                <a:gd name="T85" fmla="*/ 278 h 507"/>
                <a:gd name="T86" fmla="*/ 650 w 707"/>
                <a:gd name="T87" fmla="*/ 268 h 507"/>
                <a:gd name="T88" fmla="*/ 625 w 707"/>
                <a:gd name="T89" fmla="*/ 218 h 507"/>
                <a:gd name="T90" fmla="*/ 624 w 707"/>
                <a:gd name="T91" fmla="*/ 142 h 507"/>
                <a:gd name="T92" fmla="*/ 629 w 707"/>
                <a:gd name="T93" fmla="*/ 113 h 507"/>
                <a:gd name="T94" fmla="*/ 633 w 707"/>
                <a:gd name="T95" fmla="*/ 109 h 507"/>
                <a:gd name="T96" fmla="*/ 636 w 707"/>
                <a:gd name="T97" fmla="*/ 113 h 507"/>
                <a:gd name="T98" fmla="*/ 644 w 707"/>
                <a:gd name="T99" fmla="*/ 152 h 507"/>
                <a:gd name="T100" fmla="*/ 646 w 707"/>
                <a:gd name="T101" fmla="*/ 228 h 507"/>
                <a:gd name="T102" fmla="*/ 676 w 707"/>
                <a:gd name="T103" fmla="*/ 256 h 507"/>
                <a:gd name="T104" fmla="*/ 707 w 707"/>
                <a:gd name="T105" fmla="*/ 228 h 507"/>
                <a:gd name="T106" fmla="*/ 706 w 707"/>
                <a:gd name="T107" fmla="*/ 15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7" h="507">
                  <a:moveTo>
                    <a:pt x="706" y="154"/>
                  </a:moveTo>
                  <a:cubicBezTo>
                    <a:pt x="706" y="144"/>
                    <a:pt x="706" y="134"/>
                    <a:pt x="704" y="124"/>
                  </a:cubicBezTo>
                  <a:cubicBezTo>
                    <a:pt x="695" y="93"/>
                    <a:pt x="686" y="61"/>
                    <a:pt x="677" y="30"/>
                  </a:cubicBezTo>
                  <a:cubicBezTo>
                    <a:pt x="674" y="18"/>
                    <a:pt x="666" y="10"/>
                    <a:pt x="654" y="7"/>
                  </a:cubicBezTo>
                  <a:cubicBezTo>
                    <a:pt x="643" y="5"/>
                    <a:pt x="632" y="3"/>
                    <a:pt x="621" y="1"/>
                  </a:cubicBezTo>
                  <a:cubicBezTo>
                    <a:pt x="617" y="0"/>
                    <a:pt x="613" y="2"/>
                    <a:pt x="613" y="7"/>
                  </a:cubicBezTo>
                  <a:cubicBezTo>
                    <a:pt x="612" y="14"/>
                    <a:pt x="610" y="21"/>
                    <a:pt x="609" y="28"/>
                  </a:cubicBezTo>
                  <a:cubicBezTo>
                    <a:pt x="606" y="53"/>
                    <a:pt x="603" y="78"/>
                    <a:pt x="585" y="98"/>
                  </a:cubicBezTo>
                  <a:cubicBezTo>
                    <a:pt x="570" y="115"/>
                    <a:pt x="574" y="113"/>
                    <a:pt x="563" y="98"/>
                  </a:cubicBezTo>
                  <a:cubicBezTo>
                    <a:pt x="561" y="94"/>
                    <a:pt x="558" y="91"/>
                    <a:pt x="556" y="88"/>
                  </a:cubicBezTo>
                  <a:cubicBezTo>
                    <a:pt x="548" y="79"/>
                    <a:pt x="544" y="68"/>
                    <a:pt x="542" y="56"/>
                  </a:cubicBezTo>
                  <a:cubicBezTo>
                    <a:pt x="541" y="41"/>
                    <a:pt x="538" y="27"/>
                    <a:pt x="535" y="12"/>
                  </a:cubicBezTo>
                  <a:cubicBezTo>
                    <a:pt x="533" y="0"/>
                    <a:pt x="532" y="1"/>
                    <a:pt x="521" y="2"/>
                  </a:cubicBezTo>
                  <a:cubicBezTo>
                    <a:pt x="491" y="5"/>
                    <a:pt x="464" y="20"/>
                    <a:pt x="437" y="31"/>
                  </a:cubicBezTo>
                  <a:cubicBezTo>
                    <a:pt x="430" y="34"/>
                    <a:pt x="423" y="37"/>
                    <a:pt x="415" y="37"/>
                  </a:cubicBezTo>
                  <a:cubicBezTo>
                    <a:pt x="390" y="38"/>
                    <a:pt x="364" y="38"/>
                    <a:pt x="339" y="39"/>
                  </a:cubicBezTo>
                  <a:cubicBezTo>
                    <a:pt x="326" y="39"/>
                    <a:pt x="316" y="45"/>
                    <a:pt x="3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5" y="55"/>
                    <a:pt x="0" y="60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2"/>
                    <a:pt x="5" y="76"/>
                    <a:pt x="11" y="76"/>
                  </a:cubicBezTo>
                  <a:cubicBezTo>
                    <a:pt x="307" y="76"/>
                    <a:pt x="307" y="76"/>
                    <a:pt x="307" y="76"/>
                  </a:cubicBezTo>
                  <a:cubicBezTo>
                    <a:pt x="310" y="92"/>
                    <a:pt x="325" y="103"/>
                    <a:pt x="342" y="102"/>
                  </a:cubicBezTo>
                  <a:cubicBezTo>
                    <a:pt x="353" y="101"/>
                    <a:pt x="364" y="100"/>
                    <a:pt x="375" y="100"/>
                  </a:cubicBezTo>
                  <a:cubicBezTo>
                    <a:pt x="407" y="100"/>
                    <a:pt x="439" y="103"/>
                    <a:pt x="468" y="85"/>
                  </a:cubicBezTo>
                  <a:cubicBezTo>
                    <a:pt x="471" y="84"/>
                    <a:pt x="474" y="83"/>
                    <a:pt x="477" y="81"/>
                  </a:cubicBezTo>
                  <a:cubicBezTo>
                    <a:pt x="483" y="78"/>
                    <a:pt x="486" y="80"/>
                    <a:pt x="486" y="86"/>
                  </a:cubicBezTo>
                  <a:cubicBezTo>
                    <a:pt x="488" y="125"/>
                    <a:pt x="493" y="164"/>
                    <a:pt x="493" y="203"/>
                  </a:cubicBezTo>
                  <a:cubicBezTo>
                    <a:pt x="493" y="245"/>
                    <a:pt x="493" y="287"/>
                    <a:pt x="493" y="329"/>
                  </a:cubicBezTo>
                  <a:cubicBezTo>
                    <a:pt x="493" y="329"/>
                    <a:pt x="493" y="329"/>
                    <a:pt x="493" y="329"/>
                  </a:cubicBezTo>
                  <a:cubicBezTo>
                    <a:pt x="493" y="376"/>
                    <a:pt x="493" y="424"/>
                    <a:pt x="493" y="471"/>
                  </a:cubicBezTo>
                  <a:cubicBezTo>
                    <a:pt x="493" y="481"/>
                    <a:pt x="496" y="490"/>
                    <a:pt x="504" y="497"/>
                  </a:cubicBezTo>
                  <a:cubicBezTo>
                    <a:pt x="514" y="506"/>
                    <a:pt x="526" y="507"/>
                    <a:pt x="538" y="502"/>
                  </a:cubicBezTo>
                  <a:cubicBezTo>
                    <a:pt x="549" y="496"/>
                    <a:pt x="555" y="487"/>
                    <a:pt x="555" y="474"/>
                  </a:cubicBezTo>
                  <a:cubicBezTo>
                    <a:pt x="555" y="414"/>
                    <a:pt x="555" y="354"/>
                    <a:pt x="555" y="294"/>
                  </a:cubicBezTo>
                  <a:cubicBezTo>
                    <a:pt x="555" y="288"/>
                    <a:pt x="555" y="283"/>
                    <a:pt x="556" y="278"/>
                  </a:cubicBezTo>
                  <a:cubicBezTo>
                    <a:pt x="559" y="270"/>
                    <a:pt x="564" y="265"/>
                    <a:pt x="572" y="265"/>
                  </a:cubicBezTo>
                  <a:cubicBezTo>
                    <a:pt x="584" y="264"/>
                    <a:pt x="591" y="272"/>
                    <a:pt x="591" y="285"/>
                  </a:cubicBezTo>
                  <a:cubicBezTo>
                    <a:pt x="592" y="344"/>
                    <a:pt x="591" y="404"/>
                    <a:pt x="591" y="464"/>
                  </a:cubicBezTo>
                  <a:cubicBezTo>
                    <a:pt x="591" y="469"/>
                    <a:pt x="591" y="475"/>
                    <a:pt x="593" y="480"/>
                  </a:cubicBezTo>
                  <a:cubicBezTo>
                    <a:pt x="597" y="496"/>
                    <a:pt x="610" y="506"/>
                    <a:pt x="627" y="504"/>
                  </a:cubicBezTo>
                  <a:cubicBezTo>
                    <a:pt x="642" y="503"/>
                    <a:pt x="654" y="490"/>
                    <a:pt x="654" y="474"/>
                  </a:cubicBezTo>
                  <a:cubicBezTo>
                    <a:pt x="654" y="409"/>
                    <a:pt x="654" y="343"/>
                    <a:pt x="654" y="278"/>
                  </a:cubicBezTo>
                  <a:cubicBezTo>
                    <a:pt x="654" y="274"/>
                    <a:pt x="653" y="271"/>
                    <a:pt x="650" y="268"/>
                  </a:cubicBezTo>
                  <a:cubicBezTo>
                    <a:pt x="631" y="256"/>
                    <a:pt x="625" y="239"/>
                    <a:pt x="625" y="218"/>
                  </a:cubicBezTo>
                  <a:cubicBezTo>
                    <a:pt x="625" y="192"/>
                    <a:pt x="626" y="167"/>
                    <a:pt x="624" y="142"/>
                  </a:cubicBezTo>
                  <a:cubicBezTo>
                    <a:pt x="623" y="132"/>
                    <a:pt x="625" y="122"/>
                    <a:pt x="629" y="113"/>
                  </a:cubicBezTo>
                  <a:cubicBezTo>
                    <a:pt x="630" y="111"/>
                    <a:pt x="631" y="109"/>
                    <a:pt x="633" y="109"/>
                  </a:cubicBezTo>
                  <a:cubicBezTo>
                    <a:pt x="634" y="110"/>
                    <a:pt x="635" y="112"/>
                    <a:pt x="636" y="113"/>
                  </a:cubicBezTo>
                  <a:cubicBezTo>
                    <a:pt x="639" y="126"/>
                    <a:pt x="644" y="138"/>
                    <a:pt x="644" y="152"/>
                  </a:cubicBezTo>
                  <a:cubicBezTo>
                    <a:pt x="644" y="177"/>
                    <a:pt x="645" y="202"/>
                    <a:pt x="646" y="228"/>
                  </a:cubicBezTo>
                  <a:cubicBezTo>
                    <a:pt x="646" y="244"/>
                    <a:pt x="660" y="256"/>
                    <a:pt x="676" y="256"/>
                  </a:cubicBezTo>
                  <a:cubicBezTo>
                    <a:pt x="693" y="256"/>
                    <a:pt x="706" y="244"/>
                    <a:pt x="707" y="228"/>
                  </a:cubicBezTo>
                  <a:cubicBezTo>
                    <a:pt x="707" y="203"/>
                    <a:pt x="707" y="178"/>
                    <a:pt x="706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27381930-2A0D-4DD5-958D-03A8A236E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447249"/>
              <a:ext cx="1149350" cy="77788"/>
            </a:xfrm>
            <a:custGeom>
              <a:avLst/>
              <a:gdLst>
                <a:gd name="T0" fmla="*/ 11 w 328"/>
                <a:gd name="T1" fmla="*/ 0 h 22"/>
                <a:gd name="T2" fmla="*/ 0 w 328"/>
                <a:gd name="T3" fmla="*/ 11 h 22"/>
                <a:gd name="T4" fmla="*/ 11 w 328"/>
                <a:gd name="T5" fmla="*/ 22 h 22"/>
                <a:gd name="T6" fmla="*/ 317 w 328"/>
                <a:gd name="T7" fmla="*/ 22 h 22"/>
                <a:gd name="T8" fmla="*/ 328 w 328"/>
                <a:gd name="T9" fmla="*/ 11 h 22"/>
                <a:gd name="T10" fmla="*/ 317 w 328"/>
                <a:gd name="T11" fmla="*/ 0 h 22"/>
                <a:gd name="T12" fmla="*/ 11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4" name="Freeform 14">
              <a:extLst>
                <a:ext uri="{FF2B5EF4-FFF2-40B4-BE49-F238E27FC236}">
                  <a16:creationId xmlns:a16="http://schemas.microsoft.com/office/drawing/2014/main" id="{EB689CB4-A3B3-4EF2-B4AC-B051CF0E5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047324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5" name="Freeform 15">
              <a:extLst>
                <a:ext uri="{FF2B5EF4-FFF2-40B4-BE49-F238E27FC236}">
                  <a16:creationId xmlns:a16="http://schemas.microsoft.com/office/drawing/2014/main" id="{D80F4261-AD65-475F-8D7B-716CEAB1D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348949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6" name="Freeform 16">
              <a:extLst>
                <a:ext uri="{FF2B5EF4-FFF2-40B4-BE49-F238E27FC236}">
                  <a16:creationId xmlns:a16="http://schemas.microsoft.com/office/drawing/2014/main" id="{0DDEE5C9-E926-4340-9324-F2006FD99E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359936"/>
              <a:ext cx="249238" cy="244475"/>
            </a:xfrm>
            <a:custGeom>
              <a:avLst/>
              <a:gdLst>
                <a:gd name="T0" fmla="*/ 71 w 71"/>
                <a:gd name="T1" fmla="*/ 6 h 70"/>
                <a:gd name="T2" fmla="*/ 64 w 71"/>
                <a:gd name="T3" fmla="*/ 0 h 70"/>
                <a:gd name="T4" fmla="*/ 6 w 71"/>
                <a:gd name="T5" fmla="*/ 0 h 70"/>
                <a:gd name="T6" fmla="*/ 0 w 71"/>
                <a:gd name="T7" fmla="*/ 6 h 70"/>
                <a:gd name="T8" fmla="*/ 0 w 71"/>
                <a:gd name="T9" fmla="*/ 64 h 70"/>
                <a:gd name="T10" fmla="*/ 6 w 71"/>
                <a:gd name="T11" fmla="*/ 70 h 70"/>
                <a:gd name="T12" fmla="*/ 64 w 71"/>
                <a:gd name="T13" fmla="*/ 70 h 70"/>
                <a:gd name="T14" fmla="*/ 71 w 71"/>
                <a:gd name="T15" fmla="*/ 64 h 70"/>
                <a:gd name="T16" fmla="*/ 71 w 71"/>
                <a:gd name="T17" fmla="*/ 6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71" y="6"/>
                  </a:moveTo>
                  <a:cubicBezTo>
                    <a:pt x="71" y="2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7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7" name="Freeform 17">
              <a:extLst>
                <a:ext uri="{FF2B5EF4-FFF2-40B4-BE49-F238E27FC236}">
                  <a16:creationId xmlns:a16="http://schemas.microsoft.com/office/drawing/2014/main" id="{CA374B8A-FAAB-4917-8FF1-70595876E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661561"/>
              <a:ext cx="249238" cy="249238"/>
            </a:xfrm>
            <a:custGeom>
              <a:avLst/>
              <a:gdLst>
                <a:gd name="T0" fmla="*/ 71 w 71"/>
                <a:gd name="T1" fmla="*/ 7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7 h 71"/>
                <a:gd name="T8" fmla="*/ 0 w 71"/>
                <a:gd name="T9" fmla="*/ 65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5 h 71"/>
                <a:gd name="T16" fmla="*/ 71 w 71"/>
                <a:gd name="T17" fmla="*/ 7 h 71"/>
                <a:gd name="T18" fmla="*/ 63 w 71"/>
                <a:gd name="T19" fmla="*/ 64 h 71"/>
                <a:gd name="T20" fmla="*/ 7 w 71"/>
                <a:gd name="T21" fmla="*/ 64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7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5"/>
                  </a:cubicBezTo>
                  <a:lnTo>
                    <a:pt x="71" y="7"/>
                  </a:lnTo>
                  <a:close/>
                  <a:moveTo>
                    <a:pt x="63" y="64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8" name="Freeform 18">
              <a:extLst>
                <a:ext uri="{FF2B5EF4-FFF2-40B4-BE49-F238E27FC236}">
                  <a16:creationId xmlns:a16="http://schemas.microsoft.com/office/drawing/2014/main" id="{44D536C2-0904-440A-99A9-713C0671E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966361"/>
              <a:ext cx="249238" cy="249238"/>
            </a:xfrm>
            <a:custGeom>
              <a:avLst/>
              <a:gdLst>
                <a:gd name="T0" fmla="*/ 71 w 71"/>
                <a:gd name="T1" fmla="*/ 6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6 h 71"/>
                <a:gd name="T8" fmla="*/ 0 w 71"/>
                <a:gd name="T9" fmla="*/ 64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4 h 71"/>
                <a:gd name="T16" fmla="*/ 71 w 71"/>
                <a:gd name="T17" fmla="*/ 6 h 71"/>
                <a:gd name="T18" fmla="*/ 63 w 71"/>
                <a:gd name="T19" fmla="*/ 63 h 71"/>
                <a:gd name="T20" fmla="*/ 7 w 71"/>
                <a:gd name="T21" fmla="*/ 63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6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19" name="Freeform 19">
              <a:extLst>
                <a:ext uri="{FF2B5EF4-FFF2-40B4-BE49-F238E27FC236}">
                  <a16:creationId xmlns:a16="http://schemas.microsoft.com/office/drawing/2014/main" id="{276DB3BE-DC87-496C-AAA5-55F80C9F0A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2264811"/>
              <a:ext cx="249238" cy="246063"/>
            </a:xfrm>
            <a:custGeom>
              <a:avLst/>
              <a:gdLst>
                <a:gd name="T0" fmla="*/ 64 w 71"/>
                <a:gd name="T1" fmla="*/ 0 h 70"/>
                <a:gd name="T2" fmla="*/ 6 w 71"/>
                <a:gd name="T3" fmla="*/ 0 h 70"/>
                <a:gd name="T4" fmla="*/ 0 w 71"/>
                <a:gd name="T5" fmla="*/ 6 h 70"/>
                <a:gd name="T6" fmla="*/ 0 w 71"/>
                <a:gd name="T7" fmla="*/ 64 h 70"/>
                <a:gd name="T8" fmla="*/ 6 w 71"/>
                <a:gd name="T9" fmla="*/ 70 h 70"/>
                <a:gd name="T10" fmla="*/ 64 w 71"/>
                <a:gd name="T11" fmla="*/ 70 h 70"/>
                <a:gd name="T12" fmla="*/ 71 w 71"/>
                <a:gd name="T13" fmla="*/ 64 h 70"/>
                <a:gd name="T14" fmla="*/ 71 w 71"/>
                <a:gd name="T15" fmla="*/ 6 h 70"/>
                <a:gd name="T16" fmla="*/ 64 w 71"/>
                <a:gd name="T17" fmla="*/ 0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8"/>
                    <a:pt x="71" y="64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8" y="0"/>
                    <a:pt x="64" y="0"/>
                  </a:cubicBez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0" name="Freeform 20">
              <a:extLst>
                <a:ext uri="{FF2B5EF4-FFF2-40B4-BE49-F238E27FC236}">
                  <a16:creationId xmlns:a16="http://schemas.microsoft.com/office/drawing/2014/main" id="{C9A1349D-1860-4898-9584-00C5F318B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892" y="2753761"/>
              <a:ext cx="200025" cy="385763"/>
            </a:xfrm>
            <a:custGeom>
              <a:avLst/>
              <a:gdLst>
                <a:gd name="T0" fmla="*/ 46 w 57"/>
                <a:gd name="T1" fmla="*/ 2 h 110"/>
                <a:gd name="T2" fmla="*/ 28 w 57"/>
                <a:gd name="T3" fmla="*/ 11 h 110"/>
                <a:gd name="T4" fmla="*/ 2 w 57"/>
                <a:gd name="T5" fmla="*/ 92 h 110"/>
                <a:gd name="T6" fmla="*/ 11 w 57"/>
                <a:gd name="T7" fmla="*/ 110 h 110"/>
                <a:gd name="T8" fmla="*/ 15 w 57"/>
                <a:gd name="T9" fmla="*/ 110 h 110"/>
                <a:gd name="T10" fmla="*/ 28 w 57"/>
                <a:gd name="T11" fmla="*/ 101 h 110"/>
                <a:gd name="T12" fmla="*/ 54 w 57"/>
                <a:gd name="T13" fmla="*/ 19 h 110"/>
                <a:gd name="T14" fmla="*/ 46 w 57"/>
                <a:gd name="T1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46" y="2"/>
                  </a:moveTo>
                  <a:cubicBezTo>
                    <a:pt x="38" y="0"/>
                    <a:pt x="31" y="4"/>
                    <a:pt x="28" y="11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0" y="100"/>
                    <a:pt x="4" y="107"/>
                    <a:pt x="11" y="110"/>
                  </a:cubicBezTo>
                  <a:cubicBezTo>
                    <a:pt x="12" y="110"/>
                    <a:pt x="14" y="110"/>
                    <a:pt x="15" y="110"/>
                  </a:cubicBezTo>
                  <a:cubicBezTo>
                    <a:pt x="21" y="110"/>
                    <a:pt x="26" y="107"/>
                    <a:pt x="28" y="10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7" y="12"/>
                    <a:pt x="53" y="4"/>
                    <a:pt x="4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1" name="Freeform 21">
              <a:extLst>
                <a:ext uri="{FF2B5EF4-FFF2-40B4-BE49-F238E27FC236}">
                  <a16:creationId xmlns:a16="http://schemas.microsoft.com/office/drawing/2014/main" id="{C7E4D5E8-4534-4087-8142-4F48747DC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204" y="2748999"/>
              <a:ext cx="93663" cy="396875"/>
            </a:xfrm>
            <a:custGeom>
              <a:avLst/>
              <a:gdLst>
                <a:gd name="T0" fmla="*/ 14 w 27"/>
                <a:gd name="T1" fmla="*/ 0 h 113"/>
                <a:gd name="T2" fmla="*/ 0 w 27"/>
                <a:gd name="T3" fmla="*/ 14 h 113"/>
                <a:gd name="T4" fmla="*/ 0 w 27"/>
                <a:gd name="T5" fmla="*/ 100 h 113"/>
                <a:gd name="T6" fmla="*/ 14 w 27"/>
                <a:gd name="T7" fmla="*/ 113 h 113"/>
                <a:gd name="T8" fmla="*/ 27 w 27"/>
                <a:gd name="T9" fmla="*/ 100 h 113"/>
                <a:gd name="T10" fmla="*/ 27 w 27"/>
                <a:gd name="T11" fmla="*/ 14 h 113"/>
                <a:gd name="T12" fmla="*/ 14 w 27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3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4" y="113"/>
                  </a:cubicBezTo>
                  <a:cubicBezTo>
                    <a:pt x="21" y="113"/>
                    <a:pt x="27" y="107"/>
                    <a:pt x="27" y="10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7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2" name="Freeform 22">
              <a:extLst>
                <a:ext uri="{FF2B5EF4-FFF2-40B4-BE49-F238E27FC236}">
                  <a16:creationId xmlns:a16="http://schemas.microsoft.com/office/drawing/2014/main" id="{2AFE40EF-543A-4693-A58C-8791629EF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329" y="2753761"/>
              <a:ext cx="200025" cy="385763"/>
            </a:xfrm>
            <a:custGeom>
              <a:avLst/>
              <a:gdLst>
                <a:gd name="T0" fmla="*/ 28 w 57"/>
                <a:gd name="T1" fmla="*/ 11 h 110"/>
                <a:gd name="T2" fmla="*/ 11 w 57"/>
                <a:gd name="T3" fmla="*/ 2 h 110"/>
                <a:gd name="T4" fmla="*/ 2 w 57"/>
                <a:gd name="T5" fmla="*/ 19 h 110"/>
                <a:gd name="T6" fmla="*/ 29 w 57"/>
                <a:gd name="T7" fmla="*/ 101 h 110"/>
                <a:gd name="T8" fmla="*/ 42 w 57"/>
                <a:gd name="T9" fmla="*/ 110 h 110"/>
                <a:gd name="T10" fmla="*/ 46 w 57"/>
                <a:gd name="T11" fmla="*/ 110 h 110"/>
                <a:gd name="T12" fmla="*/ 55 w 57"/>
                <a:gd name="T13" fmla="*/ 92 h 110"/>
                <a:gd name="T14" fmla="*/ 28 w 57"/>
                <a:gd name="T15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28" y="11"/>
                  </a:moveTo>
                  <a:cubicBezTo>
                    <a:pt x="26" y="4"/>
                    <a:pt x="18" y="0"/>
                    <a:pt x="11" y="2"/>
                  </a:cubicBezTo>
                  <a:cubicBezTo>
                    <a:pt x="4" y="4"/>
                    <a:pt x="0" y="12"/>
                    <a:pt x="2" y="1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7"/>
                    <a:pt x="36" y="110"/>
                    <a:pt x="42" y="110"/>
                  </a:cubicBezTo>
                  <a:cubicBezTo>
                    <a:pt x="43" y="110"/>
                    <a:pt x="44" y="110"/>
                    <a:pt x="46" y="110"/>
                  </a:cubicBezTo>
                  <a:cubicBezTo>
                    <a:pt x="53" y="107"/>
                    <a:pt x="57" y="100"/>
                    <a:pt x="55" y="92"/>
                  </a:cubicBezTo>
                  <a:lnTo>
                    <a:pt x="2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3" name="Freeform 23">
              <a:extLst>
                <a:ext uri="{FF2B5EF4-FFF2-40B4-BE49-F238E27FC236}">
                  <a16:creationId xmlns:a16="http://schemas.microsoft.com/office/drawing/2014/main" id="{2C41F0CB-68EC-45A1-AC7F-759153E801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554" y="1163086"/>
              <a:ext cx="2098675" cy="1558925"/>
            </a:xfrm>
            <a:custGeom>
              <a:avLst/>
              <a:gdLst>
                <a:gd name="T0" fmla="*/ 568 w 599"/>
                <a:gd name="T1" fmla="*/ 413 h 444"/>
                <a:gd name="T2" fmla="*/ 31 w 599"/>
                <a:gd name="T3" fmla="*/ 413 h 444"/>
                <a:gd name="T4" fmla="*/ 31 w 599"/>
                <a:gd name="T5" fmla="*/ 31 h 444"/>
                <a:gd name="T6" fmla="*/ 568 w 599"/>
                <a:gd name="T7" fmla="*/ 31 h 444"/>
                <a:gd name="T8" fmla="*/ 568 w 599"/>
                <a:gd name="T9" fmla="*/ 130 h 444"/>
                <a:gd name="T10" fmla="*/ 599 w 599"/>
                <a:gd name="T11" fmla="*/ 130 h 444"/>
                <a:gd name="T12" fmla="*/ 599 w 599"/>
                <a:gd name="T13" fmla="*/ 22 h 444"/>
                <a:gd name="T14" fmla="*/ 577 w 599"/>
                <a:gd name="T15" fmla="*/ 0 h 444"/>
                <a:gd name="T16" fmla="*/ 23 w 599"/>
                <a:gd name="T17" fmla="*/ 0 h 444"/>
                <a:gd name="T18" fmla="*/ 0 w 599"/>
                <a:gd name="T19" fmla="*/ 22 h 444"/>
                <a:gd name="T20" fmla="*/ 0 w 599"/>
                <a:gd name="T21" fmla="*/ 421 h 444"/>
                <a:gd name="T22" fmla="*/ 23 w 599"/>
                <a:gd name="T23" fmla="*/ 444 h 444"/>
                <a:gd name="T24" fmla="*/ 577 w 599"/>
                <a:gd name="T25" fmla="*/ 444 h 444"/>
                <a:gd name="T26" fmla="*/ 599 w 599"/>
                <a:gd name="T27" fmla="*/ 421 h 444"/>
                <a:gd name="T28" fmla="*/ 599 w 599"/>
                <a:gd name="T29" fmla="*/ 229 h 444"/>
                <a:gd name="T30" fmla="*/ 568 w 599"/>
                <a:gd name="T31" fmla="*/ 229 h 444"/>
                <a:gd name="T32" fmla="*/ 568 w 599"/>
                <a:gd name="T33" fmla="*/ 41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9" h="444">
                  <a:moveTo>
                    <a:pt x="568" y="413"/>
                  </a:moveTo>
                  <a:cubicBezTo>
                    <a:pt x="31" y="413"/>
                    <a:pt x="31" y="413"/>
                    <a:pt x="31" y="41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568" y="31"/>
                    <a:pt x="568" y="31"/>
                    <a:pt x="568" y="31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99" y="130"/>
                    <a:pt x="599" y="130"/>
                    <a:pt x="599" y="130"/>
                  </a:cubicBezTo>
                  <a:cubicBezTo>
                    <a:pt x="599" y="22"/>
                    <a:pt x="599" y="22"/>
                    <a:pt x="599" y="22"/>
                  </a:cubicBezTo>
                  <a:cubicBezTo>
                    <a:pt x="599" y="10"/>
                    <a:pt x="589" y="0"/>
                    <a:pt x="5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34"/>
                    <a:pt x="10" y="444"/>
                    <a:pt x="23" y="444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89" y="444"/>
                    <a:pt x="599" y="434"/>
                    <a:pt x="599" y="421"/>
                  </a:cubicBezTo>
                  <a:cubicBezTo>
                    <a:pt x="599" y="229"/>
                    <a:pt x="599" y="229"/>
                    <a:pt x="599" y="229"/>
                  </a:cubicBezTo>
                  <a:cubicBezTo>
                    <a:pt x="568" y="229"/>
                    <a:pt x="568" y="229"/>
                    <a:pt x="568" y="229"/>
                  </a:cubicBezTo>
                  <a:lnTo>
                    <a:pt x="568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3BE64C8-BF8C-4945-B0FC-E8318C3ACD0F}"/>
              </a:ext>
            </a:extLst>
          </p:cNvPr>
          <p:cNvGrpSpPr/>
          <p:nvPr/>
        </p:nvGrpSpPr>
        <p:grpSpPr>
          <a:xfrm>
            <a:off x="5248824" y="3648699"/>
            <a:ext cx="754264" cy="755764"/>
            <a:chOff x="5232481" y="2267809"/>
            <a:chExt cx="1114524" cy="1116742"/>
          </a:xfrm>
        </p:grpSpPr>
        <p:sp>
          <p:nvSpPr>
            <p:cNvPr id="125" name="Oval 9">
              <a:extLst>
                <a:ext uri="{FF2B5EF4-FFF2-40B4-BE49-F238E27FC236}">
                  <a16:creationId xmlns:a16="http://schemas.microsoft.com/office/drawing/2014/main" id="{B0AB1AFE-74E3-45DB-B14F-1E24D094A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2E44D0BF-1B43-40A4-AC41-E40DA7911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600" dirty="0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E9AAC93-C399-46F6-9C19-155A69E78C8A}"/>
              </a:ext>
            </a:extLst>
          </p:cNvPr>
          <p:cNvGrpSpPr/>
          <p:nvPr/>
        </p:nvGrpSpPr>
        <p:grpSpPr>
          <a:xfrm>
            <a:off x="5413965" y="3809643"/>
            <a:ext cx="432545" cy="432213"/>
            <a:chOff x="5186770" y="3663236"/>
            <a:chExt cx="432545" cy="432213"/>
          </a:xfrm>
        </p:grpSpPr>
        <p:sp>
          <p:nvSpPr>
            <p:cNvPr id="128" name="Freeform 27">
              <a:extLst>
                <a:ext uri="{FF2B5EF4-FFF2-40B4-BE49-F238E27FC236}">
                  <a16:creationId xmlns:a16="http://schemas.microsoft.com/office/drawing/2014/main" id="{1850F090-0E74-4F75-BA88-613C78D5F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770" y="3663236"/>
              <a:ext cx="411300" cy="432213"/>
            </a:xfrm>
            <a:custGeom>
              <a:avLst/>
              <a:gdLst>
                <a:gd name="T0" fmla="*/ 512 w 560"/>
                <a:gd name="T1" fmla="*/ 399 h 589"/>
                <a:gd name="T2" fmla="*/ 295 w 560"/>
                <a:gd name="T3" fmla="*/ 535 h 589"/>
                <a:gd name="T4" fmla="*/ 54 w 560"/>
                <a:gd name="T5" fmla="*/ 294 h 589"/>
                <a:gd name="T6" fmla="*/ 295 w 560"/>
                <a:gd name="T7" fmla="*/ 53 h 589"/>
                <a:gd name="T8" fmla="*/ 295 w 560"/>
                <a:gd name="T9" fmla="*/ 0 h 589"/>
                <a:gd name="T10" fmla="*/ 0 w 560"/>
                <a:gd name="T11" fmla="*/ 294 h 589"/>
                <a:gd name="T12" fmla="*/ 295 w 560"/>
                <a:gd name="T13" fmla="*/ 589 h 589"/>
                <a:gd name="T14" fmla="*/ 560 w 560"/>
                <a:gd name="T15" fmla="*/ 423 h 589"/>
                <a:gd name="T16" fmla="*/ 512 w 560"/>
                <a:gd name="T17" fmla="*/ 39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589">
                  <a:moveTo>
                    <a:pt x="512" y="399"/>
                  </a:moveTo>
                  <a:cubicBezTo>
                    <a:pt x="473" y="480"/>
                    <a:pt x="390" y="535"/>
                    <a:pt x="295" y="535"/>
                  </a:cubicBezTo>
                  <a:cubicBezTo>
                    <a:pt x="162" y="535"/>
                    <a:pt x="54" y="427"/>
                    <a:pt x="54" y="294"/>
                  </a:cubicBezTo>
                  <a:cubicBezTo>
                    <a:pt x="54" y="161"/>
                    <a:pt x="162" y="53"/>
                    <a:pt x="295" y="53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132" y="0"/>
                    <a:pt x="0" y="132"/>
                    <a:pt x="0" y="294"/>
                  </a:cubicBezTo>
                  <a:cubicBezTo>
                    <a:pt x="0" y="457"/>
                    <a:pt x="132" y="589"/>
                    <a:pt x="295" y="589"/>
                  </a:cubicBezTo>
                  <a:cubicBezTo>
                    <a:pt x="411" y="589"/>
                    <a:pt x="512" y="521"/>
                    <a:pt x="560" y="423"/>
                  </a:cubicBezTo>
                  <a:lnTo>
                    <a:pt x="512" y="399"/>
                  </a:lnTo>
                  <a:close/>
                </a:path>
              </a:pathLst>
            </a:custGeom>
            <a:solidFill>
              <a:srgbClr val="3D5A7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29" name="Freeform 28">
              <a:extLst>
                <a:ext uri="{FF2B5EF4-FFF2-40B4-BE49-F238E27FC236}">
                  <a16:creationId xmlns:a16="http://schemas.microsoft.com/office/drawing/2014/main" id="{668BB46C-623C-4EDF-B308-2C503D4FC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3540" y="3663236"/>
              <a:ext cx="215775" cy="310384"/>
            </a:xfrm>
            <a:custGeom>
              <a:avLst/>
              <a:gdLst>
                <a:gd name="T0" fmla="*/ 0 w 294"/>
                <a:gd name="T1" fmla="*/ 53 h 423"/>
                <a:gd name="T2" fmla="*/ 241 w 294"/>
                <a:gd name="T3" fmla="*/ 294 h 423"/>
                <a:gd name="T4" fmla="*/ 217 w 294"/>
                <a:gd name="T5" fmla="*/ 399 h 423"/>
                <a:gd name="T6" fmla="*/ 265 w 294"/>
                <a:gd name="T7" fmla="*/ 423 h 423"/>
                <a:gd name="T8" fmla="*/ 294 w 294"/>
                <a:gd name="T9" fmla="*/ 294 h 423"/>
                <a:gd name="T10" fmla="*/ 0 w 294"/>
                <a:gd name="T11" fmla="*/ 0 h 423"/>
                <a:gd name="T12" fmla="*/ 0 w 294"/>
                <a:gd name="T13" fmla="*/ 0 h 423"/>
                <a:gd name="T14" fmla="*/ 0 w 294"/>
                <a:gd name="T15" fmla="*/ 5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4" h="423">
                  <a:moveTo>
                    <a:pt x="0" y="53"/>
                  </a:moveTo>
                  <a:cubicBezTo>
                    <a:pt x="133" y="53"/>
                    <a:pt x="241" y="161"/>
                    <a:pt x="241" y="294"/>
                  </a:cubicBezTo>
                  <a:cubicBezTo>
                    <a:pt x="241" y="332"/>
                    <a:pt x="232" y="368"/>
                    <a:pt x="217" y="399"/>
                  </a:cubicBezTo>
                  <a:cubicBezTo>
                    <a:pt x="265" y="423"/>
                    <a:pt x="265" y="423"/>
                    <a:pt x="265" y="423"/>
                  </a:cubicBezTo>
                  <a:cubicBezTo>
                    <a:pt x="284" y="384"/>
                    <a:pt x="294" y="340"/>
                    <a:pt x="294" y="294"/>
                  </a:cubicBezTo>
                  <a:cubicBezTo>
                    <a:pt x="294" y="132"/>
                    <a:pt x="162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3"/>
                    <a:pt x="0" y="53"/>
                    <a:pt x="0" y="53"/>
                  </a:cubicBezTo>
                  <a:close/>
                </a:path>
              </a:pathLst>
            </a:custGeom>
            <a:solidFill>
              <a:srgbClr val="3D5A75">
                <a:alpha val="50000"/>
              </a:srgb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30" name="Freeform 29">
              <a:extLst>
                <a:ext uri="{FF2B5EF4-FFF2-40B4-BE49-F238E27FC236}">
                  <a16:creationId xmlns:a16="http://schemas.microsoft.com/office/drawing/2014/main" id="{A17C7F7D-550C-4332-ABA5-31679D3F5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963" y="3784401"/>
              <a:ext cx="159341" cy="164985"/>
            </a:xfrm>
            <a:custGeom>
              <a:avLst/>
              <a:gdLst>
                <a:gd name="T0" fmla="*/ 207 w 217"/>
                <a:gd name="T1" fmla="*/ 197 h 225"/>
                <a:gd name="T2" fmla="*/ 58 w 217"/>
                <a:gd name="T3" fmla="*/ 127 h 225"/>
                <a:gd name="T4" fmla="*/ 56 w 217"/>
                <a:gd name="T5" fmla="*/ 119 h 225"/>
                <a:gd name="T6" fmla="*/ 129 w 217"/>
                <a:gd name="T7" fmla="*/ 26 h 225"/>
                <a:gd name="T8" fmla="*/ 126 w 217"/>
                <a:gd name="T9" fmla="*/ 5 h 225"/>
                <a:gd name="T10" fmla="*/ 106 w 217"/>
                <a:gd name="T11" fmla="*/ 7 h 225"/>
                <a:gd name="T12" fmla="*/ 33 w 217"/>
                <a:gd name="T13" fmla="*/ 100 h 225"/>
                <a:gd name="T14" fmla="*/ 29 w 217"/>
                <a:gd name="T15" fmla="*/ 100 h 225"/>
                <a:gd name="T16" fmla="*/ 0 w 217"/>
                <a:gd name="T17" fmla="*/ 129 h 225"/>
                <a:gd name="T18" fmla="*/ 29 w 217"/>
                <a:gd name="T19" fmla="*/ 159 h 225"/>
                <a:gd name="T20" fmla="*/ 45 w 217"/>
                <a:gd name="T21" fmla="*/ 153 h 225"/>
                <a:gd name="T22" fmla="*/ 194 w 217"/>
                <a:gd name="T23" fmla="*/ 224 h 225"/>
                <a:gd name="T24" fmla="*/ 200 w 217"/>
                <a:gd name="T25" fmla="*/ 225 h 225"/>
                <a:gd name="T26" fmla="*/ 214 w 217"/>
                <a:gd name="T27" fmla="*/ 217 h 225"/>
                <a:gd name="T28" fmla="*/ 207 w 217"/>
                <a:gd name="T29" fmla="*/ 19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7" h="225">
                  <a:moveTo>
                    <a:pt x="207" y="197"/>
                  </a:moveTo>
                  <a:cubicBezTo>
                    <a:pt x="58" y="127"/>
                    <a:pt x="58" y="127"/>
                    <a:pt x="58" y="127"/>
                  </a:cubicBezTo>
                  <a:cubicBezTo>
                    <a:pt x="58" y="124"/>
                    <a:pt x="57" y="121"/>
                    <a:pt x="56" y="119"/>
                  </a:cubicBezTo>
                  <a:cubicBezTo>
                    <a:pt x="129" y="26"/>
                    <a:pt x="129" y="26"/>
                    <a:pt x="129" y="26"/>
                  </a:cubicBezTo>
                  <a:cubicBezTo>
                    <a:pt x="134" y="19"/>
                    <a:pt x="133" y="10"/>
                    <a:pt x="126" y="5"/>
                  </a:cubicBezTo>
                  <a:cubicBezTo>
                    <a:pt x="120" y="0"/>
                    <a:pt x="111" y="1"/>
                    <a:pt x="106" y="7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31" y="100"/>
                    <a:pt x="30" y="100"/>
                    <a:pt x="29" y="100"/>
                  </a:cubicBezTo>
                  <a:cubicBezTo>
                    <a:pt x="13" y="100"/>
                    <a:pt x="0" y="113"/>
                    <a:pt x="0" y="129"/>
                  </a:cubicBezTo>
                  <a:cubicBezTo>
                    <a:pt x="0" y="145"/>
                    <a:pt x="13" y="159"/>
                    <a:pt x="29" y="159"/>
                  </a:cubicBezTo>
                  <a:cubicBezTo>
                    <a:pt x="35" y="159"/>
                    <a:pt x="40" y="157"/>
                    <a:pt x="45" y="153"/>
                  </a:cubicBezTo>
                  <a:cubicBezTo>
                    <a:pt x="194" y="224"/>
                    <a:pt x="194" y="224"/>
                    <a:pt x="194" y="224"/>
                  </a:cubicBezTo>
                  <a:cubicBezTo>
                    <a:pt x="196" y="225"/>
                    <a:pt x="198" y="225"/>
                    <a:pt x="200" y="225"/>
                  </a:cubicBezTo>
                  <a:cubicBezTo>
                    <a:pt x="206" y="225"/>
                    <a:pt x="211" y="222"/>
                    <a:pt x="214" y="217"/>
                  </a:cubicBezTo>
                  <a:cubicBezTo>
                    <a:pt x="217" y="210"/>
                    <a:pt x="214" y="201"/>
                    <a:pt x="207" y="197"/>
                  </a:cubicBezTo>
                  <a:close/>
                </a:path>
              </a:pathLst>
            </a:custGeom>
            <a:solidFill>
              <a:srgbClr val="3D5A75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825FB5B6-345B-4A76-8F2E-9EFEC8860EB8}"/>
              </a:ext>
            </a:extLst>
          </p:cNvPr>
          <p:cNvSpPr txBox="1"/>
          <p:nvPr/>
        </p:nvSpPr>
        <p:spPr>
          <a:xfrm>
            <a:off x="6577971" y="3790426"/>
            <a:ext cx="4295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3. Campaigns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7FC764B-1559-4973-BEB2-45ADA2D0B833}"/>
              </a:ext>
            </a:extLst>
          </p:cNvPr>
          <p:cNvSpPr txBox="1"/>
          <p:nvPr/>
        </p:nvSpPr>
        <p:spPr>
          <a:xfrm>
            <a:off x="6981665" y="4650515"/>
            <a:ext cx="421007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67" dirty="0">
                <a:latin typeface="Corbel" panose="020B0503020204020204" pitchFamily="34" charset="0"/>
                <a:cs typeface="Arial" panose="020B0604020202020204" pitchFamily="34" charset="0"/>
              </a:rPr>
              <a:t>4. Product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A7BFFC5-2E3E-43E6-94B9-E200A5923ED9}"/>
              </a:ext>
            </a:extLst>
          </p:cNvPr>
          <p:cNvGrpSpPr/>
          <p:nvPr/>
        </p:nvGrpSpPr>
        <p:grpSpPr>
          <a:xfrm>
            <a:off x="5801963" y="4612068"/>
            <a:ext cx="754264" cy="755764"/>
            <a:chOff x="5232481" y="2267809"/>
            <a:chExt cx="1114524" cy="1116742"/>
          </a:xfrm>
        </p:grpSpPr>
        <p:sp>
          <p:nvSpPr>
            <p:cNvPr id="134" name="Oval 9">
              <a:extLst>
                <a:ext uri="{FF2B5EF4-FFF2-40B4-BE49-F238E27FC236}">
                  <a16:creationId xmlns:a16="http://schemas.microsoft.com/office/drawing/2014/main" id="{E9140B7E-7EAE-4554-9152-FC7D85737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B6BA7E78-3898-4FA2-9865-CA915CE70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0A12D9B-B3DA-466A-8BA3-DBEFB4B80701}"/>
              </a:ext>
            </a:extLst>
          </p:cNvPr>
          <p:cNvGrpSpPr/>
          <p:nvPr/>
        </p:nvGrpSpPr>
        <p:grpSpPr>
          <a:xfrm>
            <a:off x="6000972" y="4746991"/>
            <a:ext cx="357684" cy="414605"/>
            <a:chOff x="6222978" y="569640"/>
            <a:chExt cx="2214563" cy="2566987"/>
          </a:xfrm>
          <a:solidFill>
            <a:srgbClr val="3B5771"/>
          </a:solidFill>
        </p:grpSpPr>
        <p:sp>
          <p:nvSpPr>
            <p:cNvPr id="137" name="Freeform 42">
              <a:extLst>
                <a:ext uri="{FF2B5EF4-FFF2-40B4-BE49-F238E27FC236}">
                  <a16:creationId xmlns:a16="http://schemas.microsoft.com/office/drawing/2014/main" id="{6E7053CA-746B-4F97-8CEE-6313A41FC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4041" y="569640"/>
              <a:ext cx="469900" cy="606425"/>
            </a:xfrm>
            <a:custGeom>
              <a:avLst/>
              <a:gdLst>
                <a:gd name="T0" fmla="*/ 4 w 134"/>
                <a:gd name="T1" fmla="*/ 81 h 173"/>
                <a:gd name="T2" fmla="*/ 4 w 134"/>
                <a:gd name="T3" fmla="*/ 102 h 173"/>
                <a:gd name="T4" fmla="*/ 9 w 134"/>
                <a:gd name="T5" fmla="*/ 113 h 173"/>
                <a:gd name="T6" fmla="*/ 64 w 134"/>
                <a:gd name="T7" fmla="*/ 173 h 173"/>
                <a:gd name="T8" fmla="*/ 122 w 134"/>
                <a:gd name="T9" fmla="*/ 113 h 173"/>
                <a:gd name="T10" fmla="*/ 127 w 134"/>
                <a:gd name="T11" fmla="*/ 102 h 173"/>
                <a:gd name="T12" fmla="*/ 127 w 134"/>
                <a:gd name="T13" fmla="*/ 81 h 173"/>
                <a:gd name="T14" fmla="*/ 126 w 134"/>
                <a:gd name="T15" fmla="*/ 81 h 173"/>
                <a:gd name="T16" fmla="*/ 119 w 134"/>
                <a:gd name="T17" fmla="*/ 25 h 173"/>
                <a:gd name="T18" fmla="*/ 91 w 134"/>
                <a:gd name="T19" fmla="*/ 8 h 173"/>
                <a:gd name="T20" fmla="*/ 82 w 134"/>
                <a:gd name="T21" fmla="*/ 5 h 173"/>
                <a:gd name="T22" fmla="*/ 58 w 134"/>
                <a:gd name="T23" fmla="*/ 0 h 173"/>
                <a:gd name="T24" fmla="*/ 56 w 134"/>
                <a:gd name="T25" fmla="*/ 0 h 173"/>
                <a:gd name="T26" fmla="*/ 52 w 134"/>
                <a:gd name="T27" fmla="*/ 0 h 173"/>
                <a:gd name="T28" fmla="*/ 43 w 134"/>
                <a:gd name="T29" fmla="*/ 2 h 173"/>
                <a:gd name="T30" fmla="*/ 5 w 134"/>
                <a:gd name="T31" fmla="*/ 39 h 173"/>
                <a:gd name="T32" fmla="*/ 6 w 134"/>
                <a:gd name="T33" fmla="*/ 80 h 173"/>
                <a:gd name="T34" fmla="*/ 4 w 134"/>
                <a:gd name="T35" fmla="*/ 81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73">
                  <a:moveTo>
                    <a:pt x="4" y="81"/>
                  </a:moveTo>
                  <a:cubicBezTo>
                    <a:pt x="0" y="86"/>
                    <a:pt x="2" y="96"/>
                    <a:pt x="4" y="102"/>
                  </a:cubicBezTo>
                  <a:cubicBezTo>
                    <a:pt x="5" y="107"/>
                    <a:pt x="7" y="111"/>
                    <a:pt x="9" y="113"/>
                  </a:cubicBezTo>
                  <a:cubicBezTo>
                    <a:pt x="14" y="144"/>
                    <a:pt x="40" y="173"/>
                    <a:pt x="64" y="173"/>
                  </a:cubicBezTo>
                  <a:cubicBezTo>
                    <a:pt x="92" y="173"/>
                    <a:pt x="117" y="142"/>
                    <a:pt x="122" y="113"/>
                  </a:cubicBezTo>
                  <a:cubicBezTo>
                    <a:pt x="124" y="111"/>
                    <a:pt x="126" y="107"/>
                    <a:pt x="127" y="102"/>
                  </a:cubicBezTo>
                  <a:cubicBezTo>
                    <a:pt x="129" y="96"/>
                    <a:pt x="130" y="86"/>
                    <a:pt x="127" y="81"/>
                  </a:cubicBezTo>
                  <a:cubicBezTo>
                    <a:pt x="127" y="81"/>
                    <a:pt x="127" y="81"/>
                    <a:pt x="126" y="81"/>
                  </a:cubicBezTo>
                  <a:cubicBezTo>
                    <a:pt x="130" y="68"/>
                    <a:pt x="134" y="43"/>
                    <a:pt x="119" y="25"/>
                  </a:cubicBezTo>
                  <a:cubicBezTo>
                    <a:pt x="117" y="24"/>
                    <a:pt x="109" y="13"/>
                    <a:pt x="91" y="8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67" y="1"/>
                    <a:pt x="58" y="0"/>
                    <a:pt x="58" y="0"/>
                  </a:cubicBezTo>
                  <a:cubicBezTo>
                    <a:pt x="57" y="0"/>
                    <a:pt x="57" y="0"/>
                    <a:pt x="56" y="0"/>
                  </a:cubicBezTo>
                  <a:cubicBezTo>
                    <a:pt x="55" y="0"/>
                    <a:pt x="54" y="0"/>
                    <a:pt x="52" y="0"/>
                  </a:cubicBezTo>
                  <a:cubicBezTo>
                    <a:pt x="49" y="0"/>
                    <a:pt x="44" y="1"/>
                    <a:pt x="43" y="2"/>
                  </a:cubicBezTo>
                  <a:cubicBezTo>
                    <a:pt x="42" y="2"/>
                    <a:pt x="14" y="13"/>
                    <a:pt x="5" y="39"/>
                  </a:cubicBezTo>
                  <a:cubicBezTo>
                    <a:pt x="5" y="41"/>
                    <a:pt x="1" y="53"/>
                    <a:pt x="6" y="80"/>
                  </a:cubicBezTo>
                  <a:cubicBezTo>
                    <a:pt x="5" y="80"/>
                    <a:pt x="5" y="81"/>
                    <a:pt x="4" y="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38" name="Freeform 43">
              <a:extLst>
                <a:ext uri="{FF2B5EF4-FFF2-40B4-BE49-F238E27FC236}">
                  <a16:creationId xmlns:a16="http://schemas.microsoft.com/office/drawing/2014/main" id="{1F3A8C8D-70FC-46ED-87D9-E8E76BC6C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66" y="1120502"/>
              <a:ext cx="912813" cy="612775"/>
            </a:xfrm>
            <a:custGeom>
              <a:avLst/>
              <a:gdLst>
                <a:gd name="T0" fmla="*/ 238 w 260"/>
                <a:gd name="T1" fmla="*/ 39 h 175"/>
                <a:gd name="T2" fmla="*/ 219 w 260"/>
                <a:gd name="T3" fmla="*/ 26 h 175"/>
                <a:gd name="T4" fmla="*/ 216 w 260"/>
                <a:gd name="T5" fmla="*/ 25 h 175"/>
                <a:gd name="T6" fmla="*/ 193 w 260"/>
                <a:gd name="T7" fmla="*/ 16 h 175"/>
                <a:gd name="T8" fmla="*/ 186 w 260"/>
                <a:gd name="T9" fmla="*/ 13 h 175"/>
                <a:gd name="T10" fmla="*/ 170 w 260"/>
                <a:gd name="T11" fmla="*/ 0 h 175"/>
                <a:gd name="T12" fmla="*/ 176 w 260"/>
                <a:gd name="T13" fmla="*/ 49 h 175"/>
                <a:gd name="T14" fmla="*/ 132 w 260"/>
                <a:gd name="T15" fmla="*/ 163 h 175"/>
                <a:gd name="T16" fmla="*/ 90 w 260"/>
                <a:gd name="T17" fmla="*/ 52 h 175"/>
                <a:gd name="T18" fmla="*/ 91 w 260"/>
                <a:gd name="T19" fmla="*/ 0 h 175"/>
                <a:gd name="T20" fmla="*/ 42 w 260"/>
                <a:gd name="T21" fmla="*/ 26 h 175"/>
                <a:gd name="T22" fmla="*/ 23 w 260"/>
                <a:gd name="T23" fmla="*/ 39 h 175"/>
                <a:gd name="T24" fmla="*/ 0 w 260"/>
                <a:gd name="T25" fmla="*/ 134 h 175"/>
                <a:gd name="T26" fmla="*/ 7 w 260"/>
                <a:gd name="T27" fmla="*/ 151 h 175"/>
                <a:gd name="T28" fmla="*/ 125 w 260"/>
                <a:gd name="T29" fmla="*/ 175 h 175"/>
                <a:gd name="T30" fmla="*/ 136 w 260"/>
                <a:gd name="T31" fmla="*/ 175 h 175"/>
                <a:gd name="T32" fmla="*/ 136 w 260"/>
                <a:gd name="T33" fmla="*/ 175 h 175"/>
                <a:gd name="T34" fmla="*/ 254 w 260"/>
                <a:gd name="T35" fmla="*/ 151 h 175"/>
                <a:gd name="T36" fmla="*/ 260 w 260"/>
                <a:gd name="T37" fmla="*/ 134 h 175"/>
                <a:gd name="T38" fmla="*/ 238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8" y="39"/>
                  </a:moveTo>
                  <a:cubicBezTo>
                    <a:pt x="238" y="39"/>
                    <a:pt x="233" y="31"/>
                    <a:pt x="219" y="26"/>
                  </a:cubicBezTo>
                  <a:cubicBezTo>
                    <a:pt x="219" y="26"/>
                    <a:pt x="218" y="26"/>
                    <a:pt x="216" y="25"/>
                  </a:cubicBezTo>
                  <a:cubicBezTo>
                    <a:pt x="204" y="19"/>
                    <a:pt x="193" y="16"/>
                    <a:pt x="193" y="16"/>
                  </a:cubicBezTo>
                  <a:cubicBezTo>
                    <a:pt x="190" y="15"/>
                    <a:pt x="188" y="14"/>
                    <a:pt x="186" y="13"/>
                  </a:cubicBezTo>
                  <a:cubicBezTo>
                    <a:pt x="178" y="9"/>
                    <a:pt x="171" y="5"/>
                    <a:pt x="170" y="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12"/>
                    <a:pt x="42" y="26"/>
                    <a:pt x="42" y="26"/>
                  </a:cubicBezTo>
                  <a:cubicBezTo>
                    <a:pt x="28" y="31"/>
                    <a:pt x="23" y="39"/>
                    <a:pt x="23" y="39"/>
                  </a:cubicBezTo>
                  <a:cubicBezTo>
                    <a:pt x="3" y="68"/>
                    <a:pt x="0" y="134"/>
                    <a:pt x="0" y="134"/>
                  </a:cubicBezTo>
                  <a:cubicBezTo>
                    <a:pt x="1" y="149"/>
                    <a:pt x="7" y="151"/>
                    <a:pt x="7" y="151"/>
                  </a:cubicBezTo>
                  <a:cubicBezTo>
                    <a:pt x="53" y="171"/>
                    <a:pt x="125" y="175"/>
                    <a:pt x="125" y="175"/>
                  </a:cubicBezTo>
                  <a:cubicBezTo>
                    <a:pt x="129" y="175"/>
                    <a:pt x="132" y="175"/>
                    <a:pt x="136" y="175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6" y="175"/>
                    <a:pt x="208" y="171"/>
                    <a:pt x="254" y="151"/>
                  </a:cubicBezTo>
                  <a:cubicBezTo>
                    <a:pt x="254" y="151"/>
                    <a:pt x="260" y="149"/>
                    <a:pt x="260" y="134"/>
                  </a:cubicBezTo>
                  <a:cubicBezTo>
                    <a:pt x="260" y="134"/>
                    <a:pt x="258" y="68"/>
                    <a:pt x="23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39" name="Freeform 44">
              <a:extLst>
                <a:ext uri="{FF2B5EF4-FFF2-40B4-BE49-F238E27FC236}">
                  <a16:creationId xmlns:a16="http://schemas.microsoft.com/office/drawing/2014/main" id="{0533387F-4A6E-4A98-B534-A934B841D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2816" y="1120502"/>
              <a:ext cx="6350" cy="6350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0" name="Oval 45">
              <a:extLst>
                <a:ext uri="{FF2B5EF4-FFF2-40B4-BE49-F238E27FC236}">
                  <a16:creationId xmlns:a16="http://schemas.microsoft.com/office/drawing/2014/main" id="{A57183FB-9BA1-47D5-AE4A-32C2988C7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1353" y="1120502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1" name="Freeform 46">
              <a:extLst>
                <a:ext uri="{FF2B5EF4-FFF2-40B4-BE49-F238E27FC236}">
                  <a16:creationId xmlns:a16="http://schemas.microsoft.com/office/drawing/2014/main" id="{3B252CE4-5A4C-440C-809C-8D1093EF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41" y="1193527"/>
              <a:ext cx="136525" cy="104775"/>
            </a:xfrm>
            <a:custGeom>
              <a:avLst/>
              <a:gdLst>
                <a:gd name="T0" fmla="*/ 0 w 39"/>
                <a:gd name="T1" fmla="*/ 0 h 30"/>
                <a:gd name="T2" fmla="*/ 19 w 39"/>
                <a:gd name="T3" fmla="*/ 30 h 30"/>
                <a:gd name="T4" fmla="*/ 39 w 39"/>
                <a:gd name="T5" fmla="*/ 0 h 30"/>
                <a:gd name="T6" fmla="*/ 0 w 3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2" name="Freeform 47">
              <a:extLst>
                <a:ext uri="{FF2B5EF4-FFF2-40B4-BE49-F238E27FC236}">
                  <a16:creationId xmlns:a16="http://schemas.microsoft.com/office/drawing/2014/main" id="{8751BF07-39A5-44FC-BFDD-98E616D46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428" y="129830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3" name="Freeform 48">
              <a:extLst>
                <a:ext uri="{FF2B5EF4-FFF2-40B4-BE49-F238E27FC236}">
                  <a16:creationId xmlns:a16="http://schemas.microsoft.com/office/drawing/2014/main" id="{CBFD4751-ADCF-4529-AC92-44F22487F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753" y="1968227"/>
              <a:ext cx="469900" cy="611187"/>
            </a:xfrm>
            <a:custGeom>
              <a:avLst/>
              <a:gdLst>
                <a:gd name="T0" fmla="*/ 4 w 134"/>
                <a:gd name="T1" fmla="*/ 82 h 174"/>
                <a:gd name="T2" fmla="*/ 4 w 134"/>
                <a:gd name="T3" fmla="*/ 103 h 174"/>
                <a:gd name="T4" fmla="*/ 9 w 134"/>
                <a:gd name="T5" fmla="*/ 113 h 174"/>
                <a:gd name="T6" fmla="*/ 63 w 134"/>
                <a:gd name="T7" fmla="*/ 174 h 174"/>
                <a:gd name="T8" fmla="*/ 122 w 134"/>
                <a:gd name="T9" fmla="*/ 114 h 174"/>
                <a:gd name="T10" fmla="*/ 127 w 134"/>
                <a:gd name="T11" fmla="*/ 103 h 174"/>
                <a:gd name="T12" fmla="*/ 127 w 134"/>
                <a:gd name="T13" fmla="*/ 82 h 174"/>
                <a:gd name="T14" fmla="*/ 126 w 134"/>
                <a:gd name="T15" fmla="*/ 81 h 174"/>
                <a:gd name="T16" fmla="*/ 118 w 134"/>
                <a:gd name="T17" fmla="*/ 26 h 174"/>
                <a:gd name="T18" fmla="*/ 90 w 134"/>
                <a:gd name="T19" fmla="*/ 9 h 174"/>
                <a:gd name="T20" fmla="*/ 82 w 134"/>
                <a:gd name="T21" fmla="*/ 6 h 174"/>
                <a:gd name="T22" fmla="*/ 58 w 134"/>
                <a:gd name="T23" fmla="*/ 0 h 174"/>
                <a:gd name="T24" fmla="*/ 56 w 134"/>
                <a:gd name="T25" fmla="*/ 1 h 174"/>
                <a:gd name="T26" fmla="*/ 52 w 134"/>
                <a:gd name="T27" fmla="*/ 1 h 174"/>
                <a:gd name="T28" fmla="*/ 43 w 134"/>
                <a:gd name="T29" fmla="*/ 3 h 174"/>
                <a:gd name="T30" fmla="*/ 5 w 134"/>
                <a:gd name="T31" fmla="*/ 40 h 174"/>
                <a:gd name="T32" fmla="*/ 6 w 134"/>
                <a:gd name="T33" fmla="*/ 81 h 174"/>
                <a:gd name="T34" fmla="*/ 4 w 134"/>
                <a:gd name="T35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" h="174">
                  <a:moveTo>
                    <a:pt x="4" y="82"/>
                  </a:moveTo>
                  <a:cubicBezTo>
                    <a:pt x="0" y="87"/>
                    <a:pt x="2" y="97"/>
                    <a:pt x="4" y="103"/>
                  </a:cubicBezTo>
                  <a:cubicBezTo>
                    <a:pt x="5" y="108"/>
                    <a:pt x="7" y="111"/>
                    <a:pt x="9" y="113"/>
                  </a:cubicBezTo>
                  <a:cubicBezTo>
                    <a:pt x="13" y="145"/>
                    <a:pt x="40" y="174"/>
                    <a:pt x="63" y="174"/>
                  </a:cubicBezTo>
                  <a:cubicBezTo>
                    <a:pt x="91" y="174"/>
                    <a:pt x="117" y="142"/>
                    <a:pt x="122" y="114"/>
                  </a:cubicBezTo>
                  <a:cubicBezTo>
                    <a:pt x="124" y="112"/>
                    <a:pt x="126" y="108"/>
                    <a:pt x="127" y="103"/>
                  </a:cubicBezTo>
                  <a:cubicBezTo>
                    <a:pt x="128" y="97"/>
                    <a:pt x="130" y="87"/>
                    <a:pt x="127" y="82"/>
                  </a:cubicBezTo>
                  <a:cubicBezTo>
                    <a:pt x="126" y="82"/>
                    <a:pt x="126" y="82"/>
                    <a:pt x="126" y="81"/>
                  </a:cubicBezTo>
                  <a:cubicBezTo>
                    <a:pt x="129" y="69"/>
                    <a:pt x="134" y="44"/>
                    <a:pt x="118" y="26"/>
                  </a:cubicBezTo>
                  <a:cubicBezTo>
                    <a:pt x="117" y="25"/>
                    <a:pt x="109" y="14"/>
                    <a:pt x="90" y="9"/>
                  </a:cubicBezTo>
                  <a:cubicBezTo>
                    <a:pt x="82" y="6"/>
                    <a:pt x="82" y="6"/>
                    <a:pt x="82" y="6"/>
                  </a:cubicBezTo>
                  <a:cubicBezTo>
                    <a:pt x="67" y="1"/>
                    <a:pt x="58" y="1"/>
                    <a:pt x="58" y="0"/>
                  </a:cubicBezTo>
                  <a:cubicBezTo>
                    <a:pt x="57" y="0"/>
                    <a:pt x="56" y="0"/>
                    <a:pt x="56" y="1"/>
                  </a:cubicBezTo>
                  <a:cubicBezTo>
                    <a:pt x="55" y="1"/>
                    <a:pt x="54" y="1"/>
                    <a:pt x="52" y="1"/>
                  </a:cubicBezTo>
                  <a:cubicBezTo>
                    <a:pt x="49" y="1"/>
                    <a:pt x="44" y="2"/>
                    <a:pt x="43" y="3"/>
                  </a:cubicBezTo>
                  <a:cubicBezTo>
                    <a:pt x="41" y="3"/>
                    <a:pt x="14" y="14"/>
                    <a:pt x="5" y="40"/>
                  </a:cubicBezTo>
                  <a:cubicBezTo>
                    <a:pt x="4" y="42"/>
                    <a:pt x="1" y="53"/>
                    <a:pt x="6" y="81"/>
                  </a:cubicBezTo>
                  <a:cubicBezTo>
                    <a:pt x="5" y="81"/>
                    <a:pt x="4" y="81"/>
                    <a:pt x="4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4" name="Freeform 49">
              <a:extLst>
                <a:ext uri="{FF2B5EF4-FFF2-40B4-BE49-F238E27FC236}">
                  <a16:creationId xmlns:a16="http://schemas.microsoft.com/office/drawing/2014/main" id="{4703D7D6-24C6-4485-8305-DC0FA94B1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978" y="2522265"/>
              <a:ext cx="912813" cy="614362"/>
            </a:xfrm>
            <a:custGeom>
              <a:avLst/>
              <a:gdLst>
                <a:gd name="T0" fmla="*/ 238 w 260"/>
                <a:gd name="T1" fmla="*/ 39 h 175"/>
                <a:gd name="T2" fmla="*/ 219 w 260"/>
                <a:gd name="T3" fmla="*/ 26 h 175"/>
                <a:gd name="T4" fmla="*/ 216 w 260"/>
                <a:gd name="T5" fmla="*/ 25 h 175"/>
                <a:gd name="T6" fmla="*/ 193 w 260"/>
                <a:gd name="T7" fmla="*/ 16 h 175"/>
                <a:gd name="T8" fmla="*/ 186 w 260"/>
                <a:gd name="T9" fmla="*/ 13 h 175"/>
                <a:gd name="T10" fmla="*/ 170 w 260"/>
                <a:gd name="T11" fmla="*/ 0 h 175"/>
                <a:gd name="T12" fmla="*/ 176 w 260"/>
                <a:gd name="T13" fmla="*/ 49 h 175"/>
                <a:gd name="T14" fmla="*/ 132 w 260"/>
                <a:gd name="T15" fmla="*/ 163 h 175"/>
                <a:gd name="T16" fmla="*/ 90 w 260"/>
                <a:gd name="T17" fmla="*/ 52 h 175"/>
                <a:gd name="T18" fmla="*/ 91 w 260"/>
                <a:gd name="T19" fmla="*/ 0 h 175"/>
                <a:gd name="T20" fmla="*/ 41 w 260"/>
                <a:gd name="T21" fmla="*/ 26 h 175"/>
                <a:gd name="T22" fmla="*/ 22 w 260"/>
                <a:gd name="T23" fmla="*/ 39 h 175"/>
                <a:gd name="T24" fmla="*/ 0 w 260"/>
                <a:gd name="T25" fmla="*/ 134 h 175"/>
                <a:gd name="T26" fmla="*/ 7 w 260"/>
                <a:gd name="T27" fmla="*/ 151 h 175"/>
                <a:gd name="T28" fmla="*/ 125 w 260"/>
                <a:gd name="T29" fmla="*/ 175 h 175"/>
                <a:gd name="T30" fmla="*/ 136 w 260"/>
                <a:gd name="T31" fmla="*/ 174 h 175"/>
                <a:gd name="T32" fmla="*/ 136 w 260"/>
                <a:gd name="T33" fmla="*/ 175 h 175"/>
                <a:gd name="T34" fmla="*/ 253 w 260"/>
                <a:gd name="T35" fmla="*/ 151 h 175"/>
                <a:gd name="T36" fmla="*/ 260 w 260"/>
                <a:gd name="T37" fmla="*/ 134 h 175"/>
                <a:gd name="T38" fmla="*/ 238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8" y="39"/>
                  </a:moveTo>
                  <a:cubicBezTo>
                    <a:pt x="238" y="39"/>
                    <a:pt x="232" y="31"/>
                    <a:pt x="219" y="26"/>
                  </a:cubicBezTo>
                  <a:cubicBezTo>
                    <a:pt x="219" y="26"/>
                    <a:pt x="218" y="26"/>
                    <a:pt x="216" y="25"/>
                  </a:cubicBezTo>
                  <a:cubicBezTo>
                    <a:pt x="204" y="19"/>
                    <a:pt x="193" y="16"/>
                    <a:pt x="193" y="16"/>
                  </a:cubicBezTo>
                  <a:cubicBezTo>
                    <a:pt x="190" y="15"/>
                    <a:pt x="188" y="14"/>
                    <a:pt x="186" y="13"/>
                  </a:cubicBezTo>
                  <a:cubicBezTo>
                    <a:pt x="178" y="9"/>
                    <a:pt x="171" y="5"/>
                    <a:pt x="170" y="0"/>
                  </a:cubicBezTo>
                  <a:cubicBezTo>
                    <a:pt x="176" y="49"/>
                    <a:pt x="176" y="49"/>
                    <a:pt x="176" y="49"/>
                  </a:cubicBezTo>
                  <a:cubicBezTo>
                    <a:pt x="132" y="163"/>
                    <a:pt x="132" y="163"/>
                    <a:pt x="132" y="163"/>
                  </a:cubicBezTo>
                  <a:cubicBezTo>
                    <a:pt x="90" y="52"/>
                    <a:pt x="90" y="52"/>
                    <a:pt x="90" y="52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7" y="12"/>
                    <a:pt x="41" y="26"/>
                    <a:pt x="41" y="26"/>
                  </a:cubicBezTo>
                  <a:cubicBezTo>
                    <a:pt x="28" y="31"/>
                    <a:pt x="22" y="39"/>
                    <a:pt x="22" y="39"/>
                  </a:cubicBezTo>
                  <a:cubicBezTo>
                    <a:pt x="2" y="68"/>
                    <a:pt x="0" y="134"/>
                    <a:pt x="0" y="134"/>
                  </a:cubicBezTo>
                  <a:cubicBezTo>
                    <a:pt x="0" y="149"/>
                    <a:pt x="7" y="151"/>
                    <a:pt x="7" y="151"/>
                  </a:cubicBezTo>
                  <a:cubicBezTo>
                    <a:pt x="53" y="171"/>
                    <a:pt x="125" y="175"/>
                    <a:pt x="125" y="175"/>
                  </a:cubicBezTo>
                  <a:cubicBezTo>
                    <a:pt x="128" y="175"/>
                    <a:pt x="132" y="175"/>
                    <a:pt x="136" y="174"/>
                  </a:cubicBezTo>
                  <a:cubicBezTo>
                    <a:pt x="136" y="175"/>
                    <a:pt x="136" y="175"/>
                    <a:pt x="136" y="175"/>
                  </a:cubicBezTo>
                  <a:cubicBezTo>
                    <a:pt x="136" y="175"/>
                    <a:pt x="208" y="171"/>
                    <a:pt x="253" y="151"/>
                  </a:cubicBezTo>
                  <a:cubicBezTo>
                    <a:pt x="253" y="151"/>
                    <a:pt x="260" y="149"/>
                    <a:pt x="260" y="134"/>
                  </a:cubicBezTo>
                  <a:cubicBezTo>
                    <a:pt x="260" y="134"/>
                    <a:pt x="258" y="68"/>
                    <a:pt x="238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5" name="Freeform 50">
              <a:extLst>
                <a:ext uri="{FF2B5EF4-FFF2-40B4-BE49-F238E27FC236}">
                  <a16:creationId xmlns:a16="http://schemas.microsoft.com/office/drawing/2014/main" id="{16740BA7-FD00-429F-9E66-DCD5790DE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941" y="2522265"/>
              <a:ext cx="7938" cy="7937"/>
            </a:xfrm>
            <a:custGeom>
              <a:avLst/>
              <a:gdLst>
                <a:gd name="T0" fmla="*/ 0 w 2"/>
                <a:gd name="T1" fmla="*/ 2 h 2"/>
                <a:gd name="T2" fmla="*/ 2 w 2"/>
                <a:gd name="T3" fmla="*/ 0 h 2"/>
                <a:gd name="T4" fmla="*/ 2 w 2"/>
                <a:gd name="T5" fmla="*/ 0 h 2"/>
                <a:gd name="T6" fmla="*/ 0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1" y="2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6" name="Oval 51">
              <a:extLst>
                <a:ext uri="{FF2B5EF4-FFF2-40B4-BE49-F238E27FC236}">
                  <a16:creationId xmlns:a16="http://schemas.microsoft.com/office/drawing/2014/main" id="{4A9FA015-3424-4333-AD5C-1BAFFCF56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066" y="2522265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7" name="Freeform 52">
              <a:extLst>
                <a:ext uri="{FF2B5EF4-FFF2-40B4-BE49-F238E27FC236}">
                  <a16:creationId xmlns:a16="http://schemas.microsoft.com/office/drawing/2014/main" id="{C90ED981-13A6-44E8-9EFD-E88F4CC75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678" y="2596877"/>
              <a:ext cx="139700" cy="104775"/>
            </a:xfrm>
            <a:custGeom>
              <a:avLst/>
              <a:gdLst>
                <a:gd name="T0" fmla="*/ 0 w 40"/>
                <a:gd name="T1" fmla="*/ 0 h 30"/>
                <a:gd name="T2" fmla="*/ 20 w 40"/>
                <a:gd name="T3" fmla="*/ 30 h 30"/>
                <a:gd name="T4" fmla="*/ 40 w 40"/>
                <a:gd name="T5" fmla="*/ 0 h 30"/>
                <a:gd name="T6" fmla="*/ 0 w 40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0">
                  <a:moveTo>
                    <a:pt x="0" y="0"/>
                  </a:moveTo>
                  <a:cubicBezTo>
                    <a:pt x="20" y="30"/>
                    <a:pt x="20" y="30"/>
                    <a:pt x="20" y="3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8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8" name="Freeform 53">
              <a:extLst>
                <a:ext uri="{FF2B5EF4-FFF2-40B4-BE49-F238E27FC236}">
                  <a16:creationId xmlns:a16="http://schemas.microsoft.com/office/drawing/2014/main" id="{721C12D9-BCE2-46E7-BE22-CDBFB5603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4141" y="270165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49" name="Freeform 54">
              <a:extLst>
                <a:ext uri="{FF2B5EF4-FFF2-40B4-BE49-F238E27FC236}">
                  <a16:creationId xmlns:a16="http://schemas.microsoft.com/office/drawing/2014/main" id="{CAF1A301-0623-455C-B472-4F577A757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6503" y="1968227"/>
              <a:ext cx="466725" cy="611187"/>
            </a:xfrm>
            <a:custGeom>
              <a:avLst/>
              <a:gdLst>
                <a:gd name="T0" fmla="*/ 3 w 133"/>
                <a:gd name="T1" fmla="*/ 82 h 174"/>
                <a:gd name="T2" fmla="*/ 3 w 133"/>
                <a:gd name="T3" fmla="*/ 103 h 174"/>
                <a:gd name="T4" fmla="*/ 8 w 133"/>
                <a:gd name="T5" fmla="*/ 113 h 174"/>
                <a:gd name="T6" fmla="*/ 63 w 133"/>
                <a:gd name="T7" fmla="*/ 174 h 174"/>
                <a:gd name="T8" fmla="*/ 121 w 133"/>
                <a:gd name="T9" fmla="*/ 114 h 174"/>
                <a:gd name="T10" fmla="*/ 126 w 133"/>
                <a:gd name="T11" fmla="*/ 103 h 174"/>
                <a:gd name="T12" fmla="*/ 126 w 133"/>
                <a:gd name="T13" fmla="*/ 82 h 174"/>
                <a:gd name="T14" fmla="*/ 126 w 133"/>
                <a:gd name="T15" fmla="*/ 81 h 174"/>
                <a:gd name="T16" fmla="*/ 118 w 133"/>
                <a:gd name="T17" fmla="*/ 26 h 174"/>
                <a:gd name="T18" fmla="*/ 90 w 133"/>
                <a:gd name="T19" fmla="*/ 9 h 174"/>
                <a:gd name="T20" fmla="*/ 81 w 133"/>
                <a:gd name="T21" fmla="*/ 6 h 174"/>
                <a:gd name="T22" fmla="*/ 57 w 133"/>
                <a:gd name="T23" fmla="*/ 0 h 174"/>
                <a:gd name="T24" fmla="*/ 55 w 133"/>
                <a:gd name="T25" fmla="*/ 1 h 174"/>
                <a:gd name="T26" fmla="*/ 52 w 133"/>
                <a:gd name="T27" fmla="*/ 1 h 174"/>
                <a:gd name="T28" fmla="*/ 42 w 133"/>
                <a:gd name="T29" fmla="*/ 3 h 174"/>
                <a:gd name="T30" fmla="*/ 5 w 133"/>
                <a:gd name="T31" fmla="*/ 40 h 174"/>
                <a:gd name="T32" fmla="*/ 5 w 133"/>
                <a:gd name="T33" fmla="*/ 81 h 174"/>
                <a:gd name="T34" fmla="*/ 3 w 133"/>
                <a:gd name="T35" fmla="*/ 8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3" h="174">
                  <a:moveTo>
                    <a:pt x="3" y="82"/>
                  </a:moveTo>
                  <a:cubicBezTo>
                    <a:pt x="0" y="87"/>
                    <a:pt x="2" y="97"/>
                    <a:pt x="3" y="103"/>
                  </a:cubicBezTo>
                  <a:cubicBezTo>
                    <a:pt x="4" y="108"/>
                    <a:pt x="6" y="111"/>
                    <a:pt x="8" y="113"/>
                  </a:cubicBezTo>
                  <a:cubicBezTo>
                    <a:pt x="13" y="145"/>
                    <a:pt x="39" y="174"/>
                    <a:pt x="63" y="174"/>
                  </a:cubicBezTo>
                  <a:cubicBezTo>
                    <a:pt x="91" y="174"/>
                    <a:pt x="116" y="142"/>
                    <a:pt x="121" y="114"/>
                  </a:cubicBezTo>
                  <a:cubicBezTo>
                    <a:pt x="123" y="112"/>
                    <a:pt x="125" y="108"/>
                    <a:pt x="126" y="103"/>
                  </a:cubicBezTo>
                  <a:cubicBezTo>
                    <a:pt x="128" y="97"/>
                    <a:pt x="130" y="87"/>
                    <a:pt x="126" y="82"/>
                  </a:cubicBezTo>
                  <a:cubicBezTo>
                    <a:pt x="126" y="82"/>
                    <a:pt x="126" y="82"/>
                    <a:pt x="126" y="81"/>
                  </a:cubicBezTo>
                  <a:cubicBezTo>
                    <a:pt x="129" y="69"/>
                    <a:pt x="133" y="44"/>
                    <a:pt x="118" y="26"/>
                  </a:cubicBezTo>
                  <a:cubicBezTo>
                    <a:pt x="117" y="25"/>
                    <a:pt x="108" y="14"/>
                    <a:pt x="90" y="9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67" y="1"/>
                    <a:pt x="58" y="1"/>
                    <a:pt x="57" y="0"/>
                  </a:cubicBezTo>
                  <a:cubicBezTo>
                    <a:pt x="57" y="0"/>
                    <a:pt x="56" y="0"/>
                    <a:pt x="55" y="1"/>
                  </a:cubicBezTo>
                  <a:cubicBezTo>
                    <a:pt x="55" y="1"/>
                    <a:pt x="53" y="1"/>
                    <a:pt x="52" y="1"/>
                  </a:cubicBezTo>
                  <a:cubicBezTo>
                    <a:pt x="48" y="1"/>
                    <a:pt x="43" y="2"/>
                    <a:pt x="42" y="3"/>
                  </a:cubicBezTo>
                  <a:cubicBezTo>
                    <a:pt x="41" y="3"/>
                    <a:pt x="13" y="14"/>
                    <a:pt x="5" y="40"/>
                  </a:cubicBezTo>
                  <a:cubicBezTo>
                    <a:pt x="4" y="42"/>
                    <a:pt x="0" y="53"/>
                    <a:pt x="5" y="81"/>
                  </a:cubicBezTo>
                  <a:cubicBezTo>
                    <a:pt x="4" y="81"/>
                    <a:pt x="4" y="81"/>
                    <a:pt x="3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0" name="Freeform 55">
              <a:extLst>
                <a:ext uri="{FF2B5EF4-FFF2-40B4-BE49-F238E27FC236}">
                  <a16:creationId xmlns:a16="http://schemas.microsoft.com/office/drawing/2014/main" id="{553DA9A0-2CAF-4C70-A714-134F517DB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28" y="2522265"/>
              <a:ext cx="912813" cy="614362"/>
            </a:xfrm>
            <a:custGeom>
              <a:avLst/>
              <a:gdLst>
                <a:gd name="T0" fmla="*/ 237 w 260"/>
                <a:gd name="T1" fmla="*/ 39 h 175"/>
                <a:gd name="T2" fmla="*/ 218 w 260"/>
                <a:gd name="T3" fmla="*/ 26 h 175"/>
                <a:gd name="T4" fmla="*/ 215 w 260"/>
                <a:gd name="T5" fmla="*/ 25 h 175"/>
                <a:gd name="T6" fmla="*/ 192 w 260"/>
                <a:gd name="T7" fmla="*/ 16 h 175"/>
                <a:gd name="T8" fmla="*/ 185 w 260"/>
                <a:gd name="T9" fmla="*/ 13 h 175"/>
                <a:gd name="T10" fmla="*/ 169 w 260"/>
                <a:gd name="T11" fmla="*/ 0 h 175"/>
                <a:gd name="T12" fmla="*/ 175 w 260"/>
                <a:gd name="T13" fmla="*/ 49 h 175"/>
                <a:gd name="T14" fmla="*/ 131 w 260"/>
                <a:gd name="T15" fmla="*/ 163 h 175"/>
                <a:gd name="T16" fmla="*/ 89 w 260"/>
                <a:gd name="T17" fmla="*/ 52 h 175"/>
                <a:gd name="T18" fmla="*/ 90 w 260"/>
                <a:gd name="T19" fmla="*/ 0 h 175"/>
                <a:gd name="T20" fmla="*/ 41 w 260"/>
                <a:gd name="T21" fmla="*/ 26 h 175"/>
                <a:gd name="T22" fmla="*/ 22 w 260"/>
                <a:gd name="T23" fmla="*/ 39 h 175"/>
                <a:gd name="T24" fmla="*/ 0 w 260"/>
                <a:gd name="T25" fmla="*/ 134 h 175"/>
                <a:gd name="T26" fmla="*/ 6 w 260"/>
                <a:gd name="T27" fmla="*/ 151 h 175"/>
                <a:gd name="T28" fmla="*/ 124 w 260"/>
                <a:gd name="T29" fmla="*/ 175 h 175"/>
                <a:gd name="T30" fmla="*/ 135 w 260"/>
                <a:gd name="T31" fmla="*/ 174 h 175"/>
                <a:gd name="T32" fmla="*/ 135 w 260"/>
                <a:gd name="T33" fmla="*/ 175 h 175"/>
                <a:gd name="T34" fmla="*/ 253 w 260"/>
                <a:gd name="T35" fmla="*/ 151 h 175"/>
                <a:gd name="T36" fmla="*/ 260 w 260"/>
                <a:gd name="T37" fmla="*/ 134 h 175"/>
                <a:gd name="T38" fmla="*/ 237 w 260"/>
                <a:gd name="T39" fmla="*/ 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175">
                  <a:moveTo>
                    <a:pt x="237" y="39"/>
                  </a:moveTo>
                  <a:cubicBezTo>
                    <a:pt x="237" y="39"/>
                    <a:pt x="232" y="31"/>
                    <a:pt x="218" y="26"/>
                  </a:cubicBezTo>
                  <a:cubicBezTo>
                    <a:pt x="218" y="26"/>
                    <a:pt x="217" y="26"/>
                    <a:pt x="215" y="25"/>
                  </a:cubicBezTo>
                  <a:cubicBezTo>
                    <a:pt x="203" y="19"/>
                    <a:pt x="192" y="16"/>
                    <a:pt x="192" y="16"/>
                  </a:cubicBezTo>
                  <a:cubicBezTo>
                    <a:pt x="190" y="15"/>
                    <a:pt x="187" y="14"/>
                    <a:pt x="185" y="13"/>
                  </a:cubicBezTo>
                  <a:cubicBezTo>
                    <a:pt x="177" y="9"/>
                    <a:pt x="171" y="5"/>
                    <a:pt x="169" y="0"/>
                  </a:cubicBezTo>
                  <a:cubicBezTo>
                    <a:pt x="175" y="49"/>
                    <a:pt x="175" y="49"/>
                    <a:pt x="175" y="49"/>
                  </a:cubicBezTo>
                  <a:cubicBezTo>
                    <a:pt x="131" y="163"/>
                    <a:pt x="131" y="163"/>
                    <a:pt x="131" y="163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86" y="12"/>
                    <a:pt x="41" y="26"/>
                    <a:pt x="41" y="26"/>
                  </a:cubicBezTo>
                  <a:cubicBezTo>
                    <a:pt x="28" y="31"/>
                    <a:pt x="22" y="39"/>
                    <a:pt x="22" y="39"/>
                  </a:cubicBezTo>
                  <a:cubicBezTo>
                    <a:pt x="2" y="68"/>
                    <a:pt x="0" y="134"/>
                    <a:pt x="0" y="134"/>
                  </a:cubicBezTo>
                  <a:cubicBezTo>
                    <a:pt x="0" y="149"/>
                    <a:pt x="6" y="151"/>
                    <a:pt x="6" y="151"/>
                  </a:cubicBezTo>
                  <a:cubicBezTo>
                    <a:pt x="52" y="171"/>
                    <a:pt x="124" y="175"/>
                    <a:pt x="124" y="175"/>
                  </a:cubicBezTo>
                  <a:cubicBezTo>
                    <a:pt x="128" y="175"/>
                    <a:pt x="131" y="175"/>
                    <a:pt x="135" y="174"/>
                  </a:cubicBezTo>
                  <a:cubicBezTo>
                    <a:pt x="135" y="175"/>
                    <a:pt x="135" y="175"/>
                    <a:pt x="135" y="175"/>
                  </a:cubicBezTo>
                  <a:cubicBezTo>
                    <a:pt x="135" y="175"/>
                    <a:pt x="207" y="171"/>
                    <a:pt x="253" y="151"/>
                  </a:cubicBezTo>
                  <a:cubicBezTo>
                    <a:pt x="253" y="151"/>
                    <a:pt x="259" y="149"/>
                    <a:pt x="260" y="134"/>
                  </a:cubicBezTo>
                  <a:cubicBezTo>
                    <a:pt x="260" y="134"/>
                    <a:pt x="257" y="68"/>
                    <a:pt x="237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1" name="Freeform 56">
              <a:extLst>
                <a:ext uri="{FF2B5EF4-FFF2-40B4-BE49-F238E27FC236}">
                  <a16:creationId xmlns:a16="http://schemas.microsoft.com/office/drawing/2014/main" id="{420524AC-3B83-4715-99E4-A50C1053E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5278" y="2522265"/>
              <a:ext cx="3175" cy="7937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0 h 2"/>
                <a:gd name="T4" fmla="*/ 1 w 1"/>
                <a:gd name="T5" fmla="*/ 0 h 2"/>
                <a:gd name="T6" fmla="*/ 0 w 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2"/>
                    <a:pt x="1" y="1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2" name="Oval 57">
              <a:extLst>
                <a:ext uri="{FF2B5EF4-FFF2-40B4-BE49-F238E27FC236}">
                  <a16:creationId xmlns:a16="http://schemas.microsoft.com/office/drawing/2014/main" id="{20E4402D-F2AA-4EE4-8F78-C7C63C16B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0641" y="2522265"/>
              <a:ext cx="1588" cy="15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3" name="Freeform 58">
              <a:extLst>
                <a:ext uri="{FF2B5EF4-FFF2-40B4-BE49-F238E27FC236}">
                  <a16:creationId xmlns:a16="http://schemas.microsoft.com/office/drawing/2014/main" id="{1D848E26-CB59-41CF-98DB-C92DEC929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28" y="2596877"/>
              <a:ext cx="136525" cy="104775"/>
            </a:xfrm>
            <a:custGeom>
              <a:avLst/>
              <a:gdLst>
                <a:gd name="T0" fmla="*/ 0 w 39"/>
                <a:gd name="T1" fmla="*/ 0 h 30"/>
                <a:gd name="T2" fmla="*/ 19 w 39"/>
                <a:gd name="T3" fmla="*/ 30 h 30"/>
                <a:gd name="T4" fmla="*/ 39 w 39"/>
                <a:gd name="T5" fmla="*/ 0 h 30"/>
                <a:gd name="T6" fmla="*/ 0 w 39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0">
                  <a:moveTo>
                    <a:pt x="0" y="0"/>
                  </a:moveTo>
                  <a:cubicBezTo>
                    <a:pt x="19" y="30"/>
                    <a:pt x="19" y="30"/>
                    <a:pt x="19" y="3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17" y="9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C6B5AA8E-4C5D-4A85-822A-99860DB4B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32716" y="2701652"/>
              <a:ext cx="104775" cy="354012"/>
            </a:xfrm>
            <a:custGeom>
              <a:avLst/>
              <a:gdLst>
                <a:gd name="T0" fmla="*/ 33 w 66"/>
                <a:gd name="T1" fmla="*/ 223 h 223"/>
                <a:gd name="T2" fmla="*/ 66 w 66"/>
                <a:gd name="T3" fmla="*/ 22 h 223"/>
                <a:gd name="T4" fmla="*/ 33 w 66"/>
                <a:gd name="T5" fmla="*/ 0 h 223"/>
                <a:gd name="T6" fmla="*/ 0 w 66"/>
                <a:gd name="T7" fmla="*/ 22 h 223"/>
                <a:gd name="T8" fmla="*/ 33 w 66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23">
                  <a:moveTo>
                    <a:pt x="33" y="223"/>
                  </a:moveTo>
                  <a:lnTo>
                    <a:pt x="66" y="22"/>
                  </a:lnTo>
                  <a:lnTo>
                    <a:pt x="33" y="0"/>
                  </a:lnTo>
                  <a:lnTo>
                    <a:pt x="0" y="22"/>
                  </a:lnTo>
                  <a:lnTo>
                    <a:pt x="33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  <p:sp>
          <p:nvSpPr>
            <p:cNvPr id="155" name="Freeform 60">
              <a:extLst>
                <a:ext uri="{FF2B5EF4-FFF2-40B4-BE49-F238E27FC236}">
                  <a16:creationId xmlns:a16="http://schemas.microsoft.com/office/drawing/2014/main" id="{B94E2E6F-4669-4DB8-B274-A9B758D5C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866" y="1831702"/>
              <a:ext cx="460375" cy="539750"/>
            </a:xfrm>
            <a:custGeom>
              <a:avLst/>
              <a:gdLst>
                <a:gd name="T0" fmla="*/ 129 w 131"/>
                <a:gd name="T1" fmla="*/ 145 h 154"/>
                <a:gd name="T2" fmla="*/ 70 w 131"/>
                <a:gd name="T3" fmla="*/ 87 h 154"/>
                <a:gd name="T4" fmla="*/ 70 w 131"/>
                <a:gd name="T5" fmla="*/ 5 h 154"/>
                <a:gd name="T6" fmla="*/ 65 w 131"/>
                <a:gd name="T7" fmla="*/ 0 h 154"/>
                <a:gd name="T8" fmla="*/ 60 w 131"/>
                <a:gd name="T9" fmla="*/ 5 h 154"/>
                <a:gd name="T10" fmla="*/ 60 w 131"/>
                <a:gd name="T11" fmla="*/ 87 h 154"/>
                <a:gd name="T12" fmla="*/ 2 w 131"/>
                <a:gd name="T13" fmla="*/ 145 h 154"/>
                <a:gd name="T14" fmla="*/ 2 w 131"/>
                <a:gd name="T15" fmla="*/ 153 h 154"/>
                <a:gd name="T16" fmla="*/ 6 w 131"/>
                <a:gd name="T17" fmla="*/ 154 h 154"/>
                <a:gd name="T18" fmla="*/ 9 w 131"/>
                <a:gd name="T19" fmla="*/ 153 h 154"/>
                <a:gd name="T20" fmla="*/ 65 w 131"/>
                <a:gd name="T21" fmla="*/ 96 h 154"/>
                <a:gd name="T22" fmla="*/ 122 w 131"/>
                <a:gd name="T23" fmla="*/ 153 h 154"/>
                <a:gd name="T24" fmla="*/ 125 w 131"/>
                <a:gd name="T25" fmla="*/ 154 h 154"/>
                <a:gd name="T26" fmla="*/ 129 w 131"/>
                <a:gd name="T27" fmla="*/ 153 h 154"/>
                <a:gd name="T28" fmla="*/ 129 w 131"/>
                <a:gd name="T29" fmla="*/ 14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54">
                  <a:moveTo>
                    <a:pt x="129" y="145"/>
                  </a:moveTo>
                  <a:cubicBezTo>
                    <a:pt x="70" y="87"/>
                    <a:pt x="70" y="87"/>
                    <a:pt x="70" y="87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2"/>
                    <a:pt x="68" y="0"/>
                    <a:pt x="65" y="0"/>
                  </a:cubicBezTo>
                  <a:cubicBezTo>
                    <a:pt x="63" y="0"/>
                    <a:pt x="60" y="2"/>
                    <a:pt x="60" y="5"/>
                  </a:cubicBezTo>
                  <a:cubicBezTo>
                    <a:pt x="60" y="87"/>
                    <a:pt x="60" y="87"/>
                    <a:pt x="60" y="87"/>
                  </a:cubicBezTo>
                  <a:cubicBezTo>
                    <a:pt x="2" y="145"/>
                    <a:pt x="2" y="145"/>
                    <a:pt x="2" y="145"/>
                  </a:cubicBezTo>
                  <a:cubicBezTo>
                    <a:pt x="0" y="147"/>
                    <a:pt x="0" y="151"/>
                    <a:pt x="2" y="153"/>
                  </a:cubicBezTo>
                  <a:cubicBezTo>
                    <a:pt x="3" y="154"/>
                    <a:pt x="4" y="154"/>
                    <a:pt x="6" y="154"/>
                  </a:cubicBezTo>
                  <a:cubicBezTo>
                    <a:pt x="7" y="154"/>
                    <a:pt x="8" y="154"/>
                    <a:pt x="9" y="153"/>
                  </a:cubicBezTo>
                  <a:cubicBezTo>
                    <a:pt x="65" y="96"/>
                    <a:pt x="65" y="96"/>
                    <a:pt x="65" y="96"/>
                  </a:cubicBezTo>
                  <a:cubicBezTo>
                    <a:pt x="122" y="153"/>
                    <a:pt x="122" y="153"/>
                    <a:pt x="122" y="153"/>
                  </a:cubicBezTo>
                  <a:cubicBezTo>
                    <a:pt x="123" y="154"/>
                    <a:pt x="124" y="154"/>
                    <a:pt x="125" y="154"/>
                  </a:cubicBezTo>
                  <a:cubicBezTo>
                    <a:pt x="126" y="154"/>
                    <a:pt x="128" y="154"/>
                    <a:pt x="129" y="153"/>
                  </a:cubicBezTo>
                  <a:cubicBezTo>
                    <a:pt x="131" y="151"/>
                    <a:pt x="131" y="147"/>
                    <a:pt x="129" y="1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1867"/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29FB51F-3AED-49A3-B98B-F033C5D0A61E}"/>
              </a:ext>
            </a:extLst>
          </p:cNvPr>
          <p:cNvCxnSpPr/>
          <p:nvPr/>
        </p:nvCxnSpPr>
        <p:spPr>
          <a:xfrm>
            <a:off x="6189173" y="5474841"/>
            <a:ext cx="5022507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20A1315D-B7EC-4A14-AC2A-CCDACA15A4C9}"/>
              </a:ext>
            </a:extLst>
          </p:cNvPr>
          <p:cNvSpPr txBox="1"/>
          <p:nvPr/>
        </p:nvSpPr>
        <p:spPr>
          <a:xfrm>
            <a:off x="7667200" y="5677473"/>
            <a:ext cx="48599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latin typeface="Corbel" panose="020B0503020204020204" pitchFamily="34" charset="0"/>
                <a:cs typeface="Arial" panose="020B0604020202020204" pitchFamily="34" charset="0"/>
              </a:rPr>
              <a:t>5. Key Insights on Repeat Customers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600" dirty="0">
              <a:latin typeface="Corbel" panose="020B05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2C7FDB0-90AC-4846-B732-5D41CDE98941}"/>
              </a:ext>
            </a:extLst>
          </p:cNvPr>
          <p:cNvGrpSpPr/>
          <p:nvPr/>
        </p:nvGrpSpPr>
        <p:grpSpPr>
          <a:xfrm>
            <a:off x="6357938" y="5550643"/>
            <a:ext cx="754264" cy="755764"/>
            <a:chOff x="5232481" y="2267809"/>
            <a:chExt cx="1114524" cy="1116742"/>
          </a:xfrm>
        </p:grpSpPr>
        <p:sp>
          <p:nvSpPr>
            <p:cNvPr id="159" name="Oval 9">
              <a:extLst>
                <a:ext uri="{FF2B5EF4-FFF2-40B4-BE49-F238E27FC236}">
                  <a16:creationId xmlns:a16="http://schemas.microsoft.com/office/drawing/2014/main" id="{7770753B-BEC6-4786-B70F-63E900CB1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81" y="2267809"/>
              <a:ext cx="1114524" cy="1116742"/>
            </a:xfrm>
            <a:prstGeom prst="ellipse">
              <a:avLst/>
            </a:prstGeom>
            <a:solidFill>
              <a:srgbClr val="3D5A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10">
              <a:extLst>
                <a:ext uri="{FF2B5EF4-FFF2-40B4-BE49-F238E27FC236}">
                  <a16:creationId xmlns:a16="http://schemas.microsoft.com/office/drawing/2014/main" id="{A9F0FF7D-3176-4889-8E07-FE50147FC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0188" y="2346624"/>
              <a:ext cx="959112" cy="959111"/>
            </a:xfrm>
            <a:custGeom>
              <a:avLst/>
              <a:gdLst>
                <a:gd name="T0" fmla="*/ 52 w 291"/>
                <a:gd name="T1" fmla="*/ 52 h 291"/>
                <a:gd name="T2" fmla="*/ 240 w 291"/>
                <a:gd name="T3" fmla="*/ 52 h 291"/>
                <a:gd name="T4" fmla="*/ 240 w 291"/>
                <a:gd name="T5" fmla="*/ 239 h 291"/>
                <a:gd name="T6" fmla="*/ 52 w 291"/>
                <a:gd name="T7" fmla="*/ 239 h 291"/>
                <a:gd name="T8" fmla="*/ 52 w 291"/>
                <a:gd name="T9" fmla="*/ 52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291">
                  <a:moveTo>
                    <a:pt x="52" y="52"/>
                  </a:moveTo>
                  <a:cubicBezTo>
                    <a:pt x="104" y="0"/>
                    <a:pt x="188" y="0"/>
                    <a:pt x="240" y="52"/>
                  </a:cubicBezTo>
                  <a:cubicBezTo>
                    <a:pt x="291" y="103"/>
                    <a:pt x="291" y="187"/>
                    <a:pt x="240" y="239"/>
                  </a:cubicBezTo>
                  <a:cubicBezTo>
                    <a:pt x="188" y="291"/>
                    <a:pt x="104" y="291"/>
                    <a:pt x="52" y="239"/>
                  </a:cubicBezTo>
                  <a:cubicBezTo>
                    <a:pt x="0" y="187"/>
                    <a:pt x="0" y="103"/>
                    <a:pt x="52" y="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512D4F1-D8C9-42C2-A338-069FED298F48}"/>
              </a:ext>
            </a:extLst>
          </p:cNvPr>
          <p:cNvGrpSpPr/>
          <p:nvPr/>
        </p:nvGrpSpPr>
        <p:grpSpPr>
          <a:xfrm>
            <a:off x="6528093" y="5781805"/>
            <a:ext cx="413954" cy="293440"/>
            <a:chOff x="5057554" y="1105936"/>
            <a:chExt cx="3146425" cy="2230438"/>
          </a:xfrm>
          <a:solidFill>
            <a:srgbClr val="3C5872"/>
          </a:solidFill>
        </p:grpSpPr>
        <p:sp>
          <p:nvSpPr>
            <p:cNvPr id="162" name="Freeform 10">
              <a:extLst>
                <a:ext uri="{FF2B5EF4-FFF2-40B4-BE49-F238E27FC236}">
                  <a16:creationId xmlns:a16="http://schemas.microsoft.com/office/drawing/2014/main" id="{5047CE05-BB0D-4405-B2E7-93D42A3E0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517" y="1548849"/>
              <a:ext cx="115888" cy="336550"/>
            </a:xfrm>
            <a:custGeom>
              <a:avLst/>
              <a:gdLst>
                <a:gd name="T0" fmla="*/ 3 w 33"/>
                <a:gd name="T1" fmla="*/ 70 h 96"/>
                <a:gd name="T2" fmla="*/ 14 w 33"/>
                <a:gd name="T3" fmla="*/ 94 h 96"/>
                <a:gd name="T4" fmla="*/ 19 w 33"/>
                <a:gd name="T5" fmla="*/ 93 h 96"/>
                <a:gd name="T6" fmla="*/ 29 w 33"/>
                <a:gd name="T7" fmla="*/ 61 h 96"/>
                <a:gd name="T8" fmla="*/ 27 w 33"/>
                <a:gd name="T9" fmla="*/ 44 h 96"/>
                <a:gd name="T10" fmla="*/ 27 w 33"/>
                <a:gd name="T11" fmla="*/ 7 h 96"/>
                <a:gd name="T12" fmla="*/ 22 w 33"/>
                <a:gd name="T13" fmla="*/ 0 h 96"/>
                <a:gd name="T14" fmla="*/ 13 w 33"/>
                <a:gd name="T15" fmla="*/ 0 h 96"/>
                <a:gd name="T16" fmla="*/ 7 w 33"/>
                <a:gd name="T17" fmla="*/ 8 h 96"/>
                <a:gd name="T18" fmla="*/ 8 w 33"/>
                <a:gd name="T19" fmla="*/ 30 h 96"/>
                <a:gd name="T20" fmla="*/ 3 w 33"/>
                <a:gd name="T21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" h="96">
                  <a:moveTo>
                    <a:pt x="3" y="70"/>
                  </a:moveTo>
                  <a:cubicBezTo>
                    <a:pt x="0" y="79"/>
                    <a:pt x="10" y="85"/>
                    <a:pt x="14" y="94"/>
                  </a:cubicBezTo>
                  <a:cubicBezTo>
                    <a:pt x="16" y="96"/>
                    <a:pt x="18" y="95"/>
                    <a:pt x="19" y="93"/>
                  </a:cubicBezTo>
                  <a:cubicBezTo>
                    <a:pt x="26" y="83"/>
                    <a:pt x="33" y="74"/>
                    <a:pt x="29" y="61"/>
                  </a:cubicBezTo>
                  <a:cubicBezTo>
                    <a:pt x="28" y="56"/>
                    <a:pt x="27" y="50"/>
                    <a:pt x="27" y="44"/>
                  </a:cubicBezTo>
                  <a:cubicBezTo>
                    <a:pt x="27" y="32"/>
                    <a:pt x="21" y="19"/>
                    <a:pt x="27" y="7"/>
                  </a:cubicBezTo>
                  <a:cubicBezTo>
                    <a:pt x="29" y="3"/>
                    <a:pt x="26" y="0"/>
                    <a:pt x="22" y="0"/>
                  </a:cubicBezTo>
                  <a:cubicBezTo>
                    <a:pt x="19" y="0"/>
                    <a:pt x="16" y="1"/>
                    <a:pt x="13" y="0"/>
                  </a:cubicBezTo>
                  <a:cubicBezTo>
                    <a:pt x="7" y="0"/>
                    <a:pt x="4" y="2"/>
                    <a:pt x="7" y="8"/>
                  </a:cubicBezTo>
                  <a:cubicBezTo>
                    <a:pt x="10" y="16"/>
                    <a:pt x="9" y="23"/>
                    <a:pt x="8" y="30"/>
                  </a:cubicBezTo>
                  <a:cubicBezTo>
                    <a:pt x="6" y="43"/>
                    <a:pt x="5" y="55"/>
                    <a:pt x="3" y="7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3" name="Freeform 11">
              <a:extLst>
                <a:ext uri="{FF2B5EF4-FFF2-40B4-BE49-F238E27FC236}">
                  <a16:creationId xmlns:a16="http://schemas.microsoft.com/office/drawing/2014/main" id="{1372BF08-F666-4BAE-B03C-9D9E60A9D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817" y="1105936"/>
              <a:ext cx="392113" cy="393700"/>
            </a:xfrm>
            <a:custGeom>
              <a:avLst/>
              <a:gdLst>
                <a:gd name="T0" fmla="*/ 56 w 112"/>
                <a:gd name="T1" fmla="*/ 112 h 112"/>
                <a:gd name="T2" fmla="*/ 112 w 112"/>
                <a:gd name="T3" fmla="*/ 56 h 112"/>
                <a:gd name="T4" fmla="*/ 57 w 112"/>
                <a:gd name="T5" fmla="*/ 0 h 112"/>
                <a:gd name="T6" fmla="*/ 1 w 112"/>
                <a:gd name="T7" fmla="*/ 56 h 112"/>
                <a:gd name="T8" fmla="*/ 56 w 112"/>
                <a:gd name="T9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56" y="112"/>
                  </a:moveTo>
                  <a:cubicBezTo>
                    <a:pt x="87" y="112"/>
                    <a:pt x="112" y="87"/>
                    <a:pt x="112" y="56"/>
                  </a:cubicBezTo>
                  <a:cubicBezTo>
                    <a:pt x="112" y="25"/>
                    <a:pt x="88" y="0"/>
                    <a:pt x="57" y="0"/>
                  </a:cubicBezTo>
                  <a:cubicBezTo>
                    <a:pt x="26" y="0"/>
                    <a:pt x="0" y="25"/>
                    <a:pt x="1" y="56"/>
                  </a:cubicBezTo>
                  <a:cubicBezTo>
                    <a:pt x="1" y="87"/>
                    <a:pt x="26" y="112"/>
                    <a:pt x="56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4" name="Freeform 12">
              <a:extLst>
                <a:ext uri="{FF2B5EF4-FFF2-40B4-BE49-F238E27FC236}">
                  <a16:creationId xmlns:a16="http://schemas.microsoft.com/office/drawing/2014/main" id="{7E9E96A7-DBFC-461E-882C-65E6A5AFC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555199"/>
              <a:ext cx="2476500" cy="1781175"/>
            </a:xfrm>
            <a:custGeom>
              <a:avLst/>
              <a:gdLst>
                <a:gd name="T0" fmla="*/ 706 w 707"/>
                <a:gd name="T1" fmla="*/ 154 h 507"/>
                <a:gd name="T2" fmla="*/ 704 w 707"/>
                <a:gd name="T3" fmla="*/ 124 h 507"/>
                <a:gd name="T4" fmla="*/ 677 w 707"/>
                <a:gd name="T5" fmla="*/ 30 h 507"/>
                <a:gd name="T6" fmla="*/ 654 w 707"/>
                <a:gd name="T7" fmla="*/ 7 h 507"/>
                <a:gd name="T8" fmla="*/ 621 w 707"/>
                <a:gd name="T9" fmla="*/ 1 h 507"/>
                <a:gd name="T10" fmla="*/ 613 w 707"/>
                <a:gd name="T11" fmla="*/ 7 h 507"/>
                <a:gd name="T12" fmla="*/ 609 w 707"/>
                <a:gd name="T13" fmla="*/ 28 h 507"/>
                <a:gd name="T14" fmla="*/ 585 w 707"/>
                <a:gd name="T15" fmla="*/ 98 h 507"/>
                <a:gd name="T16" fmla="*/ 563 w 707"/>
                <a:gd name="T17" fmla="*/ 98 h 507"/>
                <a:gd name="T18" fmla="*/ 556 w 707"/>
                <a:gd name="T19" fmla="*/ 88 h 507"/>
                <a:gd name="T20" fmla="*/ 542 w 707"/>
                <a:gd name="T21" fmla="*/ 56 h 507"/>
                <a:gd name="T22" fmla="*/ 535 w 707"/>
                <a:gd name="T23" fmla="*/ 12 h 507"/>
                <a:gd name="T24" fmla="*/ 521 w 707"/>
                <a:gd name="T25" fmla="*/ 2 h 507"/>
                <a:gd name="T26" fmla="*/ 437 w 707"/>
                <a:gd name="T27" fmla="*/ 31 h 507"/>
                <a:gd name="T28" fmla="*/ 415 w 707"/>
                <a:gd name="T29" fmla="*/ 37 h 507"/>
                <a:gd name="T30" fmla="*/ 339 w 707"/>
                <a:gd name="T31" fmla="*/ 39 h 507"/>
                <a:gd name="T32" fmla="*/ 310 w 707"/>
                <a:gd name="T33" fmla="*/ 55 h 507"/>
                <a:gd name="T34" fmla="*/ 11 w 707"/>
                <a:gd name="T35" fmla="*/ 55 h 507"/>
                <a:gd name="T36" fmla="*/ 0 w 707"/>
                <a:gd name="T37" fmla="*/ 66 h 507"/>
                <a:gd name="T38" fmla="*/ 0 w 707"/>
                <a:gd name="T39" fmla="*/ 66 h 507"/>
                <a:gd name="T40" fmla="*/ 11 w 707"/>
                <a:gd name="T41" fmla="*/ 76 h 507"/>
                <a:gd name="T42" fmla="*/ 307 w 707"/>
                <a:gd name="T43" fmla="*/ 76 h 507"/>
                <a:gd name="T44" fmla="*/ 342 w 707"/>
                <a:gd name="T45" fmla="*/ 102 h 507"/>
                <a:gd name="T46" fmla="*/ 375 w 707"/>
                <a:gd name="T47" fmla="*/ 100 h 507"/>
                <a:gd name="T48" fmla="*/ 468 w 707"/>
                <a:gd name="T49" fmla="*/ 85 h 507"/>
                <a:gd name="T50" fmla="*/ 477 w 707"/>
                <a:gd name="T51" fmla="*/ 81 h 507"/>
                <a:gd name="T52" fmla="*/ 486 w 707"/>
                <a:gd name="T53" fmla="*/ 86 h 507"/>
                <a:gd name="T54" fmla="*/ 493 w 707"/>
                <a:gd name="T55" fmla="*/ 203 h 507"/>
                <a:gd name="T56" fmla="*/ 493 w 707"/>
                <a:gd name="T57" fmla="*/ 329 h 507"/>
                <a:gd name="T58" fmla="*/ 493 w 707"/>
                <a:gd name="T59" fmla="*/ 329 h 507"/>
                <a:gd name="T60" fmla="*/ 493 w 707"/>
                <a:gd name="T61" fmla="*/ 471 h 507"/>
                <a:gd name="T62" fmla="*/ 504 w 707"/>
                <a:gd name="T63" fmla="*/ 497 h 507"/>
                <a:gd name="T64" fmla="*/ 538 w 707"/>
                <a:gd name="T65" fmla="*/ 502 h 507"/>
                <a:gd name="T66" fmla="*/ 555 w 707"/>
                <a:gd name="T67" fmla="*/ 474 h 507"/>
                <a:gd name="T68" fmla="*/ 555 w 707"/>
                <a:gd name="T69" fmla="*/ 294 h 507"/>
                <a:gd name="T70" fmla="*/ 556 w 707"/>
                <a:gd name="T71" fmla="*/ 278 h 507"/>
                <a:gd name="T72" fmla="*/ 572 w 707"/>
                <a:gd name="T73" fmla="*/ 265 h 507"/>
                <a:gd name="T74" fmla="*/ 591 w 707"/>
                <a:gd name="T75" fmla="*/ 285 h 507"/>
                <a:gd name="T76" fmla="*/ 591 w 707"/>
                <a:gd name="T77" fmla="*/ 464 h 507"/>
                <a:gd name="T78" fmla="*/ 593 w 707"/>
                <a:gd name="T79" fmla="*/ 480 h 507"/>
                <a:gd name="T80" fmla="*/ 627 w 707"/>
                <a:gd name="T81" fmla="*/ 504 h 507"/>
                <a:gd name="T82" fmla="*/ 654 w 707"/>
                <a:gd name="T83" fmla="*/ 474 h 507"/>
                <a:gd name="T84" fmla="*/ 654 w 707"/>
                <a:gd name="T85" fmla="*/ 278 h 507"/>
                <a:gd name="T86" fmla="*/ 650 w 707"/>
                <a:gd name="T87" fmla="*/ 268 h 507"/>
                <a:gd name="T88" fmla="*/ 625 w 707"/>
                <a:gd name="T89" fmla="*/ 218 h 507"/>
                <a:gd name="T90" fmla="*/ 624 w 707"/>
                <a:gd name="T91" fmla="*/ 142 h 507"/>
                <a:gd name="T92" fmla="*/ 629 w 707"/>
                <a:gd name="T93" fmla="*/ 113 h 507"/>
                <a:gd name="T94" fmla="*/ 633 w 707"/>
                <a:gd name="T95" fmla="*/ 109 h 507"/>
                <a:gd name="T96" fmla="*/ 636 w 707"/>
                <a:gd name="T97" fmla="*/ 113 h 507"/>
                <a:gd name="T98" fmla="*/ 644 w 707"/>
                <a:gd name="T99" fmla="*/ 152 h 507"/>
                <a:gd name="T100" fmla="*/ 646 w 707"/>
                <a:gd name="T101" fmla="*/ 228 h 507"/>
                <a:gd name="T102" fmla="*/ 676 w 707"/>
                <a:gd name="T103" fmla="*/ 256 h 507"/>
                <a:gd name="T104" fmla="*/ 707 w 707"/>
                <a:gd name="T105" fmla="*/ 228 h 507"/>
                <a:gd name="T106" fmla="*/ 706 w 707"/>
                <a:gd name="T107" fmla="*/ 154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07" h="507">
                  <a:moveTo>
                    <a:pt x="706" y="154"/>
                  </a:moveTo>
                  <a:cubicBezTo>
                    <a:pt x="706" y="144"/>
                    <a:pt x="706" y="134"/>
                    <a:pt x="704" y="124"/>
                  </a:cubicBezTo>
                  <a:cubicBezTo>
                    <a:pt x="695" y="93"/>
                    <a:pt x="686" y="61"/>
                    <a:pt x="677" y="30"/>
                  </a:cubicBezTo>
                  <a:cubicBezTo>
                    <a:pt x="674" y="18"/>
                    <a:pt x="666" y="10"/>
                    <a:pt x="654" y="7"/>
                  </a:cubicBezTo>
                  <a:cubicBezTo>
                    <a:pt x="643" y="5"/>
                    <a:pt x="632" y="3"/>
                    <a:pt x="621" y="1"/>
                  </a:cubicBezTo>
                  <a:cubicBezTo>
                    <a:pt x="617" y="0"/>
                    <a:pt x="613" y="2"/>
                    <a:pt x="613" y="7"/>
                  </a:cubicBezTo>
                  <a:cubicBezTo>
                    <a:pt x="612" y="14"/>
                    <a:pt x="610" y="21"/>
                    <a:pt x="609" y="28"/>
                  </a:cubicBezTo>
                  <a:cubicBezTo>
                    <a:pt x="606" y="53"/>
                    <a:pt x="603" y="78"/>
                    <a:pt x="585" y="98"/>
                  </a:cubicBezTo>
                  <a:cubicBezTo>
                    <a:pt x="570" y="115"/>
                    <a:pt x="574" y="113"/>
                    <a:pt x="563" y="98"/>
                  </a:cubicBezTo>
                  <a:cubicBezTo>
                    <a:pt x="561" y="94"/>
                    <a:pt x="558" y="91"/>
                    <a:pt x="556" y="88"/>
                  </a:cubicBezTo>
                  <a:cubicBezTo>
                    <a:pt x="548" y="79"/>
                    <a:pt x="544" y="68"/>
                    <a:pt x="542" y="56"/>
                  </a:cubicBezTo>
                  <a:cubicBezTo>
                    <a:pt x="541" y="41"/>
                    <a:pt x="538" y="27"/>
                    <a:pt x="535" y="12"/>
                  </a:cubicBezTo>
                  <a:cubicBezTo>
                    <a:pt x="533" y="0"/>
                    <a:pt x="532" y="1"/>
                    <a:pt x="521" y="2"/>
                  </a:cubicBezTo>
                  <a:cubicBezTo>
                    <a:pt x="491" y="5"/>
                    <a:pt x="464" y="20"/>
                    <a:pt x="437" y="31"/>
                  </a:cubicBezTo>
                  <a:cubicBezTo>
                    <a:pt x="430" y="34"/>
                    <a:pt x="423" y="37"/>
                    <a:pt x="415" y="37"/>
                  </a:cubicBezTo>
                  <a:cubicBezTo>
                    <a:pt x="390" y="38"/>
                    <a:pt x="364" y="38"/>
                    <a:pt x="339" y="39"/>
                  </a:cubicBezTo>
                  <a:cubicBezTo>
                    <a:pt x="326" y="39"/>
                    <a:pt x="316" y="45"/>
                    <a:pt x="310" y="55"/>
                  </a:cubicBezTo>
                  <a:cubicBezTo>
                    <a:pt x="11" y="55"/>
                    <a:pt x="11" y="55"/>
                    <a:pt x="11" y="55"/>
                  </a:cubicBezTo>
                  <a:cubicBezTo>
                    <a:pt x="5" y="55"/>
                    <a:pt x="0" y="60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2"/>
                    <a:pt x="5" y="76"/>
                    <a:pt x="11" y="76"/>
                  </a:cubicBezTo>
                  <a:cubicBezTo>
                    <a:pt x="307" y="76"/>
                    <a:pt x="307" y="76"/>
                    <a:pt x="307" y="76"/>
                  </a:cubicBezTo>
                  <a:cubicBezTo>
                    <a:pt x="310" y="92"/>
                    <a:pt x="325" y="103"/>
                    <a:pt x="342" y="102"/>
                  </a:cubicBezTo>
                  <a:cubicBezTo>
                    <a:pt x="353" y="101"/>
                    <a:pt x="364" y="100"/>
                    <a:pt x="375" y="100"/>
                  </a:cubicBezTo>
                  <a:cubicBezTo>
                    <a:pt x="407" y="100"/>
                    <a:pt x="439" y="103"/>
                    <a:pt x="468" y="85"/>
                  </a:cubicBezTo>
                  <a:cubicBezTo>
                    <a:pt x="471" y="84"/>
                    <a:pt x="474" y="83"/>
                    <a:pt x="477" y="81"/>
                  </a:cubicBezTo>
                  <a:cubicBezTo>
                    <a:pt x="483" y="78"/>
                    <a:pt x="486" y="80"/>
                    <a:pt x="486" y="86"/>
                  </a:cubicBezTo>
                  <a:cubicBezTo>
                    <a:pt x="488" y="125"/>
                    <a:pt x="493" y="164"/>
                    <a:pt x="493" y="203"/>
                  </a:cubicBezTo>
                  <a:cubicBezTo>
                    <a:pt x="493" y="245"/>
                    <a:pt x="493" y="287"/>
                    <a:pt x="493" y="329"/>
                  </a:cubicBezTo>
                  <a:cubicBezTo>
                    <a:pt x="493" y="329"/>
                    <a:pt x="493" y="329"/>
                    <a:pt x="493" y="329"/>
                  </a:cubicBezTo>
                  <a:cubicBezTo>
                    <a:pt x="493" y="376"/>
                    <a:pt x="493" y="424"/>
                    <a:pt x="493" y="471"/>
                  </a:cubicBezTo>
                  <a:cubicBezTo>
                    <a:pt x="493" y="481"/>
                    <a:pt x="496" y="490"/>
                    <a:pt x="504" y="497"/>
                  </a:cubicBezTo>
                  <a:cubicBezTo>
                    <a:pt x="514" y="506"/>
                    <a:pt x="526" y="507"/>
                    <a:pt x="538" y="502"/>
                  </a:cubicBezTo>
                  <a:cubicBezTo>
                    <a:pt x="549" y="496"/>
                    <a:pt x="555" y="487"/>
                    <a:pt x="555" y="474"/>
                  </a:cubicBezTo>
                  <a:cubicBezTo>
                    <a:pt x="555" y="414"/>
                    <a:pt x="555" y="354"/>
                    <a:pt x="555" y="294"/>
                  </a:cubicBezTo>
                  <a:cubicBezTo>
                    <a:pt x="555" y="288"/>
                    <a:pt x="555" y="283"/>
                    <a:pt x="556" y="278"/>
                  </a:cubicBezTo>
                  <a:cubicBezTo>
                    <a:pt x="559" y="270"/>
                    <a:pt x="564" y="265"/>
                    <a:pt x="572" y="265"/>
                  </a:cubicBezTo>
                  <a:cubicBezTo>
                    <a:pt x="584" y="264"/>
                    <a:pt x="591" y="272"/>
                    <a:pt x="591" y="285"/>
                  </a:cubicBezTo>
                  <a:cubicBezTo>
                    <a:pt x="592" y="344"/>
                    <a:pt x="591" y="404"/>
                    <a:pt x="591" y="464"/>
                  </a:cubicBezTo>
                  <a:cubicBezTo>
                    <a:pt x="591" y="469"/>
                    <a:pt x="591" y="475"/>
                    <a:pt x="593" y="480"/>
                  </a:cubicBezTo>
                  <a:cubicBezTo>
                    <a:pt x="597" y="496"/>
                    <a:pt x="610" y="506"/>
                    <a:pt x="627" y="504"/>
                  </a:cubicBezTo>
                  <a:cubicBezTo>
                    <a:pt x="642" y="503"/>
                    <a:pt x="654" y="490"/>
                    <a:pt x="654" y="474"/>
                  </a:cubicBezTo>
                  <a:cubicBezTo>
                    <a:pt x="654" y="409"/>
                    <a:pt x="654" y="343"/>
                    <a:pt x="654" y="278"/>
                  </a:cubicBezTo>
                  <a:cubicBezTo>
                    <a:pt x="654" y="274"/>
                    <a:pt x="653" y="271"/>
                    <a:pt x="650" y="268"/>
                  </a:cubicBezTo>
                  <a:cubicBezTo>
                    <a:pt x="631" y="256"/>
                    <a:pt x="625" y="239"/>
                    <a:pt x="625" y="218"/>
                  </a:cubicBezTo>
                  <a:cubicBezTo>
                    <a:pt x="625" y="192"/>
                    <a:pt x="626" y="167"/>
                    <a:pt x="624" y="142"/>
                  </a:cubicBezTo>
                  <a:cubicBezTo>
                    <a:pt x="623" y="132"/>
                    <a:pt x="625" y="122"/>
                    <a:pt x="629" y="113"/>
                  </a:cubicBezTo>
                  <a:cubicBezTo>
                    <a:pt x="630" y="111"/>
                    <a:pt x="631" y="109"/>
                    <a:pt x="633" y="109"/>
                  </a:cubicBezTo>
                  <a:cubicBezTo>
                    <a:pt x="634" y="110"/>
                    <a:pt x="635" y="112"/>
                    <a:pt x="636" y="113"/>
                  </a:cubicBezTo>
                  <a:cubicBezTo>
                    <a:pt x="639" y="126"/>
                    <a:pt x="644" y="138"/>
                    <a:pt x="644" y="152"/>
                  </a:cubicBezTo>
                  <a:cubicBezTo>
                    <a:pt x="644" y="177"/>
                    <a:pt x="645" y="202"/>
                    <a:pt x="646" y="228"/>
                  </a:cubicBezTo>
                  <a:cubicBezTo>
                    <a:pt x="646" y="244"/>
                    <a:pt x="660" y="256"/>
                    <a:pt x="676" y="256"/>
                  </a:cubicBezTo>
                  <a:cubicBezTo>
                    <a:pt x="693" y="256"/>
                    <a:pt x="706" y="244"/>
                    <a:pt x="707" y="228"/>
                  </a:cubicBezTo>
                  <a:cubicBezTo>
                    <a:pt x="707" y="203"/>
                    <a:pt x="707" y="178"/>
                    <a:pt x="706" y="1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5" name="Freeform 13">
              <a:extLst>
                <a:ext uri="{FF2B5EF4-FFF2-40B4-BE49-F238E27FC236}">
                  <a16:creationId xmlns:a16="http://schemas.microsoft.com/office/drawing/2014/main" id="{3AF43F68-DDC6-4CAD-AE0E-84D209CE8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1447249"/>
              <a:ext cx="1149350" cy="77788"/>
            </a:xfrm>
            <a:custGeom>
              <a:avLst/>
              <a:gdLst>
                <a:gd name="T0" fmla="*/ 11 w 328"/>
                <a:gd name="T1" fmla="*/ 0 h 22"/>
                <a:gd name="T2" fmla="*/ 0 w 328"/>
                <a:gd name="T3" fmla="*/ 11 h 22"/>
                <a:gd name="T4" fmla="*/ 11 w 328"/>
                <a:gd name="T5" fmla="*/ 22 h 22"/>
                <a:gd name="T6" fmla="*/ 317 w 328"/>
                <a:gd name="T7" fmla="*/ 22 h 22"/>
                <a:gd name="T8" fmla="*/ 328 w 328"/>
                <a:gd name="T9" fmla="*/ 11 h 22"/>
                <a:gd name="T10" fmla="*/ 317 w 328"/>
                <a:gd name="T11" fmla="*/ 0 h 22"/>
                <a:gd name="T12" fmla="*/ 11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lnTo>
                    <a:pt x="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6" name="Freeform 14">
              <a:extLst>
                <a:ext uri="{FF2B5EF4-FFF2-40B4-BE49-F238E27FC236}">
                  <a16:creationId xmlns:a16="http://schemas.microsoft.com/office/drawing/2014/main" id="{AE3BDB35-0DCB-4027-8371-E8E098489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047324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7" name="Freeform 15">
              <a:extLst>
                <a:ext uri="{FF2B5EF4-FFF2-40B4-BE49-F238E27FC236}">
                  <a16:creationId xmlns:a16="http://schemas.microsoft.com/office/drawing/2014/main" id="{DF749333-2C62-440E-B011-3785AD912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7479" y="2348949"/>
              <a:ext cx="1149350" cy="77788"/>
            </a:xfrm>
            <a:custGeom>
              <a:avLst/>
              <a:gdLst>
                <a:gd name="T0" fmla="*/ 317 w 328"/>
                <a:gd name="T1" fmla="*/ 0 h 22"/>
                <a:gd name="T2" fmla="*/ 11 w 328"/>
                <a:gd name="T3" fmla="*/ 0 h 22"/>
                <a:gd name="T4" fmla="*/ 0 w 328"/>
                <a:gd name="T5" fmla="*/ 11 h 22"/>
                <a:gd name="T6" fmla="*/ 11 w 328"/>
                <a:gd name="T7" fmla="*/ 22 h 22"/>
                <a:gd name="T8" fmla="*/ 317 w 328"/>
                <a:gd name="T9" fmla="*/ 22 h 22"/>
                <a:gd name="T10" fmla="*/ 328 w 328"/>
                <a:gd name="T11" fmla="*/ 11 h 22"/>
                <a:gd name="T12" fmla="*/ 317 w 328"/>
                <a:gd name="T13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22">
                  <a:moveTo>
                    <a:pt x="31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2"/>
                    <a:pt x="11" y="22"/>
                  </a:cubicBezTo>
                  <a:cubicBezTo>
                    <a:pt x="317" y="22"/>
                    <a:pt x="317" y="22"/>
                    <a:pt x="317" y="22"/>
                  </a:cubicBezTo>
                  <a:cubicBezTo>
                    <a:pt x="323" y="22"/>
                    <a:pt x="328" y="17"/>
                    <a:pt x="328" y="11"/>
                  </a:cubicBezTo>
                  <a:cubicBezTo>
                    <a:pt x="328" y="5"/>
                    <a:pt x="323" y="0"/>
                    <a:pt x="3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8" name="Freeform 16">
              <a:extLst>
                <a:ext uri="{FF2B5EF4-FFF2-40B4-BE49-F238E27FC236}">
                  <a16:creationId xmlns:a16="http://schemas.microsoft.com/office/drawing/2014/main" id="{CB86ACA1-FDD5-4622-8728-AF9441889C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359936"/>
              <a:ext cx="249238" cy="244475"/>
            </a:xfrm>
            <a:custGeom>
              <a:avLst/>
              <a:gdLst>
                <a:gd name="T0" fmla="*/ 71 w 71"/>
                <a:gd name="T1" fmla="*/ 6 h 70"/>
                <a:gd name="T2" fmla="*/ 64 w 71"/>
                <a:gd name="T3" fmla="*/ 0 h 70"/>
                <a:gd name="T4" fmla="*/ 6 w 71"/>
                <a:gd name="T5" fmla="*/ 0 h 70"/>
                <a:gd name="T6" fmla="*/ 0 w 71"/>
                <a:gd name="T7" fmla="*/ 6 h 70"/>
                <a:gd name="T8" fmla="*/ 0 w 71"/>
                <a:gd name="T9" fmla="*/ 64 h 70"/>
                <a:gd name="T10" fmla="*/ 6 w 71"/>
                <a:gd name="T11" fmla="*/ 70 h 70"/>
                <a:gd name="T12" fmla="*/ 64 w 71"/>
                <a:gd name="T13" fmla="*/ 70 h 70"/>
                <a:gd name="T14" fmla="*/ 71 w 71"/>
                <a:gd name="T15" fmla="*/ 64 h 70"/>
                <a:gd name="T16" fmla="*/ 71 w 71"/>
                <a:gd name="T17" fmla="*/ 6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71" y="6"/>
                  </a:moveTo>
                  <a:cubicBezTo>
                    <a:pt x="71" y="2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7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7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69" name="Freeform 17">
              <a:extLst>
                <a:ext uri="{FF2B5EF4-FFF2-40B4-BE49-F238E27FC236}">
                  <a16:creationId xmlns:a16="http://schemas.microsoft.com/office/drawing/2014/main" id="{897CB6AD-B6CD-4B3E-81EB-839706D84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661561"/>
              <a:ext cx="249238" cy="249238"/>
            </a:xfrm>
            <a:custGeom>
              <a:avLst/>
              <a:gdLst>
                <a:gd name="T0" fmla="*/ 71 w 71"/>
                <a:gd name="T1" fmla="*/ 7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7 h 71"/>
                <a:gd name="T8" fmla="*/ 0 w 71"/>
                <a:gd name="T9" fmla="*/ 65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5 h 71"/>
                <a:gd name="T16" fmla="*/ 71 w 71"/>
                <a:gd name="T17" fmla="*/ 7 h 71"/>
                <a:gd name="T18" fmla="*/ 63 w 71"/>
                <a:gd name="T19" fmla="*/ 64 h 71"/>
                <a:gd name="T20" fmla="*/ 7 w 71"/>
                <a:gd name="T21" fmla="*/ 64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7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5"/>
                  </a:cubicBezTo>
                  <a:lnTo>
                    <a:pt x="71" y="7"/>
                  </a:lnTo>
                  <a:close/>
                  <a:moveTo>
                    <a:pt x="63" y="64"/>
                  </a:moveTo>
                  <a:cubicBezTo>
                    <a:pt x="7" y="64"/>
                    <a:pt x="7" y="64"/>
                    <a:pt x="7" y="64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0" name="Freeform 18">
              <a:extLst>
                <a:ext uri="{FF2B5EF4-FFF2-40B4-BE49-F238E27FC236}">
                  <a16:creationId xmlns:a16="http://schemas.microsoft.com/office/drawing/2014/main" id="{44321E2E-DF07-4B70-AE22-1AB17743F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1966361"/>
              <a:ext cx="249238" cy="249238"/>
            </a:xfrm>
            <a:custGeom>
              <a:avLst/>
              <a:gdLst>
                <a:gd name="T0" fmla="*/ 71 w 71"/>
                <a:gd name="T1" fmla="*/ 6 h 71"/>
                <a:gd name="T2" fmla="*/ 64 w 71"/>
                <a:gd name="T3" fmla="*/ 0 h 71"/>
                <a:gd name="T4" fmla="*/ 6 w 71"/>
                <a:gd name="T5" fmla="*/ 0 h 71"/>
                <a:gd name="T6" fmla="*/ 0 w 71"/>
                <a:gd name="T7" fmla="*/ 6 h 71"/>
                <a:gd name="T8" fmla="*/ 0 w 71"/>
                <a:gd name="T9" fmla="*/ 64 h 71"/>
                <a:gd name="T10" fmla="*/ 6 w 71"/>
                <a:gd name="T11" fmla="*/ 71 h 71"/>
                <a:gd name="T12" fmla="*/ 64 w 71"/>
                <a:gd name="T13" fmla="*/ 71 h 71"/>
                <a:gd name="T14" fmla="*/ 71 w 71"/>
                <a:gd name="T15" fmla="*/ 64 h 71"/>
                <a:gd name="T16" fmla="*/ 71 w 71"/>
                <a:gd name="T17" fmla="*/ 6 h 71"/>
                <a:gd name="T18" fmla="*/ 63 w 71"/>
                <a:gd name="T19" fmla="*/ 63 h 71"/>
                <a:gd name="T20" fmla="*/ 7 w 71"/>
                <a:gd name="T21" fmla="*/ 63 h 71"/>
                <a:gd name="T22" fmla="*/ 7 w 71"/>
                <a:gd name="T23" fmla="*/ 7 h 71"/>
                <a:gd name="T24" fmla="*/ 63 w 71"/>
                <a:gd name="T25" fmla="*/ 7 h 71"/>
                <a:gd name="T26" fmla="*/ 63 w 71"/>
                <a:gd name="T27" fmla="*/ 6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1">
                  <a:moveTo>
                    <a:pt x="71" y="6"/>
                  </a:moveTo>
                  <a:cubicBezTo>
                    <a:pt x="71" y="3"/>
                    <a:pt x="68" y="0"/>
                    <a:pt x="64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1"/>
                    <a:pt x="6" y="71"/>
                  </a:cubicBezTo>
                  <a:cubicBezTo>
                    <a:pt x="64" y="71"/>
                    <a:pt x="64" y="71"/>
                    <a:pt x="64" y="71"/>
                  </a:cubicBezTo>
                  <a:cubicBezTo>
                    <a:pt x="68" y="71"/>
                    <a:pt x="71" y="68"/>
                    <a:pt x="71" y="64"/>
                  </a:cubicBezTo>
                  <a:lnTo>
                    <a:pt x="71" y="6"/>
                  </a:ln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1" name="Freeform 19">
              <a:extLst>
                <a:ext uri="{FF2B5EF4-FFF2-40B4-BE49-F238E27FC236}">
                  <a16:creationId xmlns:a16="http://schemas.microsoft.com/office/drawing/2014/main" id="{AEA17F05-2C1F-44B5-AF71-9DEE5D7EF3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3779" y="2264811"/>
              <a:ext cx="249238" cy="246063"/>
            </a:xfrm>
            <a:custGeom>
              <a:avLst/>
              <a:gdLst>
                <a:gd name="T0" fmla="*/ 64 w 71"/>
                <a:gd name="T1" fmla="*/ 0 h 70"/>
                <a:gd name="T2" fmla="*/ 6 w 71"/>
                <a:gd name="T3" fmla="*/ 0 h 70"/>
                <a:gd name="T4" fmla="*/ 0 w 71"/>
                <a:gd name="T5" fmla="*/ 6 h 70"/>
                <a:gd name="T6" fmla="*/ 0 w 71"/>
                <a:gd name="T7" fmla="*/ 64 h 70"/>
                <a:gd name="T8" fmla="*/ 6 w 71"/>
                <a:gd name="T9" fmla="*/ 70 h 70"/>
                <a:gd name="T10" fmla="*/ 64 w 71"/>
                <a:gd name="T11" fmla="*/ 70 h 70"/>
                <a:gd name="T12" fmla="*/ 71 w 71"/>
                <a:gd name="T13" fmla="*/ 64 h 70"/>
                <a:gd name="T14" fmla="*/ 71 w 71"/>
                <a:gd name="T15" fmla="*/ 6 h 70"/>
                <a:gd name="T16" fmla="*/ 64 w 71"/>
                <a:gd name="T17" fmla="*/ 0 h 70"/>
                <a:gd name="T18" fmla="*/ 63 w 71"/>
                <a:gd name="T19" fmla="*/ 63 h 70"/>
                <a:gd name="T20" fmla="*/ 7 w 71"/>
                <a:gd name="T21" fmla="*/ 63 h 70"/>
                <a:gd name="T22" fmla="*/ 7 w 71"/>
                <a:gd name="T23" fmla="*/ 7 h 70"/>
                <a:gd name="T24" fmla="*/ 63 w 71"/>
                <a:gd name="T25" fmla="*/ 7 h 70"/>
                <a:gd name="T26" fmla="*/ 63 w 71"/>
                <a:gd name="T27" fmla="*/ 6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1" h="70">
                  <a:moveTo>
                    <a:pt x="64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8"/>
                    <a:pt x="3" y="70"/>
                    <a:pt x="6" y="70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8" y="70"/>
                    <a:pt x="71" y="68"/>
                    <a:pt x="71" y="64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3"/>
                    <a:pt x="68" y="0"/>
                    <a:pt x="64" y="0"/>
                  </a:cubicBezTo>
                  <a:close/>
                  <a:moveTo>
                    <a:pt x="63" y="63"/>
                  </a:moveTo>
                  <a:cubicBezTo>
                    <a:pt x="7" y="63"/>
                    <a:pt x="7" y="63"/>
                    <a:pt x="7" y="63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63" y="7"/>
                    <a:pt x="63" y="7"/>
                    <a:pt x="63" y="7"/>
                  </a:cubicBezTo>
                  <a:lnTo>
                    <a:pt x="63" y="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2" name="Freeform 20">
              <a:extLst>
                <a:ext uri="{FF2B5EF4-FFF2-40B4-BE49-F238E27FC236}">
                  <a16:creationId xmlns:a16="http://schemas.microsoft.com/office/drawing/2014/main" id="{BF760FEE-E0FC-465A-8030-DC0857542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892" y="2753761"/>
              <a:ext cx="200025" cy="385763"/>
            </a:xfrm>
            <a:custGeom>
              <a:avLst/>
              <a:gdLst>
                <a:gd name="T0" fmla="*/ 46 w 57"/>
                <a:gd name="T1" fmla="*/ 2 h 110"/>
                <a:gd name="T2" fmla="*/ 28 w 57"/>
                <a:gd name="T3" fmla="*/ 11 h 110"/>
                <a:gd name="T4" fmla="*/ 2 w 57"/>
                <a:gd name="T5" fmla="*/ 92 h 110"/>
                <a:gd name="T6" fmla="*/ 11 w 57"/>
                <a:gd name="T7" fmla="*/ 110 h 110"/>
                <a:gd name="T8" fmla="*/ 15 w 57"/>
                <a:gd name="T9" fmla="*/ 110 h 110"/>
                <a:gd name="T10" fmla="*/ 28 w 57"/>
                <a:gd name="T11" fmla="*/ 101 h 110"/>
                <a:gd name="T12" fmla="*/ 54 w 57"/>
                <a:gd name="T13" fmla="*/ 19 h 110"/>
                <a:gd name="T14" fmla="*/ 46 w 57"/>
                <a:gd name="T15" fmla="*/ 2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46" y="2"/>
                  </a:moveTo>
                  <a:cubicBezTo>
                    <a:pt x="38" y="0"/>
                    <a:pt x="31" y="4"/>
                    <a:pt x="28" y="11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0" y="100"/>
                    <a:pt x="4" y="107"/>
                    <a:pt x="11" y="110"/>
                  </a:cubicBezTo>
                  <a:cubicBezTo>
                    <a:pt x="12" y="110"/>
                    <a:pt x="14" y="110"/>
                    <a:pt x="15" y="110"/>
                  </a:cubicBezTo>
                  <a:cubicBezTo>
                    <a:pt x="21" y="110"/>
                    <a:pt x="26" y="107"/>
                    <a:pt x="28" y="101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7" y="12"/>
                    <a:pt x="53" y="4"/>
                    <a:pt x="46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3" name="Freeform 21">
              <a:extLst>
                <a:ext uri="{FF2B5EF4-FFF2-40B4-BE49-F238E27FC236}">
                  <a16:creationId xmlns:a16="http://schemas.microsoft.com/office/drawing/2014/main" id="{33C41A38-013A-4BAF-AA81-C9C59F19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7204" y="2748999"/>
              <a:ext cx="93663" cy="396875"/>
            </a:xfrm>
            <a:custGeom>
              <a:avLst/>
              <a:gdLst>
                <a:gd name="T0" fmla="*/ 14 w 27"/>
                <a:gd name="T1" fmla="*/ 0 h 113"/>
                <a:gd name="T2" fmla="*/ 0 w 27"/>
                <a:gd name="T3" fmla="*/ 14 h 113"/>
                <a:gd name="T4" fmla="*/ 0 w 27"/>
                <a:gd name="T5" fmla="*/ 100 h 113"/>
                <a:gd name="T6" fmla="*/ 14 w 27"/>
                <a:gd name="T7" fmla="*/ 113 h 113"/>
                <a:gd name="T8" fmla="*/ 27 w 27"/>
                <a:gd name="T9" fmla="*/ 100 h 113"/>
                <a:gd name="T10" fmla="*/ 27 w 27"/>
                <a:gd name="T11" fmla="*/ 14 h 113"/>
                <a:gd name="T12" fmla="*/ 14 w 27"/>
                <a:gd name="T13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113">
                  <a:moveTo>
                    <a:pt x="14" y="0"/>
                  </a:moveTo>
                  <a:cubicBezTo>
                    <a:pt x="6" y="0"/>
                    <a:pt x="0" y="7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4" y="113"/>
                  </a:cubicBezTo>
                  <a:cubicBezTo>
                    <a:pt x="21" y="113"/>
                    <a:pt x="27" y="107"/>
                    <a:pt x="27" y="10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7" y="7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4" name="Freeform 22">
              <a:extLst>
                <a:ext uri="{FF2B5EF4-FFF2-40B4-BE49-F238E27FC236}">
                  <a16:creationId xmlns:a16="http://schemas.microsoft.com/office/drawing/2014/main" id="{832BAD6D-659C-47F3-B49C-5B8A34CC2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6329" y="2753761"/>
              <a:ext cx="200025" cy="385763"/>
            </a:xfrm>
            <a:custGeom>
              <a:avLst/>
              <a:gdLst>
                <a:gd name="T0" fmla="*/ 28 w 57"/>
                <a:gd name="T1" fmla="*/ 11 h 110"/>
                <a:gd name="T2" fmla="*/ 11 w 57"/>
                <a:gd name="T3" fmla="*/ 2 h 110"/>
                <a:gd name="T4" fmla="*/ 2 w 57"/>
                <a:gd name="T5" fmla="*/ 19 h 110"/>
                <a:gd name="T6" fmla="*/ 29 w 57"/>
                <a:gd name="T7" fmla="*/ 101 h 110"/>
                <a:gd name="T8" fmla="*/ 42 w 57"/>
                <a:gd name="T9" fmla="*/ 110 h 110"/>
                <a:gd name="T10" fmla="*/ 46 w 57"/>
                <a:gd name="T11" fmla="*/ 110 h 110"/>
                <a:gd name="T12" fmla="*/ 55 w 57"/>
                <a:gd name="T13" fmla="*/ 92 h 110"/>
                <a:gd name="T14" fmla="*/ 28 w 57"/>
                <a:gd name="T15" fmla="*/ 1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110">
                  <a:moveTo>
                    <a:pt x="28" y="11"/>
                  </a:moveTo>
                  <a:cubicBezTo>
                    <a:pt x="26" y="4"/>
                    <a:pt x="18" y="0"/>
                    <a:pt x="11" y="2"/>
                  </a:cubicBezTo>
                  <a:cubicBezTo>
                    <a:pt x="4" y="4"/>
                    <a:pt x="0" y="12"/>
                    <a:pt x="2" y="19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31" y="107"/>
                    <a:pt x="36" y="110"/>
                    <a:pt x="42" y="110"/>
                  </a:cubicBezTo>
                  <a:cubicBezTo>
                    <a:pt x="43" y="110"/>
                    <a:pt x="44" y="110"/>
                    <a:pt x="46" y="110"/>
                  </a:cubicBezTo>
                  <a:cubicBezTo>
                    <a:pt x="53" y="107"/>
                    <a:pt x="57" y="100"/>
                    <a:pt x="55" y="92"/>
                  </a:cubicBezTo>
                  <a:lnTo>
                    <a:pt x="28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  <p:sp>
          <p:nvSpPr>
            <p:cNvPr id="175" name="Freeform 23">
              <a:extLst>
                <a:ext uri="{FF2B5EF4-FFF2-40B4-BE49-F238E27FC236}">
                  <a16:creationId xmlns:a16="http://schemas.microsoft.com/office/drawing/2014/main" id="{E5A4A7C6-479F-4E8A-B79B-B7B6AC4B6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7554" y="1163086"/>
              <a:ext cx="2098675" cy="1558925"/>
            </a:xfrm>
            <a:custGeom>
              <a:avLst/>
              <a:gdLst>
                <a:gd name="T0" fmla="*/ 568 w 599"/>
                <a:gd name="T1" fmla="*/ 413 h 444"/>
                <a:gd name="T2" fmla="*/ 31 w 599"/>
                <a:gd name="T3" fmla="*/ 413 h 444"/>
                <a:gd name="T4" fmla="*/ 31 w 599"/>
                <a:gd name="T5" fmla="*/ 31 h 444"/>
                <a:gd name="T6" fmla="*/ 568 w 599"/>
                <a:gd name="T7" fmla="*/ 31 h 444"/>
                <a:gd name="T8" fmla="*/ 568 w 599"/>
                <a:gd name="T9" fmla="*/ 130 h 444"/>
                <a:gd name="T10" fmla="*/ 599 w 599"/>
                <a:gd name="T11" fmla="*/ 130 h 444"/>
                <a:gd name="T12" fmla="*/ 599 w 599"/>
                <a:gd name="T13" fmla="*/ 22 h 444"/>
                <a:gd name="T14" fmla="*/ 577 w 599"/>
                <a:gd name="T15" fmla="*/ 0 h 444"/>
                <a:gd name="T16" fmla="*/ 23 w 599"/>
                <a:gd name="T17" fmla="*/ 0 h 444"/>
                <a:gd name="T18" fmla="*/ 0 w 599"/>
                <a:gd name="T19" fmla="*/ 22 h 444"/>
                <a:gd name="T20" fmla="*/ 0 w 599"/>
                <a:gd name="T21" fmla="*/ 421 h 444"/>
                <a:gd name="T22" fmla="*/ 23 w 599"/>
                <a:gd name="T23" fmla="*/ 444 h 444"/>
                <a:gd name="T24" fmla="*/ 577 w 599"/>
                <a:gd name="T25" fmla="*/ 444 h 444"/>
                <a:gd name="T26" fmla="*/ 599 w 599"/>
                <a:gd name="T27" fmla="*/ 421 h 444"/>
                <a:gd name="T28" fmla="*/ 599 w 599"/>
                <a:gd name="T29" fmla="*/ 229 h 444"/>
                <a:gd name="T30" fmla="*/ 568 w 599"/>
                <a:gd name="T31" fmla="*/ 229 h 444"/>
                <a:gd name="T32" fmla="*/ 568 w 599"/>
                <a:gd name="T33" fmla="*/ 413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9" h="444">
                  <a:moveTo>
                    <a:pt x="568" y="413"/>
                  </a:moveTo>
                  <a:cubicBezTo>
                    <a:pt x="31" y="413"/>
                    <a:pt x="31" y="413"/>
                    <a:pt x="31" y="413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568" y="31"/>
                    <a:pt x="568" y="31"/>
                    <a:pt x="568" y="31"/>
                  </a:cubicBezTo>
                  <a:cubicBezTo>
                    <a:pt x="568" y="130"/>
                    <a:pt x="568" y="130"/>
                    <a:pt x="568" y="130"/>
                  </a:cubicBezTo>
                  <a:cubicBezTo>
                    <a:pt x="599" y="130"/>
                    <a:pt x="599" y="130"/>
                    <a:pt x="599" y="130"/>
                  </a:cubicBezTo>
                  <a:cubicBezTo>
                    <a:pt x="599" y="22"/>
                    <a:pt x="599" y="22"/>
                    <a:pt x="599" y="22"/>
                  </a:cubicBezTo>
                  <a:cubicBezTo>
                    <a:pt x="599" y="10"/>
                    <a:pt x="589" y="0"/>
                    <a:pt x="57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21"/>
                    <a:pt x="0" y="421"/>
                    <a:pt x="0" y="421"/>
                  </a:cubicBezTo>
                  <a:cubicBezTo>
                    <a:pt x="0" y="434"/>
                    <a:pt x="10" y="444"/>
                    <a:pt x="23" y="444"/>
                  </a:cubicBezTo>
                  <a:cubicBezTo>
                    <a:pt x="577" y="444"/>
                    <a:pt x="577" y="444"/>
                    <a:pt x="577" y="444"/>
                  </a:cubicBezTo>
                  <a:cubicBezTo>
                    <a:pt x="589" y="444"/>
                    <a:pt x="599" y="434"/>
                    <a:pt x="599" y="421"/>
                  </a:cubicBezTo>
                  <a:cubicBezTo>
                    <a:pt x="599" y="229"/>
                    <a:pt x="599" y="229"/>
                    <a:pt x="599" y="229"/>
                  </a:cubicBezTo>
                  <a:cubicBezTo>
                    <a:pt x="568" y="229"/>
                    <a:pt x="568" y="229"/>
                    <a:pt x="568" y="229"/>
                  </a:cubicBezTo>
                  <a:lnTo>
                    <a:pt x="568" y="4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IN" sz="2600" dirty="0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9A9EF40-6544-4BC6-B3DC-FC5F46F37C76}"/>
              </a:ext>
            </a:extLst>
          </p:cNvPr>
          <p:cNvCxnSpPr>
            <a:cxnSpLocks/>
          </p:cNvCxnSpPr>
          <p:nvPr/>
        </p:nvCxnSpPr>
        <p:spPr>
          <a:xfrm>
            <a:off x="2556933" y="1151467"/>
            <a:ext cx="3386667" cy="5696035"/>
          </a:xfrm>
          <a:prstGeom prst="line">
            <a:avLst/>
          </a:prstGeom>
          <a:ln w="12700">
            <a:solidFill>
              <a:srgbClr val="C1A2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5A5F27A-096D-422A-A63A-6A4E41923651}"/>
              </a:ext>
            </a:extLst>
          </p:cNvPr>
          <p:cNvSpPr txBox="1"/>
          <p:nvPr/>
        </p:nvSpPr>
        <p:spPr>
          <a:xfrm>
            <a:off x="164281" y="3863251"/>
            <a:ext cx="457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1A26D"/>
                </a:solidFill>
              </a:rPr>
              <a:t>THE AGENDA TODAY</a:t>
            </a:r>
            <a:endParaRPr lang="en-IN" sz="2000" b="1" dirty="0">
              <a:solidFill>
                <a:srgbClr val="C1A26D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C8794-5B0D-4F6A-A835-5306B26C1F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8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>
            <a:extLst>
              <a:ext uri="{FF2B5EF4-FFF2-40B4-BE49-F238E27FC236}">
                <a16:creationId xmlns:a16="http://schemas.microsoft.com/office/drawing/2014/main" id="{C77F80C9-5E07-46A8-8401-E1546659F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91" y="49815"/>
            <a:ext cx="7502495" cy="871735"/>
          </a:xfrm>
        </p:spPr>
        <p:txBody>
          <a:bodyPr/>
          <a:lstStyle/>
          <a:p>
            <a:r>
              <a:rPr lang="en-US" b="1" dirty="0"/>
              <a:t>Health of Loyalty</a:t>
            </a:r>
            <a:endParaRPr lang="en-US" dirty="0"/>
          </a:p>
        </p:txBody>
      </p:sp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5175555A-8E2B-4444-A04E-970612A01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000468"/>
              </p:ext>
            </p:extLst>
          </p:nvPr>
        </p:nvGraphicFramePr>
        <p:xfrm>
          <a:off x="3403531" y="1450933"/>
          <a:ext cx="4423324" cy="395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2AC26F16-0C83-4FE3-9E05-A5949179A5E8}"/>
              </a:ext>
            </a:extLst>
          </p:cNvPr>
          <p:cNvSpPr txBox="1"/>
          <p:nvPr/>
        </p:nvSpPr>
        <p:spPr>
          <a:xfrm>
            <a:off x="3150676" y="3015148"/>
            <a:ext cx="571974" cy="2482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54.2%</a:t>
            </a:r>
            <a:endParaRPr lang="en-IN" sz="1013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A5B1D6-692B-448A-A03D-9273215044EF}"/>
              </a:ext>
            </a:extLst>
          </p:cNvPr>
          <p:cNvSpPr txBox="1"/>
          <p:nvPr/>
        </p:nvSpPr>
        <p:spPr>
          <a:xfrm>
            <a:off x="4031500" y="4987737"/>
            <a:ext cx="571975" cy="2482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>
                <a:solidFill>
                  <a:prstClr val="black"/>
                </a:solidFill>
              </a:rPr>
              <a:t>18.8%</a:t>
            </a:r>
            <a:endParaRPr lang="en-IN" sz="1013" dirty="0">
              <a:solidFill>
                <a:prstClr val="black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58CC8E-8886-422D-9ABA-339C19D5F128}"/>
              </a:ext>
            </a:extLst>
          </p:cNvPr>
          <p:cNvSpPr txBox="1"/>
          <p:nvPr/>
        </p:nvSpPr>
        <p:spPr>
          <a:xfrm>
            <a:off x="3436664" y="3913105"/>
            <a:ext cx="571975" cy="248209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13" dirty="0" smtClean="0"/>
              <a:t>66%</a:t>
            </a:r>
            <a:endParaRPr lang="en-IN" sz="1013" dirty="0"/>
          </a:p>
        </p:txBody>
      </p:sp>
      <p:sp>
        <p:nvSpPr>
          <p:cNvPr id="39" name="Curved Right Arrow 1">
            <a:extLst>
              <a:ext uri="{FF2B5EF4-FFF2-40B4-BE49-F238E27FC236}">
                <a16:creationId xmlns:a16="http://schemas.microsoft.com/office/drawing/2014/main" id="{97D5B487-9701-49E4-87F5-E2070315117E}"/>
              </a:ext>
            </a:extLst>
          </p:cNvPr>
          <p:cNvSpPr/>
          <p:nvPr/>
        </p:nvSpPr>
        <p:spPr>
          <a:xfrm>
            <a:off x="3358293" y="2256701"/>
            <a:ext cx="522827" cy="733517"/>
          </a:xfrm>
          <a:prstGeom prst="curvedRightArrow">
            <a:avLst/>
          </a:prstGeom>
          <a:solidFill>
            <a:srgbClr val="5A9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0" name="Curved Right Arrow 22">
            <a:extLst>
              <a:ext uri="{FF2B5EF4-FFF2-40B4-BE49-F238E27FC236}">
                <a16:creationId xmlns:a16="http://schemas.microsoft.com/office/drawing/2014/main" id="{CB55225A-3402-4248-8836-B0E10625EF11}"/>
              </a:ext>
            </a:extLst>
          </p:cNvPr>
          <p:cNvSpPr/>
          <p:nvPr/>
        </p:nvSpPr>
        <p:spPr>
          <a:xfrm>
            <a:off x="3936869" y="3272432"/>
            <a:ext cx="522827" cy="733517"/>
          </a:xfrm>
          <a:prstGeom prst="curvedRightArrow">
            <a:avLst/>
          </a:prstGeom>
          <a:solidFill>
            <a:srgbClr val="5A9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1" name="Curved Right Arrow 23">
            <a:extLst>
              <a:ext uri="{FF2B5EF4-FFF2-40B4-BE49-F238E27FC236}">
                <a16:creationId xmlns:a16="http://schemas.microsoft.com/office/drawing/2014/main" id="{B1852CF0-7051-4856-9F1B-30259A2FE009}"/>
              </a:ext>
            </a:extLst>
          </p:cNvPr>
          <p:cNvSpPr/>
          <p:nvPr/>
        </p:nvSpPr>
        <p:spPr>
          <a:xfrm>
            <a:off x="4481023" y="4279793"/>
            <a:ext cx="522827" cy="733517"/>
          </a:xfrm>
          <a:prstGeom prst="curvedRightArrow">
            <a:avLst/>
          </a:prstGeom>
          <a:solidFill>
            <a:srgbClr val="5A9A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560FB1-4559-496F-BCB3-BF958D075147}"/>
              </a:ext>
            </a:extLst>
          </p:cNvPr>
          <p:cNvSpPr/>
          <p:nvPr/>
        </p:nvSpPr>
        <p:spPr>
          <a:xfrm>
            <a:off x="7826855" y="6449969"/>
            <a:ext cx="3142465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b="1" dirty="0"/>
              <a:t>Timeline: </a:t>
            </a:r>
            <a:r>
              <a:rPr lang="en-US" sz="1350" b="1" dirty="0" smtClean="0"/>
              <a:t>Oct’17 to Jun’22</a:t>
            </a:r>
            <a:endParaRPr lang="en-US" sz="135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8886423" y="1648496"/>
            <a:ext cx="27045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customers with available points </a:t>
            </a:r>
            <a:r>
              <a:rPr lang="en-US" dirty="0" smtClean="0"/>
              <a:t>increased by 17% </a:t>
            </a:r>
            <a:r>
              <a:rPr lang="en-US" dirty="0"/>
              <a:t>compared to last Quarter.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customers eligible for point redemption have </a:t>
            </a:r>
            <a:r>
              <a:rPr lang="en-US" dirty="0" smtClean="0"/>
              <a:t>increased </a:t>
            </a:r>
            <a:r>
              <a:rPr lang="en-US" dirty="0"/>
              <a:t>by </a:t>
            </a:r>
            <a:r>
              <a:rPr lang="en-US" dirty="0" smtClean="0"/>
              <a:t>15% </a:t>
            </a:r>
            <a:r>
              <a:rPr lang="en-US" dirty="0"/>
              <a:t>compared to last Quarter.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50425-134E-447B-877E-EC8DBBBCA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Linen Club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88397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apillary_theme_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pillary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illary_theme_8" id="{652CD677-1DE1-4A10-8D86-744648B6A36C}" vid="{6047E444-B89A-478B-A58E-B67AD2A05D0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45759</TotalTime>
  <Words>911</Words>
  <Application>Microsoft Office PowerPoint</Application>
  <PresentationFormat>Widescreen</PresentationFormat>
  <Paragraphs>295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Apple Symbols</vt:lpstr>
      <vt:lpstr>Arial</vt:lpstr>
      <vt:lpstr>Calibri</vt:lpstr>
      <vt:lpstr>Corbel</vt:lpstr>
      <vt:lpstr>Lato</vt:lpstr>
      <vt:lpstr>Office Theme</vt:lpstr>
      <vt:lpstr>2_Capillary_theme_8</vt:lpstr>
      <vt:lpstr>PowerPoint Presentation</vt:lpstr>
      <vt:lpstr>PowerPoint Presentation</vt:lpstr>
      <vt:lpstr>Overall Business Trends</vt:lpstr>
      <vt:lpstr>PowerPoint Presentation</vt:lpstr>
      <vt:lpstr>PowerPoint Presentation</vt:lpstr>
      <vt:lpstr> EBO wise metrics</vt:lpstr>
      <vt:lpstr>Region Wise Metrics</vt:lpstr>
      <vt:lpstr>PowerPoint Presentation</vt:lpstr>
      <vt:lpstr>Health of Loyalty</vt:lpstr>
      <vt:lpstr>Customer Distribution</vt:lpstr>
      <vt:lpstr>Slab Wise bifurcation</vt:lpstr>
      <vt:lpstr>Active rate MOM  YTD</vt:lpstr>
      <vt:lpstr>PowerPoint Presentation</vt:lpstr>
      <vt:lpstr>Campaign Performance</vt:lpstr>
      <vt:lpstr>Impact of changes in Loyalty</vt:lpstr>
      <vt:lpstr>Impact of changes in Loyalty</vt:lpstr>
      <vt:lpstr>PowerPoint Presentation</vt:lpstr>
      <vt:lpstr>Product wise sales</vt:lpstr>
      <vt:lpstr>PowerPoint Presentation</vt:lpstr>
      <vt:lpstr>Repeat Deep Dive</vt:lpstr>
      <vt:lpstr>From Where did the repeaters c0me from in June?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System5</dc:creator>
  <cp:lastModifiedBy>Akhil Kumar</cp:lastModifiedBy>
  <cp:revision>1898</cp:revision>
  <dcterms:created xsi:type="dcterms:W3CDTF">2017-10-10T05:07:36Z</dcterms:created>
  <dcterms:modified xsi:type="dcterms:W3CDTF">2022-07-20T11:53:10Z</dcterms:modified>
</cp:coreProperties>
</file>