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A24F-DCB7-4B8D-9162-C7535247558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A98D30-7FD6-4478-A460-C00D818501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A24F-DCB7-4B8D-9162-C7535247558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8D30-7FD6-4478-A460-C00D81850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A24F-DCB7-4B8D-9162-C7535247558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8D30-7FD6-4478-A460-C00D81850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A24F-DCB7-4B8D-9162-C7535247558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8D30-7FD6-4478-A460-C00D81850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A24F-DCB7-4B8D-9162-C7535247558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8D30-7FD6-4478-A460-C00D818501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A24F-DCB7-4B8D-9162-C7535247558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8D30-7FD6-4478-A460-C00D818501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A24F-DCB7-4B8D-9162-C7535247558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8D30-7FD6-4478-A460-C00D818501F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A24F-DCB7-4B8D-9162-C7535247558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8D30-7FD6-4478-A460-C00D81850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A24F-DCB7-4B8D-9162-C7535247558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8D30-7FD6-4478-A460-C00D81850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A24F-DCB7-4B8D-9162-C7535247558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8D30-7FD6-4478-A460-C00D81850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A24F-DCB7-4B8D-9162-C7535247558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8D30-7FD6-4478-A460-C00D81850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440A24F-DCB7-4B8D-9162-C7535247558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CA98D30-7FD6-4478-A460-C00D818501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772400" cy="1470025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bg2">
                    <a:lumMod val="10000"/>
                  </a:schemeClr>
                </a:solidFill>
                <a:latin typeface="Arial Black" pitchFamily="34" charset="0"/>
              </a:rPr>
              <a:t>AI BASED CHAT BOT</a:t>
            </a:r>
            <a:endParaRPr lang="en-US" sz="4400" b="1" dirty="0">
              <a:solidFill>
                <a:schemeClr val="bg2">
                  <a:lumMod val="1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86000"/>
            <a:ext cx="6400800" cy="17526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Bahnschrift" pitchFamily="34" charset="0"/>
              </a:rPr>
              <a:t>Ministry Category : Ministry of Health and Family Welfare</a:t>
            </a:r>
          </a:p>
          <a:p>
            <a:r>
              <a:rPr lang="en-US" sz="2800" dirty="0">
                <a:solidFill>
                  <a:schemeClr val="tx1"/>
                </a:solidFill>
                <a:latin typeface="Bahnschrift" pitchFamily="34" charset="0"/>
              </a:rPr>
              <a:t>College Code </a:t>
            </a:r>
            <a:r>
              <a:rPr lang="en-US" sz="2800" dirty="0" smtClean="0">
                <a:solidFill>
                  <a:schemeClr val="tx1"/>
                </a:solidFill>
                <a:latin typeface="Bahnschrift" pitchFamily="34" charset="0"/>
              </a:rPr>
              <a:t>: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Bahnschrift" pitchFamily="34" charset="0"/>
              </a:rPr>
              <a:t>Department </a:t>
            </a:r>
            <a:r>
              <a:rPr lang="en-US" sz="2800" dirty="0">
                <a:solidFill>
                  <a:schemeClr val="tx1"/>
                </a:solidFill>
                <a:latin typeface="Bahnschrift" pitchFamily="34" charset="0"/>
              </a:rPr>
              <a:t>: </a:t>
            </a:r>
            <a:r>
              <a:rPr lang="en-US" sz="2800" dirty="0" smtClean="0">
                <a:solidFill>
                  <a:schemeClr val="tx1"/>
                </a:solidFill>
                <a:latin typeface="Bahnschrift" pitchFamily="34" charset="0"/>
              </a:rPr>
              <a:t>Information Technology </a:t>
            </a:r>
            <a:r>
              <a:rPr lang="en-US" sz="2800" dirty="0">
                <a:solidFill>
                  <a:schemeClr val="tx1"/>
                </a:solidFill>
                <a:latin typeface="Bahnschrift" pitchFamily="34" charset="0"/>
              </a:rPr>
              <a:t>Engineering</a:t>
            </a:r>
          </a:p>
          <a:p>
            <a:r>
              <a:rPr lang="en-US" sz="2800" dirty="0">
                <a:solidFill>
                  <a:schemeClr val="tx1"/>
                </a:solidFill>
                <a:latin typeface="Bahnschrift" pitchFamily="34" charset="0"/>
              </a:rPr>
              <a:t>Team Name : </a:t>
            </a:r>
            <a:r>
              <a:rPr lang="en-US" sz="2800" dirty="0" smtClean="0">
                <a:solidFill>
                  <a:schemeClr val="tx1"/>
                </a:solidFill>
                <a:latin typeface="Bahnschrift" pitchFamily="34" charset="0"/>
              </a:rPr>
              <a:t>IT Crew</a:t>
            </a:r>
            <a:endParaRPr lang="en-US" sz="2800" dirty="0">
              <a:solidFill>
                <a:schemeClr val="tx1"/>
              </a:solidFill>
              <a:latin typeface="Bahnschrift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Bahnschrift" pitchFamily="34" charset="0"/>
              </a:rPr>
              <a:t>Team Leader : Akhil T J</a:t>
            </a:r>
          </a:p>
          <a:p>
            <a:r>
              <a:rPr lang="en-US" sz="2800" dirty="0">
                <a:latin typeface="Bahnschrift" pitchFamily="34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06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2">
                    <a:lumMod val="10000"/>
                  </a:schemeClr>
                </a:solidFill>
                <a:latin typeface="Arial Black" pitchFamily="34" charset="0"/>
              </a:rPr>
              <a:t>SOLUTION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  <a:latin typeface="Arial Black" pitchFamily="34" charset="0"/>
              </a:rPr>
              <a:t>SOFTWARE IMPLEMENTATION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tx1"/>
              </a:solidFill>
              <a:latin typeface="Arial Black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b="1" u="sng" dirty="0" smtClean="0">
                <a:solidFill>
                  <a:schemeClr val="tx1"/>
                </a:solidFill>
                <a:latin typeface="Bahnschrift" pitchFamily="34" charset="0"/>
              </a:rPr>
              <a:t>WORKING</a:t>
            </a:r>
          </a:p>
          <a:p>
            <a:pPr marL="0" indent="0">
              <a:buNone/>
            </a:pPr>
            <a:endParaRPr lang="en-US" sz="1600" u="sng" dirty="0"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6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Arial Black" pitchFamily="34" charset="0"/>
              </a:rPr>
              <a:t>TECHNOLOGY STACK</a:t>
            </a:r>
            <a:endParaRPr lang="en-US" sz="3600" dirty="0">
              <a:solidFill>
                <a:schemeClr val="bg2">
                  <a:lumMod val="1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Bahnschrift" pitchFamily="34" charset="0"/>
              </a:rPr>
              <a:t>Android Studio for software creation.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Bahnschrift" pitchFamily="34" charset="0"/>
              </a:rPr>
              <a:t>Dialog flow for natural language processing of doctor bot.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Bahnschrift" pitchFamily="34" charset="0"/>
              </a:rPr>
              <a:t>Flutter an SDK for app development.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Bahnschrift" pitchFamily="34" charset="0"/>
              </a:rPr>
              <a:t>Adobe XD for UI designing.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Bahnschrift" pitchFamily="34" charset="0"/>
              </a:rPr>
              <a:t>Google Cloud Platform for API.</a:t>
            </a:r>
          </a:p>
        </p:txBody>
      </p:sp>
    </p:spTree>
    <p:extLst>
      <p:ext uri="{BB962C8B-B14F-4D97-AF65-F5344CB8AC3E}">
        <p14:creationId xmlns:p14="http://schemas.microsoft.com/office/powerpoint/2010/main" val="267142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Arial Black" pitchFamily="34" charset="0"/>
              </a:rPr>
              <a:t>USE CASE</a:t>
            </a:r>
            <a:endParaRPr lang="en-US" sz="3600" dirty="0">
              <a:solidFill>
                <a:schemeClr val="bg2">
                  <a:lumMod val="1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91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58</TotalTime>
  <Words>76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Executive</vt:lpstr>
      <vt:lpstr>AI BASED CHAT BOT</vt:lpstr>
      <vt:lpstr>SOLUTION</vt:lpstr>
      <vt:lpstr>TECHNOLOGY STACK</vt:lpstr>
      <vt:lpstr>USE CASE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BASED CHAT BOT</dc:title>
  <dc:creator>Akhil TJ</dc:creator>
  <cp:lastModifiedBy>Akhil TJ</cp:lastModifiedBy>
  <cp:revision>5</cp:revision>
  <dcterms:created xsi:type="dcterms:W3CDTF">2020-01-12T15:31:46Z</dcterms:created>
  <dcterms:modified xsi:type="dcterms:W3CDTF">2020-01-12T16:30:22Z</dcterms:modified>
</cp:coreProperties>
</file>