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5"/>
  </p:notesMasterIdLst>
  <p:sldIdLst>
    <p:sldId id="256" r:id="rId2"/>
    <p:sldId id="266" r:id="rId3"/>
    <p:sldId id="265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CFC22-06D6-C245-973F-89D91899CA6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0310-E127-D542-B3BD-A9EEFC0B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67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095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3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056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4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3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6455"/>
            <a:ext cx="9144000" cy="9567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4245"/>
            <a:ext cx="9144000" cy="3060865"/>
          </a:xfrm>
        </p:spPr>
        <p:txBody>
          <a:bodyPr>
            <a:normAutofit/>
          </a:bodyPr>
          <a:lstStyle/>
          <a:p>
            <a:r>
              <a:rPr lang="en-US" b="1" dirty="0" smtClean="0"/>
              <a:t>Mining Uber </a:t>
            </a:r>
            <a:r>
              <a:rPr lang="en-US" b="1" dirty="0" err="1" smtClean="0"/>
              <a:t>Dataser</a:t>
            </a:r>
            <a:endParaRPr lang="en-US" dirty="0" smtClean="0"/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Satya Akhil Chowdary Kuchipudi</a:t>
            </a:r>
          </a:p>
          <a:p>
            <a:r>
              <a:rPr lang="en-US" dirty="0" err="1" smtClean="0"/>
              <a:t>Sanil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Abhilash</a:t>
            </a:r>
            <a:r>
              <a:rPr lang="en-US" dirty="0" smtClean="0"/>
              <a:t> Mysore </a:t>
            </a:r>
            <a:r>
              <a:rPr lang="en-US" dirty="0" err="1" smtClean="0"/>
              <a:t>Somashekar</a:t>
            </a:r>
            <a:endParaRPr lang="en-US" dirty="0"/>
          </a:p>
          <a:p>
            <a:r>
              <a:rPr lang="en-US" dirty="0" smtClean="0"/>
              <a:t>Ravi Raj </a:t>
            </a:r>
            <a:r>
              <a:rPr lang="en-US" dirty="0" err="1" smtClean="0"/>
              <a:t>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814"/>
            <a:ext cx="6043613" cy="60721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785812"/>
            <a:ext cx="6034088" cy="6072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13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August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7487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978" y="2711370"/>
            <a:ext cx="9601200" cy="1485900"/>
          </a:xfrm>
        </p:spPr>
        <p:txBody>
          <a:bodyPr/>
          <a:lstStyle/>
          <a:p>
            <a:r>
              <a:rPr lang="en-US" smtClean="0"/>
              <a:t>Density Plot of 4.5 million Pickups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0" y="0"/>
            <a:ext cx="11401063" cy="6858000"/>
          </a:xfrm>
        </p:spPr>
      </p:pic>
      <p:sp>
        <p:nvSpPr>
          <p:cNvPr id="6" name="TextBox 5"/>
          <p:cNvSpPr txBox="1"/>
          <p:nvPr/>
        </p:nvSpPr>
        <p:spPr>
          <a:xfrm>
            <a:off x="3593306" y="451160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Complete Density plot for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sufficient data and it is continues in time</a:t>
            </a:r>
          </a:p>
          <a:p>
            <a:r>
              <a:rPr lang="en-US" dirty="0" smtClean="0"/>
              <a:t>Geographic plot actually carves out the map of NYC on a black canvas so the data set covers New York cities with its outer boroughs </a:t>
            </a:r>
          </a:p>
          <a:p>
            <a:r>
              <a:rPr lang="en-US" dirty="0" smtClean="0"/>
              <a:t>Plot of pickups over months suggest that monthly pickups are comparable and can be relatively analyzed to mine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Mining Uber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 ?</a:t>
            </a:r>
          </a:p>
          <a:p>
            <a:pPr lvl="1"/>
            <a:r>
              <a:rPr lang="en-US" dirty="0" smtClean="0"/>
              <a:t>4.5 million pickup locations, date and time over 6 months for NYC</a:t>
            </a:r>
          </a:p>
          <a:p>
            <a:pPr lvl="1"/>
            <a:r>
              <a:rPr lang="en-US" dirty="0" smtClean="0"/>
              <a:t>Continuous Data in time (Proof later!)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 we intend to do with it ?</a:t>
            </a:r>
          </a:p>
          <a:p>
            <a:pPr lvl="1"/>
            <a:r>
              <a:rPr lang="en-US" dirty="0" smtClean="0"/>
              <a:t>Density Estimation (</a:t>
            </a:r>
            <a:r>
              <a:rPr lang="en-US" dirty="0" err="1" smtClean="0"/>
              <a:t>Probablity</a:t>
            </a:r>
            <a:r>
              <a:rPr lang="en-US" dirty="0" smtClean="0"/>
              <a:t> of a pickup given location and time)</a:t>
            </a:r>
          </a:p>
          <a:p>
            <a:pPr lvl="1"/>
            <a:r>
              <a:rPr lang="en-US" dirty="0" smtClean="0"/>
              <a:t>Gaussian Process Regression</a:t>
            </a:r>
          </a:p>
          <a:p>
            <a:pPr lvl="1"/>
            <a:r>
              <a:rPr lang="en-US" dirty="0" smtClean="0"/>
              <a:t>Look for patterns in ride distribution over weekdays </a:t>
            </a:r>
          </a:p>
        </p:txBody>
      </p:sp>
    </p:spTree>
    <p:extLst>
      <p:ext uri="{BB962C8B-B14F-4D97-AF65-F5344CB8AC3E}">
        <p14:creationId xmlns:p14="http://schemas.microsoft.com/office/powerpoint/2010/main" val="104914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Exploratory Analysis: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 find out whether 4.5 million data points over 6 months are continuous or not</a:t>
            </a:r>
          </a:p>
          <a:p>
            <a:r>
              <a:rPr lang="en-US" dirty="0" smtClean="0"/>
              <a:t>To plot counts in histograms as well as plot </a:t>
            </a:r>
            <a:r>
              <a:rPr lang="en-US" dirty="0"/>
              <a:t>U</a:t>
            </a:r>
            <a:r>
              <a:rPr lang="en-US" dirty="0" smtClean="0"/>
              <a:t>ber pickups on actual map and look at the coverage of NYC</a:t>
            </a:r>
          </a:p>
          <a:p>
            <a:r>
              <a:rPr lang="en-US" dirty="0" smtClean="0"/>
              <a:t>Analysis Uber pickup data over various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of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076"/>
          </a:xfrm>
        </p:spPr>
        <p:txBody>
          <a:bodyPr/>
          <a:lstStyle/>
          <a:p>
            <a:r>
              <a:rPr lang="en-US" dirty="0" smtClean="0"/>
              <a:t>Command to fetch the float values of </a:t>
            </a:r>
            <a:r>
              <a:rPr lang="en-US" dirty="0" err="1" smtClean="0"/>
              <a:t>lat</a:t>
            </a:r>
            <a:r>
              <a:rPr lang="en-US" dirty="0" smtClean="0"/>
              <a:t>, long, number of pick ups per </a:t>
            </a:r>
            <a:r>
              <a:rPr lang="en-US" dirty="0" err="1" smtClean="0"/>
              <a:t>lat</a:t>
            </a:r>
            <a:r>
              <a:rPr lang="en-US" dirty="0" smtClean="0"/>
              <a:t> - long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13121"/>
            <a:ext cx="9874170" cy="10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</a:t>
            </a:r>
            <a:r>
              <a:rPr lang="en-US" dirty="0" smtClean="0"/>
              <a:t>Day (April)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31" y="1805650"/>
            <a:ext cx="5986574" cy="4524737"/>
          </a:xfrm>
        </p:spPr>
      </p:pic>
    </p:spTree>
    <p:extLst>
      <p:ext uri="{BB962C8B-B14F-4D97-AF65-F5344CB8AC3E}">
        <p14:creationId xmlns:p14="http://schemas.microsoft.com/office/powerpoint/2010/main" val="94730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7" y="1724627"/>
            <a:ext cx="6068325" cy="4640484"/>
          </a:xfrm>
        </p:spPr>
      </p:pic>
    </p:spTree>
    <p:extLst>
      <p:ext uri="{BB962C8B-B14F-4D97-AF65-F5344CB8AC3E}">
        <p14:creationId xmlns:p14="http://schemas.microsoft.com/office/powerpoint/2010/main" val="908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63" y="1736203"/>
            <a:ext cx="6121674" cy="4432139"/>
          </a:xfrm>
        </p:spPr>
      </p:pic>
    </p:spTree>
    <p:extLst>
      <p:ext uri="{BB962C8B-B14F-4D97-AF65-F5344CB8AC3E}">
        <p14:creationId xmlns:p14="http://schemas.microsoft.com/office/powerpoint/2010/main" val="40965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56"/>
            <a:ext cx="5949539" cy="61416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8" y="716356"/>
            <a:ext cx="6242461" cy="6141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5180" y="347024"/>
            <a:ext cx="46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13" y="347024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5972175" cy="6215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642938"/>
            <a:ext cx="6219825" cy="6215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6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June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8950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0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245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Wingdings</vt:lpstr>
      <vt:lpstr>Crop</vt:lpstr>
      <vt:lpstr>Exploratory Data Analysis</vt:lpstr>
      <vt:lpstr>Project: Mining Uber Data Set</vt:lpstr>
      <vt:lpstr>Exploratory Analysis: Objective</vt:lpstr>
      <vt:lpstr>Pre-processing of raw data</vt:lpstr>
      <vt:lpstr>Average Pickups by Day (April)</vt:lpstr>
      <vt:lpstr>Average Pickups by Hour</vt:lpstr>
      <vt:lpstr>Average Pickups by Month</vt:lpstr>
      <vt:lpstr>PowerPoint Presentation</vt:lpstr>
      <vt:lpstr>PowerPoint Presentation</vt:lpstr>
      <vt:lpstr>PowerPoint Presentation</vt:lpstr>
      <vt:lpstr>Density Plot of 4.5 million Pickups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Satya Akhil Chowdary Kuchipudi</dc:creator>
  <cp:lastModifiedBy>Microsoft Office User</cp:lastModifiedBy>
  <cp:revision>9</cp:revision>
  <dcterms:created xsi:type="dcterms:W3CDTF">2017-03-18T21:31:51Z</dcterms:created>
  <dcterms:modified xsi:type="dcterms:W3CDTF">2017-03-19T23:05:37Z</dcterms:modified>
</cp:coreProperties>
</file>