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CFC22-06D6-C245-973F-89D91899CA6F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0310-E127-D542-B3BD-A9EEFC0B2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03B83-DECA-9D4F-ADBD-5F3BB2ACF0D5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119F-5F17-E748-9E84-C55301851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308759"/>
            <a:ext cx="9144000" cy="956767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96935"/>
            <a:ext cx="9144000" cy="306086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Uber Mining</a:t>
            </a:r>
          </a:p>
          <a:p>
            <a:endParaRPr lang="en-US" dirty="0" smtClean="0"/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Satya Akhil Chowdary Kuchipudi</a:t>
            </a:r>
          </a:p>
          <a:p>
            <a:r>
              <a:rPr lang="en-US" dirty="0" err="1" smtClean="0"/>
              <a:t>Sanil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Abhilash</a:t>
            </a:r>
            <a:r>
              <a:rPr lang="en-US" dirty="0" smtClean="0"/>
              <a:t> Mysore </a:t>
            </a:r>
            <a:r>
              <a:rPr lang="en-US" dirty="0" err="1" smtClean="0"/>
              <a:t>Somashekar</a:t>
            </a:r>
            <a:endParaRPr lang="en-US" dirty="0"/>
          </a:p>
          <a:p>
            <a:r>
              <a:rPr lang="en-US" dirty="0" smtClean="0"/>
              <a:t>Ravi Raj </a:t>
            </a:r>
            <a:r>
              <a:rPr lang="en-US" dirty="0" err="1" smtClean="0"/>
              <a:t>Wani</a:t>
            </a:r>
            <a:r>
              <a:rPr lang="en-US" dirty="0" smtClean="0"/>
              <a:t> (no effort)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076"/>
          </a:xfrm>
        </p:spPr>
        <p:txBody>
          <a:bodyPr/>
          <a:lstStyle/>
          <a:p>
            <a:r>
              <a:rPr lang="en-US" dirty="0" smtClean="0"/>
              <a:t>Command to fetch the float values of </a:t>
            </a:r>
            <a:r>
              <a:rPr lang="en-US" dirty="0" err="1" smtClean="0"/>
              <a:t>lat</a:t>
            </a:r>
            <a:r>
              <a:rPr lang="en-US" dirty="0" smtClean="0"/>
              <a:t>, long, number of pick ups per </a:t>
            </a:r>
            <a:r>
              <a:rPr lang="en-US" dirty="0" err="1" smtClean="0"/>
              <a:t>lat</a:t>
            </a:r>
            <a:r>
              <a:rPr lang="en-US" dirty="0" smtClean="0"/>
              <a:t> - long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3041650"/>
            <a:ext cx="10058400" cy="7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23" y="1825625"/>
            <a:ext cx="5757154" cy="4351338"/>
          </a:xfrm>
        </p:spPr>
      </p:pic>
    </p:spTree>
    <p:extLst>
      <p:ext uri="{BB962C8B-B14F-4D97-AF65-F5344CB8AC3E}">
        <p14:creationId xmlns:p14="http://schemas.microsoft.com/office/powerpoint/2010/main" val="9473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Hour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94" y="1825625"/>
            <a:ext cx="5690211" cy="4351338"/>
          </a:xfrm>
        </p:spPr>
      </p:pic>
    </p:spTree>
    <p:extLst>
      <p:ext uri="{BB962C8B-B14F-4D97-AF65-F5344CB8AC3E}">
        <p14:creationId xmlns:p14="http://schemas.microsoft.com/office/powerpoint/2010/main" val="908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Pickups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64" y="1825625"/>
            <a:ext cx="6010072" cy="4351338"/>
          </a:xfrm>
        </p:spPr>
      </p:pic>
    </p:spTree>
    <p:extLst>
      <p:ext uri="{BB962C8B-B14F-4D97-AF65-F5344CB8AC3E}">
        <p14:creationId xmlns:p14="http://schemas.microsoft.com/office/powerpoint/2010/main" val="40965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" y="716356"/>
            <a:ext cx="5716980" cy="60288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9" y="716356"/>
            <a:ext cx="5890160" cy="6028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5180" y="347024"/>
            <a:ext cx="467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813" y="347024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6" y="642938"/>
            <a:ext cx="5767119" cy="6086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4" y="642938"/>
            <a:ext cx="5829300" cy="608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1526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8950" y="147161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4"/>
            <a:ext cx="6043613" cy="6072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785812"/>
            <a:ext cx="6034088" cy="6072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3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August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7487" y="308285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100138"/>
            <a:ext cx="11401425" cy="5757862"/>
          </a:xfrm>
        </p:spPr>
      </p:pic>
      <p:sp>
        <p:nvSpPr>
          <p:cNvPr id="6" name="TextBox 5"/>
          <p:cNvSpPr txBox="1"/>
          <p:nvPr/>
        </p:nvSpPr>
        <p:spPr>
          <a:xfrm>
            <a:off x="3593306" y="451160"/>
            <a:ext cx="495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Complete Density plot for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70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Exploratory Data Analysis</vt:lpstr>
      <vt:lpstr>Pre-processing of raw data</vt:lpstr>
      <vt:lpstr>Average Pickups by Day</vt:lpstr>
      <vt:lpstr>Average Pickups by Hour</vt:lpstr>
      <vt:lpstr>Average Pickups by Month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Satya Akhil Chowdary Kuchipudi</dc:creator>
  <cp:lastModifiedBy>Satya Akhil Chowdary Kuchipudi</cp:lastModifiedBy>
  <cp:revision>4</cp:revision>
  <dcterms:created xsi:type="dcterms:W3CDTF">2017-03-18T21:31:51Z</dcterms:created>
  <dcterms:modified xsi:type="dcterms:W3CDTF">2017-03-18T21:58:56Z</dcterms:modified>
</cp:coreProperties>
</file>