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System Works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Collection: Customer demographics, credit utilization, missed payments, and income stability.</a:t>
            </a:r>
          </a:p>
          <a:p>
            <a:r>
              <a:t>2. Risk Scoring: AI model calculates probability of delinquency using key predictors.</a:t>
            </a:r>
          </a:p>
          <a:p>
            <a:r>
              <a:t>3. Decision Logic: Customers segmented into high, medium, and low risk.</a:t>
            </a:r>
          </a:p>
          <a:p>
            <a:r>
              <a:t>4. Targeted Actions: Outreach campaigns and support programs initiated based on risk level.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System Works – Learning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Customer Interaction: Feedback from collections outcomes recorded.</a:t>
            </a:r>
          </a:p>
          <a:p>
            <a:r>
              <a:t>2. Model Adjustment: AI retrains using new data from recent customer responses.</a:t>
            </a:r>
          </a:p>
          <a:p>
            <a:r>
              <a:t>3. Performance Review: Accuracy, fairness, and ROI metrics assessed.</a:t>
            </a:r>
          </a:p>
          <a:p>
            <a:r>
              <a:t>4. Continuous Improvement: Strategy refined based on updated model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Agentic AI – Automation vs.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Autonomous Functions:</a:t>
            </a:r>
          </a:p>
          <a:p>
            <a:r>
              <a:t>- Risk scoring based on AI predictions</a:t>
            </a:r>
          </a:p>
          <a:p>
            <a:r>
              <a:t>- Customer segmentation by risk level</a:t>
            </a:r>
          </a:p>
          <a:p>
            <a:r>
              <a:t>- Triggering automated communications (e.g., SMS, email)</a:t>
            </a:r>
          </a:p>
          <a:p/>
          <a:p>
            <a:r>
              <a:t>Human Oversight:</a:t>
            </a:r>
          </a:p>
          <a:p>
            <a:r>
              <a:t>- Reviewing borderline risk cases</a:t>
            </a:r>
          </a:p>
          <a:p>
            <a:r>
              <a:t>- Handling hardship or special cases manually</a:t>
            </a:r>
          </a:p>
          <a:p>
            <a:r>
              <a:t>- Final decision on escalated accounts or legal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Bias Mitigation – Regular audits for demographic fairness.</a:t>
            </a:r>
          </a:p>
          <a:p>
            <a:r>
              <a:t>• Explainability – Use interpretable models (e.g., logistic regression, SHAP) for clear reasoning.</a:t>
            </a:r>
          </a:p>
          <a:p>
            <a:r>
              <a:t>• Transparency – Document decision criteria and maintain model card.</a:t>
            </a:r>
          </a:p>
          <a:p>
            <a:r>
              <a:t>• Compliance – Align with regulatory standards for financial fairness.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KPIs:</a:t>
            </a:r>
          </a:p>
          <a:p>
            <a:r>
              <a:t>- 12–15% reduction in 30+ day delinquency rate</a:t>
            </a:r>
          </a:p>
          <a:p>
            <a:r>
              <a:t>- Improved efficiency of collections outreach (cost per recovery)</a:t>
            </a:r>
          </a:p>
          <a:p>
            <a:r>
              <a:t>- Enhanced targeting accuracy (precision &gt; 80%)</a:t>
            </a:r>
          </a:p>
          <a:p/>
          <a:p>
            <a:r>
              <a:t>Customer Outcomes:</a:t>
            </a:r>
          </a:p>
          <a:p>
            <a:r>
              <a:t>- Personalized outreach and improved satisfaction</a:t>
            </a:r>
          </a:p>
          <a:p>
            <a:r>
              <a:t>- Greater access to support and financial education</a:t>
            </a:r>
          </a:p>
          <a:p>
            <a:r>
              <a:t>- Fairer treatment across demographic segments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