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10" autoAdjust="0"/>
  </p:normalViewPr>
  <p:slideViewPr>
    <p:cSldViewPr snapToGrid="0">
      <p:cViewPr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29A2-3FE2-4F39-AB60-C39A2F3A8836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1ECD-F9F5-4F07-A611-8FD09787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8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29A2-3FE2-4F39-AB60-C39A2F3A8836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1ECD-F9F5-4F07-A611-8FD09787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4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29A2-3FE2-4F39-AB60-C39A2F3A8836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1ECD-F9F5-4F07-A611-8FD09787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8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29A2-3FE2-4F39-AB60-C39A2F3A8836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1ECD-F9F5-4F07-A611-8FD09787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4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29A2-3FE2-4F39-AB60-C39A2F3A8836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1ECD-F9F5-4F07-A611-8FD09787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7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29A2-3FE2-4F39-AB60-C39A2F3A8836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1ECD-F9F5-4F07-A611-8FD09787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29A2-3FE2-4F39-AB60-C39A2F3A8836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1ECD-F9F5-4F07-A611-8FD09787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9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29A2-3FE2-4F39-AB60-C39A2F3A8836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1ECD-F9F5-4F07-A611-8FD09787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1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29A2-3FE2-4F39-AB60-C39A2F3A8836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1ECD-F9F5-4F07-A611-8FD09787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9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29A2-3FE2-4F39-AB60-C39A2F3A8836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1ECD-F9F5-4F07-A611-8FD09787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8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29A2-3FE2-4F39-AB60-C39A2F3A8836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81ECD-F9F5-4F07-A611-8FD09787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C29A2-3FE2-4F39-AB60-C39A2F3A8836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81ECD-F9F5-4F07-A611-8FD097878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0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checkinsystemviaface.atlassian.net/" TargetMode="External"/><Relationship Id="rId2" Type="http://schemas.openxmlformats.org/officeDocument/2006/relationships/hyperlink" Target="https://digitalcheckinsystem.pythonanywher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dityaVardhan7/DigitalCheckInSyste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5395"/>
            <a:ext cx="9144000" cy="139223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Digital Check-In System via Face Recognition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03704"/>
            <a:ext cx="9144000" cy="3054096"/>
          </a:xfrm>
        </p:spPr>
        <p:txBody>
          <a:bodyPr/>
          <a:lstStyle/>
          <a:p>
            <a:r>
              <a:rPr lang="en-US" dirty="0" smtClean="0"/>
              <a:t>Presentation by Team Project 2</a:t>
            </a:r>
          </a:p>
          <a:p>
            <a:pPr algn="l"/>
            <a:r>
              <a:rPr lang="en-US" b="1" dirty="0" smtClean="0"/>
              <a:t>Members:</a:t>
            </a:r>
          </a:p>
          <a:p>
            <a:pPr algn="l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599644"/>
              </p:ext>
            </p:extLst>
          </p:nvPr>
        </p:nvGraphicFramePr>
        <p:xfrm>
          <a:off x="1889760" y="3134360"/>
          <a:ext cx="81280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</a:rPr>
                        <a:t>Reethu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Karnati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Project Manager, Requirements Coordinator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Aditya </a:t>
                      </a:r>
                      <a:r>
                        <a:rPr lang="en-US" sz="1800" kern="1200" dirty="0" err="1" smtClean="0">
                          <a:effectLst/>
                        </a:rPr>
                        <a:t>Vardhan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Bezawada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Development Coordinator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 smtClean="0">
                          <a:effectLst/>
                        </a:rPr>
                        <a:t>Akhil</a:t>
                      </a:r>
                      <a:r>
                        <a:rPr lang="en-US" sz="1800" kern="1200" dirty="0" smtClean="0">
                          <a:effectLst/>
                        </a:rPr>
                        <a:t> </a:t>
                      </a:r>
                      <a:r>
                        <a:rPr lang="en-US" sz="1800" kern="1200" dirty="0" err="1" smtClean="0">
                          <a:effectLst/>
                        </a:rPr>
                        <a:t>Bonthinayanivari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effectLst/>
                        </a:rPr>
                        <a:t>Test Coordinator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effectLst/>
                        </a:rPr>
                        <a:t>Tejasree</a:t>
                      </a:r>
                      <a:r>
                        <a:rPr lang="en-US" sz="1800" kern="1200" dirty="0" smtClean="0">
                          <a:effectLst/>
                        </a:rPr>
                        <a:t> Reddy </a:t>
                      </a:r>
                      <a:r>
                        <a:rPr lang="en-US" sz="1800" kern="1200" dirty="0" err="1" smtClean="0">
                          <a:effectLst/>
                        </a:rPr>
                        <a:t>Annapureddy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effectLst/>
                        </a:rPr>
                        <a:t>Configuration Coordinator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69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Technologies Used (</a:t>
            </a:r>
            <a:r>
              <a:rPr lang="en-US" dirty="0" smtClean="0"/>
              <a:t>Django Framework)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5968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HTML, CSS, JavaScript, and Bootstrap for fronted.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Python for backend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MySql</a:t>
            </a:r>
            <a:r>
              <a:rPr lang="en-US" dirty="0" smtClean="0"/>
              <a:t> for database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OpenCV</a:t>
            </a:r>
            <a:r>
              <a:rPr lang="en-US" dirty="0" smtClean="0"/>
              <a:t> and face-recognition for face recognition</a:t>
            </a:r>
            <a:endParaRPr lang="en-US" dirty="0"/>
          </a:p>
        </p:txBody>
      </p:sp>
      <p:pic>
        <p:nvPicPr>
          <p:cNvPr id="5" name="Picture 4" descr="D:\Assignments\Winter\UNT\Reethu\Architec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053" y="2258568"/>
            <a:ext cx="5776532" cy="35250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7640765" y="5783612"/>
            <a:ext cx="2201757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Figure 1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Feature Implemented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/>
              <a:t>1. Authentication: </a:t>
            </a:r>
            <a:r>
              <a:rPr lang="en-US" sz="2400" dirty="0" smtClean="0"/>
              <a:t>Admin and Employees can successfully login to the system</a:t>
            </a:r>
            <a:endParaRPr lang="en-US" sz="25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500" b="1" dirty="0"/>
              <a:t>2</a:t>
            </a:r>
            <a:r>
              <a:rPr lang="en-US" sz="2500" b="1" dirty="0" smtClean="0"/>
              <a:t>. Employee </a:t>
            </a:r>
            <a:r>
              <a:rPr lang="en-US" sz="2500" b="1" dirty="0"/>
              <a:t>Management</a:t>
            </a:r>
            <a:r>
              <a:rPr lang="en-US" sz="2500" dirty="0"/>
              <a:t> (Add, Update, </a:t>
            </a:r>
            <a:r>
              <a:rPr lang="en-US" sz="2500" dirty="0" smtClean="0"/>
              <a:t>Delete)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 smtClean="0"/>
              <a:t>	Admin is able to add, update and delete employees</a:t>
            </a:r>
            <a:endParaRPr lang="en-US" sz="25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500" b="1" dirty="0"/>
              <a:t>3</a:t>
            </a:r>
            <a:r>
              <a:rPr lang="en-US" sz="2500" b="1" dirty="0" smtClean="0"/>
              <a:t>. Department </a:t>
            </a:r>
            <a:r>
              <a:rPr lang="en-US" sz="2500" b="1" dirty="0"/>
              <a:t>Management</a:t>
            </a:r>
            <a:r>
              <a:rPr lang="en-US" sz="2500" dirty="0"/>
              <a:t> (Add, Update, </a:t>
            </a:r>
            <a:r>
              <a:rPr lang="en-US" sz="2500" dirty="0" smtClean="0"/>
              <a:t>Delete)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500" dirty="0" smtClean="0"/>
              <a:t>	Admin is able to </a:t>
            </a:r>
            <a:r>
              <a:rPr lang="en-US" sz="2500" dirty="0"/>
              <a:t>add, update and delete </a:t>
            </a:r>
            <a:r>
              <a:rPr lang="en-US" sz="2500" dirty="0" smtClean="0"/>
              <a:t>department.</a:t>
            </a:r>
            <a:endParaRPr lang="en-US" sz="25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500" b="1" dirty="0"/>
              <a:t>4</a:t>
            </a:r>
            <a:r>
              <a:rPr lang="en-US" sz="2500" b="1" dirty="0" smtClean="0"/>
              <a:t>. Role-Based </a:t>
            </a:r>
            <a:r>
              <a:rPr lang="en-US" sz="2500" b="1" dirty="0"/>
              <a:t>Access Control (RBAC</a:t>
            </a:r>
            <a:r>
              <a:rPr lang="en-US" sz="2500" b="1" dirty="0" smtClean="0"/>
              <a:t>): </a:t>
            </a:r>
            <a:r>
              <a:rPr lang="en-US" sz="2500" dirty="0" smtClean="0"/>
              <a:t>Employees </a:t>
            </a:r>
            <a:r>
              <a:rPr lang="en-US" sz="2500" dirty="0"/>
              <a:t>log in to Employee </a:t>
            </a:r>
            <a:r>
              <a:rPr lang="en-US" sz="2500" dirty="0" smtClean="0"/>
              <a:t>Dashboard and Admins </a:t>
            </a:r>
            <a:r>
              <a:rPr lang="en-US" sz="2500" dirty="0"/>
              <a:t>log in to Admin </a:t>
            </a:r>
            <a:r>
              <a:rPr lang="en-US" sz="2500" dirty="0" smtClean="0"/>
              <a:t>Dashboard.</a:t>
            </a:r>
          </a:p>
        </p:txBody>
      </p:sp>
    </p:spTree>
    <p:extLst>
      <p:ext uri="{BB962C8B-B14F-4D97-AF65-F5344CB8AC3E}">
        <p14:creationId xmlns:p14="http://schemas.microsoft.com/office/powerpoint/2010/main" val="190043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Features Implemented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. Profile Update</a:t>
            </a:r>
          </a:p>
          <a:p>
            <a:pPr marL="457200" lvl="1" indent="0">
              <a:buNone/>
            </a:pPr>
            <a:r>
              <a:rPr lang="en-US" sz="2800" dirty="0" smtClean="0"/>
              <a:t>All the users of the system either admin or employ can update their profile.</a:t>
            </a:r>
          </a:p>
          <a:p>
            <a:pPr marL="0" indent="0">
              <a:buNone/>
            </a:pPr>
            <a:r>
              <a:rPr lang="en-US" b="1" dirty="0"/>
              <a:t>6</a:t>
            </a:r>
            <a:r>
              <a:rPr lang="en-US" b="1" dirty="0" smtClean="0"/>
              <a:t>. Accessibility</a:t>
            </a:r>
            <a:r>
              <a:rPr lang="en-US" dirty="0" smtClean="0"/>
              <a:t> : Multilingual Support </a:t>
            </a:r>
          </a:p>
          <a:p>
            <a:pPr marL="457200" lvl="1" indent="0">
              <a:buNone/>
            </a:pPr>
            <a:r>
              <a:rPr lang="en-US" sz="2800" dirty="0" smtClean="0"/>
              <a:t>The system can be translated to any different language of your choice.</a:t>
            </a:r>
          </a:p>
          <a:p>
            <a:pPr marL="0" indent="0">
              <a:buNone/>
            </a:pPr>
            <a:r>
              <a:rPr lang="en-US" dirty="0"/>
              <a:t>7</a:t>
            </a:r>
            <a:r>
              <a:rPr lang="en-US" dirty="0" smtClean="0"/>
              <a:t>. Mobile Responsiveness</a:t>
            </a:r>
          </a:p>
          <a:p>
            <a:pPr marL="0" indent="0">
              <a:buNone/>
            </a:pPr>
            <a:r>
              <a:rPr lang="en-US" dirty="0" smtClean="0"/>
              <a:t>	Our system is responsive to mobile and tablet view.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4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Project </a:t>
            </a:r>
            <a:r>
              <a:rPr lang="en-US" b="1" dirty="0" smtClean="0"/>
              <a:t>Links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Demo Link: </a:t>
            </a:r>
            <a:r>
              <a:rPr lang="en-US" dirty="0" smtClean="0">
                <a:hlinkClick r:id="rId2"/>
              </a:rPr>
              <a:t>https://digitalcheckinsystem.pythonanywhere.com/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Management Link: </a:t>
            </a:r>
            <a:r>
              <a:rPr lang="en-US" dirty="0" smtClean="0">
                <a:hlinkClick r:id="rId3"/>
              </a:rPr>
              <a:t>https://digitalcheckinsystemviaface.atlassian.net/</a:t>
            </a:r>
            <a:r>
              <a:rPr lang="en-US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Code Link: </a:t>
            </a:r>
            <a:r>
              <a:rPr lang="en-US" dirty="0" smtClean="0">
                <a:hlinkClick r:id="rId4"/>
              </a:rPr>
              <a:t>https://github.com/AdityaVardhan7/DigitalCheckInSystem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9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Features Remaining for Next Demo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Facial recognition feature that we have started working on.</a:t>
            </a:r>
            <a:endParaRPr lang="en-US" dirty="0" smtClean="0"/>
          </a:p>
          <a:p>
            <a:r>
              <a:rPr lang="en-US" dirty="0" smtClean="0"/>
              <a:t>Attendance </a:t>
            </a:r>
            <a:r>
              <a:rPr lang="en-US" dirty="0" smtClean="0"/>
              <a:t>Management</a:t>
            </a:r>
          </a:p>
          <a:p>
            <a:pPr lvl="1"/>
            <a:r>
              <a:rPr lang="en-US" sz="2800" dirty="0" smtClean="0"/>
              <a:t>Updating attendance via face recognition</a:t>
            </a:r>
          </a:p>
          <a:p>
            <a:pPr lvl="1"/>
            <a:r>
              <a:rPr lang="en-US" sz="2800" dirty="0" smtClean="0"/>
              <a:t>Manual attendance entry</a:t>
            </a:r>
          </a:p>
          <a:p>
            <a:r>
              <a:rPr lang="en-US" dirty="0" smtClean="0"/>
              <a:t>Analytics </a:t>
            </a:r>
          </a:p>
          <a:p>
            <a:pPr lvl="1"/>
            <a:r>
              <a:rPr lang="en-US" sz="2800" dirty="0" smtClean="0"/>
              <a:t>Attendance trends and visualization</a:t>
            </a:r>
          </a:p>
          <a:p>
            <a:r>
              <a:rPr lang="en-US" dirty="0" smtClean="0"/>
              <a:t>Reports</a:t>
            </a:r>
          </a:p>
          <a:p>
            <a:pPr lvl="1"/>
            <a:r>
              <a:rPr lang="en-US" sz="2800" dirty="0" smtClean="0"/>
              <a:t>Exporting attendance reports</a:t>
            </a:r>
          </a:p>
          <a:p>
            <a:r>
              <a:rPr lang="en-US" dirty="0" smtClean="0"/>
              <a:t>Apology &amp; Leave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7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47539"/>
          </a:xfrm>
        </p:spPr>
        <p:txBody>
          <a:bodyPr>
            <a:normAutofit/>
          </a:bodyPr>
          <a:lstStyle/>
          <a:p>
            <a:pPr algn="ctr"/>
            <a:r>
              <a:rPr lang="en-US" sz="11500" b="1" dirty="0" smtClean="0"/>
              <a:t>Thank </a:t>
            </a:r>
            <a:br>
              <a:rPr lang="en-US" sz="11500" b="1" dirty="0" smtClean="0"/>
            </a:br>
            <a:r>
              <a:rPr lang="en-US" sz="11500" b="1" dirty="0" smtClean="0"/>
              <a:t>You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377672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199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Digital Check-In System via Face Recognition</vt:lpstr>
      <vt:lpstr>Technologies Used (Django Framework)</vt:lpstr>
      <vt:lpstr>Feature Implemented</vt:lpstr>
      <vt:lpstr>Features Implemented</vt:lpstr>
      <vt:lpstr>Project Links</vt:lpstr>
      <vt:lpstr>Features Remaining for Next Demo</vt:lpstr>
      <vt:lpstr>Thank 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Check-In System via Face Recognition</dc:title>
  <dc:creator>User</dc:creator>
  <cp:lastModifiedBy>User</cp:lastModifiedBy>
  <cp:revision>33</cp:revision>
  <dcterms:created xsi:type="dcterms:W3CDTF">2025-03-18T16:54:10Z</dcterms:created>
  <dcterms:modified xsi:type="dcterms:W3CDTF">2025-03-21T14:19:50Z</dcterms:modified>
</cp:coreProperties>
</file>