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5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0" autoAdjust="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8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8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9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29A2-3FE2-4F39-AB60-C39A2F3A883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heckinsystemviaface.atlassian.net/" TargetMode="External"/><Relationship Id="rId2" Type="http://schemas.openxmlformats.org/officeDocument/2006/relationships/hyperlink" Target="https://digitalcheckinsystem.pythonanywhe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dityaVardhan7/DigitalCheckInSyste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395"/>
            <a:ext cx="9144000" cy="13922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Digital Check-In System via Face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03704"/>
            <a:ext cx="9144000" cy="3054096"/>
          </a:xfrm>
        </p:spPr>
        <p:txBody>
          <a:bodyPr/>
          <a:lstStyle/>
          <a:p>
            <a:r>
              <a:rPr lang="en-US" dirty="0"/>
              <a:t>Presentation by Team Project 2</a:t>
            </a:r>
          </a:p>
          <a:p>
            <a:pPr algn="l"/>
            <a:r>
              <a:rPr lang="en-US" b="1" dirty="0"/>
              <a:t>Members:</a:t>
            </a:r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99644"/>
              </p:ext>
            </p:extLst>
          </p:nvPr>
        </p:nvGraphicFramePr>
        <p:xfrm>
          <a:off x="1889760" y="3134360"/>
          <a:ext cx="81280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effectLst/>
                        </a:rPr>
                        <a:t>Reethu</a:t>
                      </a:r>
                      <a:r>
                        <a:rPr lang="en-US" sz="1800" kern="1200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</a:rPr>
                        <a:t>Karnati</a:t>
                      </a:r>
                      <a:r>
                        <a:rPr lang="en-US" sz="1800" kern="1200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Project Manager, Requirements Coordinator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Aditya </a:t>
                      </a:r>
                      <a:r>
                        <a:rPr lang="en-US" sz="1800" kern="1200" dirty="0" err="1">
                          <a:effectLst/>
                        </a:rPr>
                        <a:t>Vardhan</a:t>
                      </a:r>
                      <a:r>
                        <a:rPr lang="en-US" sz="1800" kern="1200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</a:rPr>
                        <a:t>Bezawada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Development Coordinator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effectLst/>
                        </a:rPr>
                        <a:t>Akhil</a:t>
                      </a:r>
                      <a:r>
                        <a:rPr lang="en-US" sz="1800" kern="1200" dirty="0">
                          <a:effectLst/>
                        </a:rPr>
                        <a:t> </a:t>
                      </a:r>
                      <a:r>
                        <a:rPr lang="en-US" sz="1800" kern="1200" dirty="0" err="1">
                          <a:effectLst/>
                        </a:rPr>
                        <a:t>Bonthinayanivari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Test Coordinator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effectLst/>
                        </a:rPr>
                        <a:t>Tejasree</a:t>
                      </a:r>
                      <a:r>
                        <a:rPr lang="en-US" sz="1800" kern="1200" dirty="0">
                          <a:effectLst/>
                        </a:rPr>
                        <a:t> Reddy </a:t>
                      </a:r>
                      <a:r>
                        <a:rPr lang="en-US" sz="1800" kern="1200" dirty="0" err="1">
                          <a:effectLst/>
                        </a:rPr>
                        <a:t>Annapureddy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Configuration Coordinator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69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 (</a:t>
            </a:r>
            <a:r>
              <a:rPr lang="en-US" dirty="0"/>
              <a:t>Django Framework)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968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HTML, CSS, JavaScript, and Bootstrap for fronted.</a:t>
            </a:r>
          </a:p>
          <a:p>
            <a:pPr>
              <a:lnSpc>
                <a:spcPct val="150000"/>
              </a:lnSpc>
            </a:pPr>
            <a:r>
              <a:rPr lang="en-US" dirty="0"/>
              <a:t>Python for backend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MySql</a:t>
            </a:r>
            <a:r>
              <a:rPr lang="en-US" dirty="0"/>
              <a:t> for database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OpenCV</a:t>
            </a:r>
            <a:r>
              <a:rPr lang="en-US" dirty="0"/>
              <a:t> and face-recognition for face recognition</a:t>
            </a:r>
          </a:p>
        </p:txBody>
      </p:sp>
      <p:pic>
        <p:nvPicPr>
          <p:cNvPr id="5" name="Picture 4" descr="D:\Assignments\Winter\UNT\Reethu\Architec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053" y="2258568"/>
            <a:ext cx="5776532" cy="35250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640765" y="5783612"/>
            <a:ext cx="220175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Figure 1 Technologies</a:t>
            </a:r>
          </a:p>
        </p:txBody>
      </p:sp>
    </p:spTree>
    <p:extLst>
      <p:ext uri="{BB962C8B-B14F-4D97-AF65-F5344CB8AC3E}">
        <p14:creationId xmlns:p14="http://schemas.microsoft.com/office/powerpoint/2010/main" val="1734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Feature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1. Authentication: </a:t>
            </a:r>
            <a:r>
              <a:rPr lang="en-US" sz="2400" dirty="0"/>
              <a:t>Admin and Employees can successfully login to the system</a:t>
            </a:r>
            <a:endParaRPr lang="en-US" sz="25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500" b="1" dirty="0"/>
              <a:t>2. Employee Management</a:t>
            </a:r>
            <a:r>
              <a:rPr lang="en-US" sz="2500" dirty="0"/>
              <a:t> (Add, Update, Delete)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/>
              <a:t>	Admin is able to add, update and delete employees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b="1" dirty="0"/>
              <a:t>3. Department Management</a:t>
            </a:r>
            <a:r>
              <a:rPr lang="en-US" sz="2500" dirty="0"/>
              <a:t> (Add, Update, Delete)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/>
              <a:t>	Admin is able to add, update and delete department.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b="1" dirty="0"/>
              <a:t>4. Role-Based Access Control (RBAC): </a:t>
            </a:r>
            <a:r>
              <a:rPr lang="en-US" sz="2500" dirty="0"/>
              <a:t>Employees log in to Employee Dashboard and Admins log in to Admin Dashboard.</a:t>
            </a:r>
          </a:p>
        </p:txBody>
      </p:sp>
    </p:spTree>
    <p:extLst>
      <p:ext uri="{BB962C8B-B14F-4D97-AF65-F5344CB8AC3E}">
        <p14:creationId xmlns:p14="http://schemas.microsoft.com/office/powerpoint/2010/main" val="190043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Accessibility</a:t>
            </a:r>
            <a:r>
              <a:rPr lang="en-US" dirty="0"/>
              <a:t> : Multilingual Support </a:t>
            </a:r>
          </a:p>
          <a:p>
            <a:pPr marL="457200" lvl="1" indent="0">
              <a:buNone/>
            </a:pPr>
            <a:r>
              <a:rPr lang="en-US" sz="2800" dirty="0"/>
              <a:t>The system can be translated to any different language of your choice.</a:t>
            </a:r>
          </a:p>
          <a:p>
            <a:pPr marL="0" indent="0">
              <a:buNone/>
            </a:pPr>
            <a:r>
              <a:rPr lang="en-US" dirty="0"/>
              <a:t>6. Mobile Responsiveness</a:t>
            </a:r>
          </a:p>
          <a:p>
            <a:pPr marL="0" indent="0">
              <a:buNone/>
            </a:pPr>
            <a:r>
              <a:rPr lang="en-US" dirty="0"/>
              <a:t>	Our system is responsive to mobile and tablet view.</a:t>
            </a:r>
          </a:p>
          <a:p>
            <a:pPr marL="0" indent="0">
              <a:buNone/>
            </a:pPr>
            <a:r>
              <a:rPr lang="en-US" dirty="0"/>
              <a:t>7. Face Detection</a:t>
            </a:r>
          </a:p>
          <a:p>
            <a:pPr marL="457200" lvl="1" indent="0">
              <a:buNone/>
            </a:pPr>
            <a:r>
              <a:rPr lang="en-US" sz="2800" dirty="0"/>
              <a:t>Detecting faces in webcam input (real-time).</a:t>
            </a:r>
          </a:p>
          <a:p>
            <a:pPr marL="0" indent="0">
              <a:buNone/>
            </a:pPr>
            <a:r>
              <a:rPr lang="en-US" dirty="0"/>
              <a:t>8. Manual Attendance</a:t>
            </a:r>
          </a:p>
          <a:p>
            <a:pPr marL="0" indent="0">
              <a:buNone/>
            </a:pPr>
            <a:r>
              <a:rPr lang="en-US" dirty="0"/>
              <a:t>	Admins to adjust attendance should they need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4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9. Attendance History:</a:t>
            </a:r>
          </a:p>
          <a:p>
            <a:pPr marL="0" indent="0">
              <a:buNone/>
            </a:pPr>
            <a:r>
              <a:rPr lang="en-US" sz="3000" dirty="0"/>
              <a:t>    Display the attendance history of all employees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10. Attendance Reports:</a:t>
            </a:r>
          </a:p>
          <a:p>
            <a:pPr marL="0" indent="0">
              <a:buNone/>
            </a:pPr>
            <a:r>
              <a:rPr lang="en-US" sz="3000" dirty="0"/>
              <a:t>     Generate detailed attendance reports by date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11</a:t>
            </a:r>
            <a:r>
              <a:rPr lang="en-US" sz="3000" b="1" dirty="0"/>
              <a:t>. </a:t>
            </a:r>
            <a:r>
              <a:rPr lang="en-US" sz="3000" dirty="0"/>
              <a:t>Dashboard Analytics:  </a:t>
            </a:r>
          </a:p>
          <a:p>
            <a:pPr marL="457200" lvl="1" indent="0">
              <a:buNone/>
            </a:pPr>
            <a:r>
              <a:rPr lang="en-US" sz="3000" dirty="0"/>
              <a:t>Provide a dashboard with analytics on attendance trends and patterns.</a:t>
            </a:r>
          </a:p>
          <a:p>
            <a:pPr marL="457200" lvl="1" indent="0">
              <a:buNone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179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 </a:t>
            </a:r>
            <a:r>
              <a:rPr lang="en-US" b="1" dirty="0"/>
              <a:t>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12. Leave / Apology:</a:t>
            </a:r>
          </a:p>
          <a:p>
            <a:pPr marL="457200" lvl="1" indent="0">
              <a:buNone/>
            </a:pPr>
            <a:r>
              <a:rPr lang="en-US" sz="2800" dirty="0"/>
              <a:t>Employee can apply for leave or send apology Admin can accept/reject it by changing the status.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8593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Demo Link: </a:t>
            </a:r>
            <a:r>
              <a:rPr lang="en-US" dirty="0">
                <a:hlinkClick r:id="rId2"/>
              </a:rPr>
              <a:t>https://digitalcheckinsystem.pythonanywhere.com/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Management Link: </a:t>
            </a:r>
            <a:r>
              <a:rPr lang="en-US" dirty="0">
                <a:hlinkClick r:id="rId3"/>
              </a:rPr>
              <a:t>https://digitalcheckinsystemviaface.atlassian.net/</a:t>
            </a:r>
            <a:r>
              <a:rPr lang="en-US" dirty="0"/>
              <a:t> </a:t>
            </a:r>
          </a:p>
          <a:p>
            <a:pPr>
              <a:lnSpc>
                <a:spcPct val="200000"/>
              </a:lnSpc>
            </a:pPr>
            <a:r>
              <a:rPr lang="en-US" dirty="0"/>
              <a:t>Code Link: </a:t>
            </a:r>
            <a:r>
              <a:rPr lang="en-US" dirty="0">
                <a:hlinkClick r:id="rId4"/>
              </a:rPr>
              <a:t>https://github.com/AdityaVardhan7/DigitalCheckInSystem</a:t>
            </a:r>
            <a:r>
              <a:rPr lang="en-US" dirty="0"/>
              <a:t> 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Github</a:t>
            </a:r>
            <a:r>
              <a:rPr lang="en-US" dirty="0"/>
              <a:t> Repo Username: </a:t>
            </a:r>
            <a:r>
              <a:rPr lang="en-US" dirty="0" err="1"/>
              <a:t>DigitalCheckInSystem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err="1"/>
              <a:t>Github</a:t>
            </a:r>
            <a:r>
              <a:rPr lang="en-US" dirty="0"/>
              <a:t> Repo Link: </a:t>
            </a:r>
            <a:r>
              <a:rPr lang="en-US" dirty="0">
                <a:hlinkClick r:id="rId4"/>
              </a:rPr>
              <a:t>https://github.com/AdityaVardhan7/DigitalCheckInSystem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9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7539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/>
              <a:t>Thank </a:t>
            </a:r>
            <a:br>
              <a:rPr lang="en-US" sz="11500" b="1" dirty="0"/>
            </a:br>
            <a:r>
              <a:rPr lang="en-US" sz="11500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77672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Digital Check-In System via Face Recognition</vt:lpstr>
      <vt:lpstr>Technologies Used (Django Framework)</vt:lpstr>
      <vt:lpstr>Feature Implemented</vt:lpstr>
      <vt:lpstr>Features Implemented</vt:lpstr>
      <vt:lpstr>Features Implemented</vt:lpstr>
      <vt:lpstr> Features Implemented</vt:lpstr>
      <vt:lpstr>Project Links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Check-In System via Face Recognition</dc:title>
  <dc:creator>User</dc:creator>
  <cp:lastModifiedBy>Karnati, Reethu</cp:lastModifiedBy>
  <cp:revision>56</cp:revision>
  <dcterms:created xsi:type="dcterms:W3CDTF">2025-03-18T16:54:10Z</dcterms:created>
  <dcterms:modified xsi:type="dcterms:W3CDTF">2025-04-19T04:45:19Z</dcterms:modified>
</cp:coreProperties>
</file>