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d48247ee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cd48247ee0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d48247ee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cd48247ee0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d48247ee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cd48247ee0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d48247e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cd48247ee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d48247ee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cd48247ee0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d48247ee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cd48247ee0_1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d48247ee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cd48247ee0_1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d48247ee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cd48247ee0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48247e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d48247ee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d48247ee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cd48247ee0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d48247ee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cd48247ee0_1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d48247ee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cd48247ee0_1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d48247ee0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cd48247ee0_1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d48247ee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cd48247ee0_1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d48247ee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cd48247ee0_2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d48247e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cd48247ee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48247e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cd48247ee0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48247e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d48247ee0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d48247e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cd48247ee0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d48247ee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d48247ee0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d48247ee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d48247ee0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d48247e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cd48247ee0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© Templateswise.com - Wine PPT">
  <p:cSld name="© Templateswise.com - Wine PP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588" y="0"/>
            <a:ext cx="9140825" cy="3492500"/>
          </a:xfrm>
          <a:custGeom>
            <a:rect b="b" l="l" r="r" t="t"/>
            <a:pathLst>
              <a:path extrusionOk="0" h="4400" w="11516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rgbClr val="F14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"/>
            <a:ext cx="9144000" cy="5142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4714876" y="1608376"/>
            <a:ext cx="367354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4751222" y="2284980"/>
            <a:ext cx="3664315" cy="452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" name="Google Shape;23;p2"/>
          <p:cNvCxnSpPr/>
          <p:nvPr/>
        </p:nvCxnSpPr>
        <p:spPr>
          <a:xfrm>
            <a:off x="5405438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" name="Google Shape;24;p2"/>
          <p:cNvCxnSpPr/>
          <p:nvPr/>
        </p:nvCxnSpPr>
        <p:spPr>
          <a:xfrm>
            <a:off x="5405438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Google Shape;25;p2"/>
          <p:cNvCxnSpPr/>
          <p:nvPr/>
        </p:nvCxnSpPr>
        <p:spPr>
          <a:xfrm>
            <a:off x="5567363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Google Shape;26;p2"/>
          <p:cNvCxnSpPr/>
          <p:nvPr/>
        </p:nvCxnSpPr>
        <p:spPr>
          <a:xfrm>
            <a:off x="5567363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Google Shape;27;p2"/>
          <p:cNvCxnSpPr/>
          <p:nvPr/>
        </p:nvCxnSpPr>
        <p:spPr>
          <a:xfrm>
            <a:off x="5405439" y="2355851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Google Shape;28;p2"/>
          <p:cNvCxnSpPr/>
          <p:nvPr/>
        </p:nvCxnSpPr>
        <p:spPr>
          <a:xfrm>
            <a:off x="5405439" y="2355851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Google Shape;29;p2"/>
          <p:cNvCxnSpPr/>
          <p:nvPr/>
        </p:nvCxnSpPr>
        <p:spPr>
          <a:xfrm>
            <a:off x="5567364" y="2355851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0" name="Google Shape;30;p2"/>
          <p:cNvCxnSpPr/>
          <p:nvPr/>
        </p:nvCxnSpPr>
        <p:spPr>
          <a:xfrm>
            <a:off x="5567364" y="2355851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" name="Google Shape;31;p2"/>
          <p:cNvSpPr/>
          <p:nvPr/>
        </p:nvSpPr>
        <p:spPr>
          <a:xfrm>
            <a:off x="6802439" y="2881314"/>
            <a:ext cx="849313" cy="850900"/>
          </a:xfrm>
          <a:custGeom>
            <a:rect b="b" l="l" r="r" t="t"/>
            <a:pathLst>
              <a:path extrusionOk="0" h="1073" w="1071">
                <a:moveTo>
                  <a:pt x="1071" y="537"/>
                </a:moveTo>
                <a:lnTo>
                  <a:pt x="1071" y="537"/>
                </a:lnTo>
                <a:lnTo>
                  <a:pt x="1071" y="565"/>
                </a:lnTo>
                <a:lnTo>
                  <a:pt x="1069" y="592"/>
                </a:lnTo>
                <a:lnTo>
                  <a:pt x="1065" y="619"/>
                </a:lnTo>
                <a:lnTo>
                  <a:pt x="1061" y="645"/>
                </a:lnTo>
                <a:lnTo>
                  <a:pt x="1055" y="671"/>
                </a:lnTo>
                <a:lnTo>
                  <a:pt x="1047" y="696"/>
                </a:lnTo>
                <a:lnTo>
                  <a:pt x="1039" y="722"/>
                </a:lnTo>
                <a:lnTo>
                  <a:pt x="1029" y="746"/>
                </a:lnTo>
                <a:lnTo>
                  <a:pt x="1018" y="769"/>
                </a:lnTo>
                <a:lnTo>
                  <a:pt x="1006" y="792"/>
                </a:lnTo>
                <a:lnTo>
                  <a:pt x="994" y="815"/>
                </a:lnTo>
                <a:lnTo>
                  <a:pt x="980" y="837"/>
                </a:lnTo>
                <a:lnTo>
                  <a:pt x="965" y="858"/>
                </a:lnTo>
                <a:lnTo>
                  <a:pt x="949" y="878"/>
                </a:lnTo>
                <a:lnTo>
                  <a:pt x="932" y="897"/>
                </a:lnTo>
                <a:lnTo>
                  <a:pt x="914" y="916"/>
                </a:lnTo>
                <a:lnTo>
                  <a:pt x="896" y="934"/>
                </a:lnTo>
                <a:lnTo>
                  <a:pt x="876" y="951"/>
                </a:lnTo>
                <a:lnTo>
                  <a:pt x="856" y="966"/>
                </a:lnTo>
                <a:lnTo>
                  <a:pt x="835" y="981"/>
                </a:lnTo>
                <a:lnTo>
                  <a:pt x="813" y="996"/>
                </a:lnTo>
                <a:lnTo>
                  <a:pt x="791" y="1009"/>
                </a:lnTo>
                <a:lnTo>
                  <a:pt x="768" y="1020"/>
                </a:lnTo>
                <a:lnTo>
                  <a:pt x="744" y="1031"/>
                </a:lnTo>
                <a:lnTo>
                  <a:pt x="720" y="1041"/>
                </a:lnTo>
                <a:lnTo>
                  <a:pt x="694" y="1049"/>
                </a:lnTo>
                <a:lnTo>
                  <a:pt x="669" y="1056"/>
                </a:lnTo>
                <a:lnTo>
                  <a:pt x="644" y="1062"/>
                </a:lnTo>
                <a:lnTo>
                  <a:pt x="617" y="1067"/>
                </a:lnTo>
                <a:lnTo>
                  <a:pt x="591" y="1070"/>
                </a:lnTo>
                <a:lnTo>
                  <a:pt x="563" y="1072"/>
                </a:lnTo>
                <a:lnTo>
                  <a:pt x="535" y="1073"/>
                </a:lnTo>
                <a:lnTo>
                  <a:pt x="535" y="1073"/>
                </a:lnTo>
                <a:lnTo>
                  <a:pt x="508" y="1072"/>
                </a:lnTo>
                <a:lnTo>
                  <a:pt x="480" y="1070"/>
                </a:lnTo>
                <a:lnTo>
                  <a:pt x="454" y="1067"/>
                </a:lnTo>
                <a:lnTo>
                  <a:pt x="427" y="1062"/>
                </a:lnTo>
                <a:lnTo>
                  <a:pt x="402" y="1056"/>
                </a:lnTo>
                <a:lnTo>
                  <a:pt x="376" y="1049"/>
                </a:lnTo>
                <a:lnTo>
                  <a:pt x="351" y="1041"/>
                </a:lnTo>
                <a:lnTo>
                  <a:pt x="327" y="1031"/>
                </a:lnTo>
                <a:lnTo>
                  <a:pt x="303" y="1020"/>
                </a:lnTo>
                <a:lnTo>
                  <a:pt x="280" y="1009"/>
                </a:lnTo>
                <a:lnTo>
                  <a:pt x="258" y="996"/>
                </a:lnTo>
                <a:lnTo>
                  <a:pt x="236" y="981"/>
                </a:lnTo>
                <a:lnTo>
                  <a:pt x="215" y="966"/>
                </a:lnTo>
                <a:lnTo>
                  <a:pt x="195" y="951"/>
                </a:lnTo>
                <a:lnTo>
                  <a:pt x="175" y="934"/>
                </a:lnTo>
                <a:lnTo>
                  <a:pt x="157" y="916"/>
                </a:lnTo>
                <a:lnTo>
                  <a:pt x="139" y="897"/>
                </a:lnTo>
                <a:lnTo>
                  <a:pt x="122" y="878"/>
                </a:lnTo>
                <a:lnTo>
                  <a:pt x="106" y="858"/>
                </a:lnTo>
                <a:lnTo>
                  <a:pt x="91" y="837"/>
                </a:lnTo>
                <a:lnTo>
                  <a:pt x="77" y="815"/>
                </a:lnTo>
                <a:lnTo>
                  <a:pt x="64" y="792"/>
                </a:lnTo>
                <a:lnTo>
                  <a:pt x="53" y="769"/>
                </a:lnTo>
                <a:lnTo>
                  <a:pt x="41" y="746"/>
                </a:lnTo>
                <a:lnTo>
                  <a:pt x="32" y="722"/>
                </a:lnTo>
                <a:lnTo>
                  <a:pt x="24" y="696"/>
                </a:lnTo>
                <a:lnTo>
                  <a:pt x="16" y="671"/>
                </a:lnTo>
                <a:lnTo>
                  <a:pt x="10" y="645"/>
                </a:lnTo>
                <a:lnTo>
                  <a:pt x="6" y="619"/>
                </a:lnTo>
                <a:lnTo>
                  <a:pt x="2" y="592"/>
                </a:lnTo>
                <a:lnTo>
                  <a:pt x="0" y="565"/>
                </a:lnTo>
                <a:lnTo>
                  <a:pt x="0" y="537"/>
                </a:lnTo>
                <a:lnTo>
                  <a:pt x="0" y="537"/>
                </a:lnTo>
                <a:lnTo>
                  <a:pt x="0" y="510"/>
                </a:lnTo>
                <a:lnTo>
                  <a:pt x="2" y="482"/>
                </a:lnTo>
                <a:lnTo>
                  <a:pt x="6" y="456"/>
                </a:lnTo>
                <a:lnTo>
                  <a:pt x="10" y="429"/>
                </a:lnTo>
                <a:lnTo>
                  <a:pt x="16" y="403"/>
                </a:lnTo>
                <a:lnTo>
                  <a:pt x="24" y="377"/>
                </a:lnTo>
                <a:lnTo>
                  <a:pt x="32" y="353"/>
                </a:lnTo>
                <a:lnTo>
                  <a:pt x="41" y="329"/>
                </a:lnTo>
                <a:lnTo>
                  <a:pt x="53" y="305"/>
                </a:lnTo>
                <a:lnTo>
                  <a:pt x="64" y="282"/>
                </a:lnTo>
                <a:lnTo>
                  <a:pt x="77" y="259"/>
                </a:lnTo>
                <a:lnTo>
                  <a:pt x="91" y="238"/>
                </a:lnTo>
                <a:lnTo>
                  <a:pt x="106" y="216"/>
                </a:lnTo>
                <a:lnTo>
                  <a:pt x="122" y="196"/>
                </a:lnTo>
                <a:lnTo>
                  <a:pt x="139" y="177"/>
                </a:lnTo>
                <a:lnTo>
                  <a:pt x="157" y="158"/>
                </a:lnTo>
                <a:lnTo>
                  <a:pt x="175" y="140"/>
                </a:lnTo>
                <a:lnTo>
                  <a:pt x="195" y="124"/>
                </a:lnTo>
                <a:lnTo>
                  <a:pt x="215" y="108"/>
                </a:lnTo>
                <a:lnTo>
                  <a:pt x="236" y="93"/>
                </a:lnTo>
                <a:lnTo>
                  <a:pt x="258" y="79"/>
                </a:lnTo>
                <a:lnTo>
                  <a:pt x="280" y="66"/>
                </a:lnTo>
                <a:lnTo>
                  <a:pt x="303" y="53"/>
                </a:lnTo>
                <a:lnTo>
                  <a:pt x="327" y="43"/>
                </a:lnTo>
                <a:lnTo>
                  <a:pt x="351" y="34"/>
                </a:lnTo>
                <a:lnTo>
                  <a:pt x="376" y="25"/>
                </a:lnTo>
                <a:lnTo>
                  <a:pt x="402" y="18"/>
                </a:lnTo>
                <a:lnTo>
                  <a:pt x="427" y="12"/>
                </a:lnTo>
                <a:lnTo>
                  <a:pt x="454" y="7"/>
                </a:lnTo>
                <a:lnTo>
                  <a:pt x="480" y="4"/>
                </a:lnTo>
                <a:lnTo>
                  <a:pt x="508" y="2"/>
                </a:lnTo>
                <a:lnTo>
                  <a:pt x="535" y="0"/>
                </a:lnTo>
                <a:lnTo>
                  <a:pt x="535" y="0"/>
                </a:lnTo>
                <a:lnTo>
                  <a:pt x="563" y="2"/>
                </a:lnTo>
                <a:lnTo>
                  <a:pt x="591" y="4"/>
                </a:lnTo>
                <a:lnTo>
                  <a:pt x="617" y="7"/>
                </a:lnTo>
                <a:lnTo>
                  <a:pt x="644" y="12"/>
                </a:lnTo>
                <a:lnTo>
                  <a:pt x="669" y="18"/>
                </a:lnTo>
                <a:lnTo>
                  <a:pt x="694" y="25"/>
                </a:lnTo>
                <a:lnTo>
                  <a:pt x="720" y="34"/>
                </a:lnTo>
                <a:lnTo>
                  <a:pt x="744" y="43"/>
                </a:lnTo>
                <a:lnTo>
                  <a:pt x="768" y="53"/>
                </a:lnTo>
                <a:lnTo>
                  <a:pt x="791" y="66"/>
                </a:lnTo>
                <a:lnTo>
                  <a:pt x="813" y="79"/>
                </a:lnTo>
                <a:lnTo>
                  <a:pt x="835" y="93"/>
                </a:lnTo>
                <a:lnTo>
                  <a:pt x="856" y="108"/>
                </a:lnTo>
                <a:lnTo>
                  <a:pt x="876" y="124"/>
                </a:lnTo>
                <a:lnTo>
                  <a:pt x="896" y="140"/>
                </a:lnTo>
                <a:lnTo>
                  <a:pt x="914" y="158"/>
                </a:lnTo>
                <a:lnTo>
                  <a:pt x="932" y="177"/>
                </a:lnTo>
                <a:lnTo>
                  <a:pt x="949" y="196"/>
                </a:lnTo>
                <a:lnTo>
                  <a:pt x="965" y="216"/>
                </a:lnTo>
                <a:lnTo>
                  <a:pt x="980" y="238"/>
                </a:lnTo>
                <a:lnTo>
                  <a:pt x="994" y="259"/>
                </a:lnTo>
                <a:lnTo>
                  <a:pt x="1006" y="282"/>
                </a:lnTo>
                <a:lnTo>
                  <a:pt x="1018" y="305"/>
                </a:lnTo>
                <a:lnTo>
                  <a:pt x="1029" y="329"/>
                </a:lnTo>
                <a:lnTo>
                  <a:pt x="1039" y="353"/>
                </a:lnTo>
                <a:lnTo>
                  <a:pt x="1047" y="377"/>
                </a:lnTo>
                <a:lnTo>
                  <a:pt x="1055" y="403"/>
                </a:lnTo>
                <a:lnTo>
                  <a:pt x="1061" y="429"/>
                </a:lnTo>
                <a:lnTo>
                  <a:pt x="1065" y="456"/>
                </a:lnTo>
                <a:lnTo>
                  <a:pt x="1069" y="482"/>
                </a:lnTo>
                <a:lnTo>
                  <a:pt x="1071" y="510"/>
                </a:lnTo>
                <a:lnTo>
                  <a:pt x="1071" y="537"/>
                </a:lnTo>
                <a:lnTo>
                  <a:pt x="1071" y="537"/>
                </a:lnTo>
                <a:close/>
              </a:path>
            </a:pathLst>
          </a:custGeom>
          <a:solidFill>
            <a:srgbClr val="49CF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5756276" y="2881314"/>
            <a:ext cx="850900" cy="849313"/>
            <a:chOff x="5756276" y="2881314"/>
            <a:chExt cx="850900" cy="849313"/>
          </a:xfrm>
        </p:grpSpPr>
        <p:sp>
          <p:nvSpPr>
            <p:cNvPr id="33" name="Google Shape;33;p2"/>
            <p:cNvSpPr/>
            <p:nvPr/>
          </p:nvSpPr>
          <p:spPr>
            <a:xfrm>
              <a:off x="5756276" y="2881314"/>
              <a:ext cx="850900" cy="849313"/>
            </a:xfrm>
            <a:custGeom>
              <a:rect b="b" l="l" r="r" t="t"/>
              <a:pathLst>
                <a:path extrusionOk="0" h="1072" w="1073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1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7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3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5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1"/>
                  </a:lnTo>
                  <a:lnTo>
                    <a:pt x="720" y="1040"/>
                  </a:lnTo>
                  <a:lnTo>
                    <a:pt x="696" y="1048"/>
                  </a:lnTo>
                  <a:lnTo>
                    <a:pt x="671" y="1055"/>
                  </a:lnTo>
                  <a:lnTo>
                    <a:pt x="644" y="1062"/>
                  </a:lnTo>
                  <a:lnTo>
                    <a:pt x="618" y="1066"/>
                  </a:lnTo>
                  <a:lnTo>
                    <a:pt x="591" y="1070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70"/>
                  </a:lnTo>
                  <a:lnTo>
                    <a:pt x="455" y="1066"/>
                  </a:lnTo>
                  <a:lnTo>
                    <a:pt x="429" y="1062"/>
                  </a:lnTo>
                  <a:lnTo>
                    <a:pt x="402" y="1055"/>
                  </a:lnTo>
                  <a:lnTo>
                    <a:pt x="377" y="1048"/>
                  </a:lnTo>
                  <a:lnTo>
                    <a:pt x="353" y="1040"/>
                  </a:lnTo>
                  <a:lnTo>
                    <a:pt x="328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3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7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1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5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9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3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9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9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0589" y="3078164"/>
              <a:ext cx="427038" cy="495300"/>
            </a:xfrm>
            <a:custGeom>
              <a:rect b="b" l="l" r="r" t="t"/>
              <a:pathLst>
                <a:path extrusionOk="0" h="624" w="539">
                  <a:moveTo>
                    <a:pt x="522" y="141"/>
                  </a:moveTo>
                  <a:lnTo>
                    <a:pt x="522" y="141"/>
                  </a:lnTo>
                  <a:lnTo>
                    <a:pt x="522" y="141"/>
                  </a:lnTo>
                  <a:lnTo>
                    <a:pt x="522" y="141"/>
                  </a:lnTo>
                  <a:lnTo>
                    <a:pt x="520" y="139"/>
                  </a:lnTo>
                  <a:lnTo>
                    <a:pt x="520" y="139"/>
                  </a:lnTo>
                  <a:lnTo>
                    <a:pt x="518" y="129"/>
                  </a:lnTo>
                  <a:lnTo>
                    <a:pt x="518" y="129"/>
                  </a:lnTo>
                  <a:lnTo>
                    <a:pt x="517" y="121"/>
                  </a:lnTo>
                  <a:lnTo>
                    <a:pt x="517" y="121"/>
                  </a:lnTo>
                  <a:lnTo>
                    <a:pt x="514" y="110"/>
                  </a:lnTo>
                  <a:lnTo>
                    <a:pt x="514" y="110"/>
                  </a:lnTo>
                  <a:lnTo>
                    <a:pt x="510" y="98"/>
                  </a:lnTo>
                  <a:lnTo>
                    <a:pt x="510" y="98"/>
                  </a:lnTo>
                  <a:lnTo>
                    <a:pt x="508" y="90"/>
                  </a:lnTo>
                  <a:lnTo>
                    <a:pt x="508" y="90"/>
                  </a:lnTo>
                  <a:lnTo>
                    <a:pt x="508" y="89"/>
                  </a:lnTo>
                  <a:lnTo>
                    <a:pt x="508" y="89"/>
                  </a:lnTo>
                  <a:lnTo>
                    <a:pt x="501" y="67"/>
                  </a:lnTo>
                  <a:lnTo>
                    <a:pt x="493" y="45"/>
                  </a:lnTo>
                  <a:lnTo>
                    <a:pt x="484" y="25"/>
                  </a:lnTo>
                  <a:lnTo>
                    <a:pt x="474" y="4"/>
                  </a:lnTo>
                  <a:lnTo>
                    <a:pt x="474" y="4"/>
                  </a:lnTo>
                  <a:lnTo>
                    <a:pt x="472" y="1"/>
                  </a:lnTo>
                  <a:lnTo>
                    <a:pt x="4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55" y="25"/>
                  </a:lnTo>
                  <a:lnTo>
                    <a:pt x="47" y="45"/>
                  </a:lnTo>
                  <a:lnTo>
                    <a:pt x="39" y="67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24" y="114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0" y="180"/>
                  </a:lnTo>
                  <a:lnTo>
                    <a:pt x="5" y="222"/>
                  </a:lnTo>
                  <a:lnTo>
                    <a:pt x="1" y="26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1" y="348"/>
                  </a:lnTo>
                  <a:lnTo>
                    <a:pt x="6" y="392"/>
                  </a:lnTo>
                  <a:lnTo>
                    <a:pt x="11" y="434"/>
                  </a:lnTo>
                  <a:lnTo>
                    <a:pt x="20" y="474"/>
                  </a:lnTo>
                  <a:lnTo>
                    <a:pt x="29" y="514"/>
                  </a:lnTo>
                  <a:lnTo>
                    <a:pt x="41" y="551"/>
                  </a:lnTo>
                  <a:lnTo>
                    <a:pt x="56" y="587"/>
                  </a:lnTo>
                  <a:lnTo>
                    <a:pt x="63" y="604"/>
                  </a:lnTo>
                  <a:lnTo>
                    <a:pt x="72" y="620"/>
                  </a:lnTo>
                  <a:lnTo>
                    <a:pt x="72" y="620"/>
                  </a:lnTo>
                  <a:lnTo>
                    <a:pt x="75" y="623"/>
                  </a:lnTo>
                  <a:lnTo>
                    <a:pt x="77" y="624"/>
                  </a:lnTo>
                  <a:lnTo>
                    <a:pt x="462" y="624"/>
                  </a:lnTo>
                  <a:lnTo>
                    <a:pt x="462" y="624"/>
                  </a:lnTo>
                  <a:lnTo>
                    <a:pt x="464" y="623"/>
                  </a:lnTo>
                  <a:lnTo>
                    <a:pt x="466" y="620"/>
                  </a:lnTo>
                  <a:lnTo>
                    <a:pt x="466" y="620"/>
                  </a:lnTo>
                  <a:lnTo>
                    <a:pt x="476" y="604"/>
                  </a:lnTo>
                  <a:lnTo>
                    <a:pt x="484" y="587"/>
                  </a:lnTo>
                  <a:lnTo>
                    <a:pt x="497" y="551"/>
                  </a:lnTo>
                  <a:lnTo>
                    <a:pt x="510" y="514"/>
                  </a:lnTo>
                  <a:lnTo>
                    <a:pt x="520" y="474"/>
                  </a:lnTo>
                  <a:lnTo>
                    <a:pt x="529" y="434"/>
                  </a:lnTo>
                  <a:lnTo>
                    <a:pt x="534" y="392"/>
                  </a:lnTo>
                  <a:lnTo>
                    <a:pt x="538" y="348"/>
                  </a:lnTo>
                  <a:lnTo>
                    <a:pt x="539" y="305"/>
                  </a:lnTo>
                  <a:lnTo>
                    <a:pt x="539" y="305"/>
                  </a:lnTo>
                  <a:lnTo>
                    <a:pt x="538" y="263"/>
                  </a:lnTo>
                  <a:lnTo>
                    <a:pt x="534" y="222"/>
                  </a:lnTo>
                  <a:lnTo>
                    <a:pt x="529" y="181"/>
                  </a:lnTo>
                  <a:lnTo>
                    <a:pt x="522" y="141"/>
                  </a:lnTo>
                  <a:lnTo>
                    <a:pt x="522" y="141"/>
                  </a:lnTo>
                  <a:close/>
                  <a:moveTo>
                    <a:pt x="510" y="462"/>
                  </a:moveTo>
                  <a:lnTo>
                    <a:pt x="464" y="462"/>
                  </a:lnTo>
                  <a:lnTo>
                    <a:pt x="464" y="462"/>
                  </a:lnTo>
                  <a:lnTo>
                    <a:pt x="470" y="416"/>
                  </a:lnTo>
                  <a:lnTo>
                    <a:pt x="474" y="370"/>
                  </a:lnTo>
                  <a:lnTo>
                    <a:pt x="477" y="328"/>
                  </a:lnTo>
                  <a:lnTo>
                    <a:pt x="478" y="286"/>
                  </a:lnTo>
                  <a:lnTo>
                    <a:pt x="477" y="247"/>
                  </a:lnTo>
                  <a:lnTo>
                    <a:pt x="476" y="210"/>
                  </a:lnTo>
                  <a:lnTo>
                    <a:pt x="473" y="177"/>
                  </a:lnTo>
                  <a:lnTo>
                    <a:pt x="471" y="147"/>
                  </a:lnTo>
                  <a:lnTo>
                    <a:pt x="510" y="147"/>
                  </a:lnTo>
                  <a:lnTo>
                    <a:pt x="510" y="147"/>
                  </a:lnTo>
                  <a:lnTo>
                    <a:pt x="517" y="185"/>
                  </a:lnTo>
                  <a:lnTo>
                    <a:pt x="523" y="224"/>
                  </a:lnTo>
                  <a:lnTo>
                    <a:pt x="526" y="264"/>
                  </a:lnTo>
                  <a:lnTo>
                    <a:pt x="526" y="305"/>
                  </a:lnTo>
                  <a:lnTo>
                    <a:pt x="526" y="305"/>
                  </a:lnTo>
                  <a:lnTo>
                    <a:pt x="526" y="346"/>
                  </a:lnTo>
                  <a:lnTo>
                    <a:pt x="523" y="385"/>
                  </a:lnTo>
                  <a:lnTo>
                    <a:pt x="517" y="424"/>
                  </a:lnTo>
                  <a:lnTo>
                    <a:pt x="510" y="462"/>
                  </a:lnTo>
                  <a:lnTo>
                    <a:pt x="510" y="462"/>
                  </a:lnTo>
                  <a:close/>
                  <a:moveTo>
                    <a:pt x="326" y="611"/>
                  </a:moveTo>
                  <a:lnTo>
                    <a:pt x="326" y="611"/>
                  </a:lnTo>
                  <a:lnTo>
                    <a:pt x="333" y="568"/>
                  </a:lnTo>
                  <a:lnTo>
                    <a:pt x="339" y="523"/>
                  </a:lnTo>
                  <a:lnTo>
                    <a:pt x="441" y="523"/>
                  </a:lnTo>
                  <a:lnTo>
                    <a:pt x="441" y="523"/>
                  </a:lnTo>
                  <a:lnTo>
                    <a:pt x="431" y="568"/>
                  </a:lnTo>
                  <a:lnTo>
                    <a:pt x="418" y="611"/>
                  </a:lnTo>
                  <a:lnTo>
                    <a:pt x="326" y="611"/>
                  </a:lnTo>
                  <a:close/>
                  <a:moveTo>
                    <a:pt x="120" y="611"/>
                  </a:moveTo>
                  <a:lnTo>
                    <a:pt x="120" y="611"/>
                  </a:lnTo>
                  <a:lnTo>
                    <a:pt x="107" y="568"/>
                  </a:lnTo>
                  <a:lnTo>
                    <a:pt x="97" y="523"/>
                  </a:lnTo>
                  <a:lnTo>
                    <a:pt x="199" y="523"/>
                  </a:lnTo>
                  <a:lnTo>
                    <a:pt x="199" y="523"/>
                  </a:lnTo>
                  <a:lnTo>
                    <a:pt x="205" y="568"/>
                  </a:lnTo>
                  <a:lnTo>
                    <a:pt x="212" y="611"/>
                  </a:lnTo>
                  <a:lnTo>
                    <a:pt x="120" y="611"/>
                  </a:lnTo>
                  <a:close/>
                  <a:moveTo>
                    <a:pt x="211" y="523"/>
                  </a:moveTo>
                  <a:lnTo>
                    <a:pt x="327" y="523"/>
                  </a:lnTo>
                  <a:lnTo>
                    <a:pt x="327" y="523"/>
                  </a:lnTo>
                  <a:lnTo>
                    <a:pt x="321" y="568"/>
                  </a:lnTo>
                  <a:lnTo>
                    <a:pt x="313" y="611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16" y="568"/>
                  </a:lnTo>
                  <a:lnTo>
                    <a:pt x="211" y="523"/>
                  </a:lnTo>
                  <a:lnTo>
                    <a:pt x="211" y="523"/>
                  </a:lnTo>
                  <a:close/>
                  <a:moveTo>
                    <a:pt x="41" y="512"/>
                  </a:moveTo>
                  <a:lnTo>
                    <a:pt x="41" y="512"/>
                  </a:lnTo>
                  <a:lnTo>
                    <a:pt x="31" y="474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497" y="512"/>
                  </a:lnTo>
                  <a:lnTo>
                    <a:pt x="41" y="512"/>
                  </a:lnTo>
                  <a:close/>
                  <a:moveTo>
                    <a:pt x="37" y="112"/>
                  </a:moveTo>
                  <a:lnTo>
                    <a:pt x="37" y="112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41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501" y="110"/>
                  </a:lnTo>
                  <a:lnTo>
                    <a:pt x="501" y="110"/>
                  </a:lnTo>
                  <a:lnTo>
                    <a:pt x="502" y="113"/>
                  </a:lnTo>
                  <a:lnTo>
                    <a:pt x="502" y="113"/>
                  </a:lnTo>
                  <a:lnTo>
                    <a:pt x="508" y="135"/>
                  </a:lnTo>
                  <a:lnTo>
                    <a:pt x="31" y="135"/>
                  </a:lnTo>
                  <a:lnTo>
                    <a:pt x="31" y="135"/>
                  </a:lnTo>
                  <a:lnTo>
                    <a:pt x="37" y="112"/>
                  </a:lnTo>
                  <a:lnTo>
                    <a:pt x="37" y="112"/>
                  </a:lnTo>
                  <a:close/>
                  <a:moveTo>
                    <a:pt x="212" y="12"/>
                  </a:moveTo>
                  <a:lnTo>
                    <a:pt x="212" y="12"/>
                  </a:lnTo>
                  <a:lnTo>
                    <a:pt x="207" y="39"/>
                  </a:lnTo>
                  <a:lnTo>
                    <a:pt x="200" y="86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96" y="38"/>
                  </a:lnTo>
                  <a:lnTo>
                    <a:pt x="101" y="12"/>
                  </a:lnTo>
                  <a:lnTo>
                    <a:pt x="212" y="12"/>
                  </a:lnTo>
                  <a:close/>
                  <a:moveTo>
                    <a:pt x="313" y="12"/>
                  </a:moveTo>
                  <a:lnTo>
                    <a:pt x="313" y="12"/>
                  </a:lnTo>
                  <a:lnTo>
                    <a:pt x="319" y="38"/>
                  </a:lnTo>
                  <a:lnTo>
                    <a:pt x="326" y="86"/>
                  </a:lnTo>
                  <a:lnTo>
                    <a:pt x="212" y="86"/>
                  </a:lnTo>
                  <a:lnTo>
                    <a:pt x="212" y="86"/>
                  </a:lnTo>
                  <a:lnTo>
                    <a:pt x="219" y="38"/>
                  </a:lnTo>
                  <a:lnTo>
                    <a:pt x="223" y="12"/>
                  </a:lnTo>
                  <a:lnTo>
                    <a:pt x="313" y="12"/>
                  </a:lnTo>
                  <a:close/>
                  <a:moveTo>
                    <a:pt x="436" y="12"/>
                  </a:moveTo>
                  <a:lnTo>
                    <a:pt x="436" y="12"/>
                  </a:lnTo>
                  <a:lnTo>
                    <a:pt x="442" y="38"/>
                  </a:lnTo>
                  <a:lnTo>
                    <a:pt x="451" y="86"/>
                  </a:lnTo>
                  <a:lnTo>
                    <a:pt x="337" y="86"/>
                  </a:lnTo>
                  <a:lnTo>
                    <a:pt x="337" y="86"/>
                  </a:lnTo>
                  <a:lnTo>
                    <a:pt x="330" y="39"/>
                  </a:lnTo>
                  <a:lnTo>
                    <a:pt x="326" y="12"/>
                  </a:lnTo>
                  <a:lnTo>
                    <a:pt x="436" y="12"/>
                  </a:lnTo>
                  <a:close/>
                  <a:moveTo>
                    <a:pt x="453" y="462"/>
                  </a:moveTo>
                  <a:lnTo>
                    <a:pt x="345" y="462"/>
                  </a:lnTo>
                  <a:lnTo>
                    <a:pt x="345" y="462"/>
                  </a:lnTo>
                  <a:lnTo>
                    <a:pt x="349" y="415"/>
                  </a:lnTo>
                  <a:lnTo>
                    <a:pt x="351" y="370"/>
                  </a:lnTo>
                  <a:lnTo>
                    <a:pt x="351" y="326"/>
                  </a:lnTo>
                  <a:lnTo>
                    <a:pt x="351" y="285"/>
                  </a:lnTo>
                  <a:lnTo>
                    <a:pt x="350" y="246"/>
                  </a:lnTo>
                  <a:lnTo>
                    <a:pt x="349" y="210"/>
                  </a:lnTo>
                  <a:lnTo>
                    <a:pt x="344" y="147"/>
                  </a:lnTo>
                  <a:lnTo>
                    <a:pt x="459" y="147"/>
                  </a:lnTo>
                  <a:lnTo>
                    <a:pt x="459" y="147"/>
                  </a:lnTo>
                  <a:lnTo>
                    <a:pt x="462" y="177"/>
                  </a:lnTo>
                  <a:lnTo>
                    <a:pt x="464" y="210"/>
                  </a:lnTo>
                  <a:lnTo>
                    <a:pt x="465" y="247"/>
                  </a:lnTo>
                  <a:lnTo>
                    <a:pt x="466" y="286"/>
                  </a:lnTo>
                  <a:lnTo>
                    <a:pt x="465" y="328"/>
                  </a:lnTo>
                  <a:lnTo>
                    <a:pt x="463" y="370"/>
                  </a:lnTo>
                  <a:lnTo>
                    <a:pt x="458" y="416"/>
                  </a:lnTo>
                  <a:lnTo>
                    <a:pt x="453" y="462"/>
                  </a:lnTo>
                  <a:lnTo>
                    <a:pt x="453" y="462"/>
                  </a:lnTo>
                  <a:close/>
                  <a:moveTo>
                    <a:pt x="204" y="462"/>
                  </a:moveTo>
                  <a:lnTo>
                    <a:pt x="204" y="462"/>
                  </a:lnTo>
                  <a:lnTo>
                    <a:pt x="200" y="415"/>
                  </a:lnTo>
                  <a:lnTo>
                    <a:pt x="198" y="370"/>
                  </a:lnTo>
                  <a:lnTo>
                    <a:pt x="198" y="326"/>
                  </a:lnTo>
                  <a:lnTo>
                    <a:pt x="198" y="285"/>
                  </a:lnTo>
                  <a:lnTo>
                    <a:pt x="199" y="246"/>
                  </a:lnTo>
                  <a:lnTo>
                    <a:pt x="200" y="210"/>
                  </a:lnTo>
                  <a:lnTo>
                    <a:pt x="205" y="147"/>
                  </a:lnTo>
                  <a:lnTo>
                    <a:pt x="333" y="147"/>
                  </a:lnTo>
                  <a:lnTo>
                    <a:pt x="333" y="147"/>
                  </a:lnTo>
                  <a:lnTo>
                    <a:pt x="337" y="210"/>
                  </a:lnTo>
                  <a:lnTo>
                    <a:pt x="339" y="246"/>
                  </a:lnTo>
                  <a:lnTo>
                    <a:pt x="340" y="285"/>
                  </a:lnTo>
                  <a:lnTo>
                    <a:pt x="340" y="326"/>
                  </a:lnTo>
                  <a:lnTo>
                    <a:pt x="340" y="370"/>
                  </a:lnTo>
                  <a:lnTo>
                    <a:pt x="337" y="415"/>
                  </a:lnTo>
                  <a:lnTo>
                    <a:pt x="334" y="462"/>
                  </a:lnTo>
                  <a:lnTo>
                    <a:pt x="204" y="462"/>
                  </a:lnTo>
                  <a:close/>
                  <a:moveTo>
                    <a:pt x="78" y="147"/>
                  </a:moveTo>
                  <a:lnTo>
                    <a:pt x="193" y="147"/>
                  </a:lnTo>
                  <a:lnTo>
                    <a:pt x="193" y="147"/>
                  </a:lnTo>
                  <a:lnTo>
                    <a:pt x="189" y="210"/>
                  </a:lnTo>
                  <a:lnTo>
                    <a:pt x="188" y="246"/>
                  </a:lnTo>
                  <a:lnTo>
                    <a:pt x="187" y="285"/>
                  </a:lnTo>
                  <a:lnTo>
                    <a:pt x="185" y="326"/>
                  </a:lnTo>
                  <a:lnTo>
                    <a:pt x="187" y="370"/>
                  </a:lnTo>
                  <a:lnTo>
                    <a:pt x="189" y="415"/>
                  </a:lnTo>
                  <a:lnTo>
                    <a:pt x="192" y="462"/>
                  </a:lnTo>
                  <a:lnTo>
                    <a:pt x="85" y="462"/>
                  </a:lnTo>
                  <a:lnTo>
                    <a:pt x="85" y="462"/>
                  </a:lnTo>
                  <a:lnTo>
                    <a:pt x="79" y="416"/>
                  </a:lnTo>
                  <a:lnTo>
                    <a:pt x="75" y="370"/>
                  </a:lnTo>
                  <a:lnTo>
                    <a:pt x="72" y="328"/>
                  </a:lnTo>
                  <a:lnTo>
                    <a:pt x="71" y="286"/>
                  </a:lnTo>
                  <a:lnTo>
                    <a:pt x="72" y="247"/>
                  </a:lnTo>
                  <a:lnTo>
                    <a:pt x="74" y="210"/>
                  </a:lnTo>
                  <a:lnTo>
                    <a:pt x="76" y="177"/>
                  </a:lnTo>
                  <a:lnTo>
                    <a:pt x="78" y="147"/>
                  </a:lnTo>
                  <a:lnTo>
                    <a:pt x="78" y="147"/>
                  </a:lnTo>
                  <a:close/>
                  <a:moveTo>
                    <a:pt x="494" y="86"/>
                  </a:moveTo>
                  <a:lnTo>
                    <a:pt x="463" y="86"/>
                  </a:lnTo>
                  <a:lnTo>
                    <a:pt x="463" y="86"/>
                  </a:lnTo>
                  <a:lnTo>
                    <a:pt x="455" y="39"/>
                  </a:lnTo>
                  <a:lnTo>
                    <a:pt x="448" y="12"/>
                  </a:lnTo>
                  <a:lnTo>
                    <a:pt x="465" y="12"/>
                  </a:lnTo>
                  <a:lnTo>
                    <a:pt x="465" y="12"/>
                  </a:lnTo>
                  <a:lnTo>
                    <a:pt x="473" y="30"/>
                  </a:lnTo>
                  <a:lnTo>
                    <a:pt x="480" y="48"/>
                  </a:lnTo>
                  <a:lnTo>
                    <a:pt x="488" y="66"/>
                  </a:lnTo>
                  <a:lnTo>
                    <a:pt x="494" y="86"/>
                  </a:lnTo>
                  <a:lnTo>
                    <a:pt x="494" y="86"/>
                  </a:lnTo>
                  <a:close/>
                  <a:moveTo>
                    <a:pt x="74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3" y="39"/>
                  </a:lnTo>
                  <a:lnTo>
                    <a:pt x="75" y="86"/>
                  </a:lnTo>
                  <a:lnTo>
                    <a:pt x="45" y="86"/>
                  </a:lnTo>
                  <a:lnTo>
                    <a:pt x="45" y="86"/>
                  </a:lnTo>
                  <a:lnTo>
                    <a:pt x="52" y="66"/>
                  </a:lnTo>
                  <a:lnTo>
                    <a:pt x="59" y="48"/>
                  </a:lnTo>
                  <a:lnTo>
                    <a:pt x="66" y="30"/>
                  </a:lnTo>
                  <a:lnTo>
                    <a:pt x="74" y="12"/>
                  </a:lnTo>
                  <a:lnTo>
                    <a:pt x="74" y="12"/>
                  </a:lnTo>
                  <a:close/>
                  <a:moveTo>
                    <a:pt x="2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4" y="177"/>
                  </a:lnTo>
                  <a:lnTo>
                    <a:pt x="62" y="210"/>
                  </a:lnTo>
                  <a:lnTo>
                    <a:pt x="61" y="247"/>
                  </a:lnTo>
                  <a:lnTo>
                    <a:pt x="60" y="286"/>
                  </a:lnTo>
                  <a:lnTo>
                    <a:pt x="61" y="328"/>
                  </a:lnTo>
                  <a:lnTo>
                    <a:pt x="63" y="370"/>
                  </a:lnTo>
                  <a:lnTo>
                    <a:pt x="68" y="416"/>
                  </a:lnTo>
                  <a:lnTo>
                    <a:pt x="74" y="462"/>
                  </a:lnTo>
                  <a:lnTo>
                    <a:pt x="29" y="462"/>
                  </a:lnTo>
                  <a:lnTo>
                    <a:pt x="29" y="462"/>
                  </a:lnTo>
                  <a:lnTo>
                    <a:pt x="22" y="424"/>
                  </a:lnTo>
                  <a:lnTo>
                    <a:pt x="16" y="385"/>
                  </a:lnTo>
                  <a:lnTo>
                    <a:pt x="13" y="346"/>
                  </a:lnTo>
                  <a:lnTo>
                    <a:pt x="13" y="305"/>
                  </a:lnTo>
                  <a:lnTo>
                    <a:pt x="13" y="305"/>
                  </a:lnTo>
                  <a:lnTo>
                    <a:pt x="14" y="264"/>
                  </a:lnTo>
                  <a:lnTo>
                    <a:pt x="16" y="224"/>
                  </a:lnTo>
                  <a:lnTo>
                    <a:pt x="22" y="185"/>
                  </a:lnTo>
                  <a:lnTo>
                    <a:pt x="29" y="147"/>
                  </a:lnTo>
                  <a:lnTo>
                    <a:pt x="29" y="147"/>
                  </a:lnTo>
                  <a:close/>
                  <a:moveTo>
                    <a:pt x="45" y="523"/>
                  </a:moveTo>
                  <a:lnTo>
                    <a:pt x="85" y="523"/>
                  </a:lnTo>
                  <a:lnTo>
                    <a:pt x="85" y="523"/>
                  </a:lnTo>
                  <a:lnTo>
                    <a:pt x="94" y="568"/>
                  </a:lnTo>
                  <a:lnTo>
                    <a:pt x="107" y="611"/>
                  </a:lnTo>
                  <a:lnTo>
                    <a:pt x="81" y="611"/>
                  </a:lnTo>
                  <a:lnTo>
                    <a:pt x="81" y="611"/>
                  </a:lnTo>
                  <a:lnTo>
                    <a:pt x="70" y="590"/>
                  </a:lnTo>
                  <a:lnTo>
                    <a:pt x="61" y="570"/>
                  </a:lnTo>
                  <a:lnTo>
                    <a:pt x="53" y="546"/>
                  </a:lnTo>
                  <a:lnTo>
                    <a:pt x="45" y="523"/>
                  </a:lnTo>
                  <a:lnTo>
                    <a:pt x="45" y="523"/>
                  </a:lnTo>
                  <a:close/>
                  <a:moveTo>
                    <a:pt x="458" y="611"/>
                  </a:moveTo>
                  <a:lnTo>
                    <a:pt x="431" y="611"/>
                  </a:lnTo>
                  <a:lnTo>
                    <a:pt x="431" y="611"/>
                  </a:lnTo>
                  <a:lnTo>
                    <a:pt x="442" y="568"/>
                  </a:lnTo>
                  <a:lnTo>
                    <a:pt x="453" y="523"/>
                  </a:lnTo>
                  <a:lnTo>
                    <a:pt x="494" y="523"/>
                  </a:lnTo>
                  <a:lnTo>
                    <a:pt x="494" y="523"/>
                  </a:lnTo>
                  <a:lnTo>
                    <a:pt x="487" y="546"/>
                  </a:lnTo>
                  <a:lnTo>
                    <a:pt x="478" y="570"/>
                  </a:lnTo>
                  <a:lnTo>
                    <a:pt x="469" y="590"/>
                  </a:lnTo>
                  <a:lnTo>
                    <a:pt x="458" y="611"/>
                  </a:lnTo>
                  <a:lnTo>
                    <a:pt x="458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7104064" y="3019426"/>
            <a:ext cx="246063" cy="573088"/>
          </a:xfrm>
          <a:custGeom>
            <a:rect b="b" l="l" r="r" t="t"/>
            <a:pathLst>
              <a:path extrusionOk="0" h="723" w="311">
                <a:moveTo>
                  <a:pt x="267" y="11"/>
                </a:moveTo>
                <a:lnTo>
                  <a:pt x="267" y="11"/>
                </a:lnTo>
                <a:lnTo>
                  <a:pt x="275" y="32"/>
                </a:lnTo>
                <a:lnTo>
                  <a:pt x="282" y="52"/>
                </a:lnTo>
                <a:lnTo>
                  <a:pt x="288" y="76"/>
                </a:lnTo>
                <a:lnTo>
                  <a:pt x="292" y="100"/>
                </a:lnTo>
                <a:lnTo>
                  <a:pt x="296" y="124"/>
                </a:lnTo>
                <a:lnTo>
                  <a:pt x="299" y="148"/>
                </a:lnTo>
                <a:lnTo>
                  <a:pt x="300" y="171"/>
                </a:lnTo>
                <a:lnTo>
                  <a:pt x="300" y="193"/>
                </a:lnTo>
                <a:lnTo>
                  <a:pt x="300" y="193"/>
                </a:lnTo>
                <a:lnTo>
                  <a:pt x="300" y="208"/>
                </a:lnTo>
                <a:lnTo>
                  <a:pt x="299" y="223"/>
                </a:lnTo>
                <a:lnTo>
                  <a:pt x="297" y="238"/>
                </a:lnTo>
                <a:lnTo>
                  <a:pt x="295" y="252"/>
                </a:lnTo>
                <a:lnTo>
                  <a:pt x="291" y="265"/>
                </a:lnTo>
                <a:lnTo>
                  <a:pt x="288" y="279"/>
                </a:lnTo>
                <a:lnTo>
                  <a:pt x="283" y="292"/>
                </a:lnTo>
                <a:lnTo>
                  <a:pt x="279" y="303"/>
                </a:lnTo>
                <a:lnTo>
                  <a:pt x="272" y="315"/>
                </a:lnTo>
                <a:lnTo>
                  <a:pt x="266" y="327"/>
                </a:lnTo>
                <a:lnTo>
                  <a:pt x="259" y="336"/>
                </a:lnTo>
                <a:lnTo>
                  <a:pt x="251" y="345"/>
                </a:lnTo>
                <a:lnTo>
                  <a:pt x="243" y="354"/>
                </a:lnTo>
                <a:lnTo>
                  <a:pt x="234" y="362"/>
                </a:lnTo>
                <a:lnTo>
                  <a:pt x="224" y="369"/>
                </a:lnTo>
                <a:lnTo>
                  <a:pt x="215" y="375"/>
                </a:lnTo>
                <a:lnTo>
                  <a:pt x="205" y="381"/>
                </a:lnTo>
                <a:lnTo>
                  <a:pt x="206" y="381"/>
                </a:lnTo>
                <a:lnTo>
                  <a:pt x="206" y="381"/>
                </a:lnTo>
                <a:lnTo>
                  <a:pt x="197" y="386"/>
                </a:lnTo>
                <a:lnTo>
                  <a:pt x="189" y="393"/>
                </a:lnTo>
                <a:lnTo>
                  <a:pt x="181" y="403"/>
                </a:lnTo>
                <a:lnTo>
                  <a:pt x="175" y="415"/>
                </a:lnTo>
                <a:lnTo>
                  <a:pt x="169" y="433"/>
                </a:lnTo>
                <a:lnTo>
                  <a:pt x="166" y="454"/>
                </a:lnTo>
                <a:lnTo>
                  <a:pt x="162" y="481"/>
                </a:lnTo>
                <a:lnTo>
                  <a:pt x="162" y="515"/>
                </a:lnTo>
                <a:lnTo>
                  <a:pt x="162" y="648"/>
                </a:lnTo>
                <a:lnTo>
                  <a:pt x="162" y="648"/>
                </a:lnTo>
                <a:lnTo>
                  <a:pt x="162" y="655"/>
                </a:lnTo>
                <a:lnTo>
                  <a:pt x="163" y="669"/>
                </a:lnTo>
                <a:lnTo>
                  <a:pt x="166" y="677"/>
                </a:lnTo>
                <a:lnTo>
                  <a:pt x="169" y="685"/>
                </a:lnTo>
                <a:lnTo>
                  <a:pt x="174" y="693"/>
                </a:lnTo>
                <a:lnTo>
                  <a:pt x="180" y="701"/>
                </a:lnTo>
                <a:lnTo>
                  <a:pt x="180" y="701"/>
                </a:lnTo>
                <a:lnTo>
                  <a:pt x="188" y="708"/>
                </a:lnTo>
                <a:lnTo>
                  <a:pt x="197" y="712"/>
                </a:lnTo>
                <a:lnTo>
                  <a:pt x="114" y="712"/>
                </a:lnTo>
                <a:lnTo>
                  <a:pt x="114" y="712"/>
                </a:lnTo>
                <a:lnTo>
                  <a:pt x="123" y="708"/>
                </a:lnTo>
                <a:lnTo>
                  <a:pt x="131" y="701"/>
                </a:lnTo>
                <a:lnTo>
                  <a:pt x="131" y="701"/>
                </a:lnTo>
                <a:lnTo>
                  <a:pt x="137" y="693"/>
                </a:lnTo>
                <a:lnTo>
                  <a:pt x="142" y="685"/>
                </a:lnTo>
                <a:lnTo>
                  <a:pt x="145" y="677"/>
                </a:lnTo>
                <a:lnTo>
                  <a:pt x="147" y="669"/>
                </a:lnTo>
                <a:lnTo>
                  <a:pt x="148" y="655"/>
                </a:lnTo>
                <a:lnTo>
                  <a:pt x="148" y="648"/>
                </a:lnTo>
                <a:lnTo>
                  <a:pt x="148" y="515"/>
                </a:lnTo>
                <a:lnTo>
                  <a:pt x="148" y="515"/>
                </a:lnTo>
                <a:lnTo>
                  <a:pt x="148" y="481"/>
                </a:lnTo>
                <a:lnTo>
                  <a:pt x="145" y="454"/>
                </a:lnTo>
                <a:lnTo>
                  <a:pt x="142" y="433"/>
                </a:lnTo>
                <a:lnTo>
                  <a:pt x="136" y="415"/>
                </a:lnTo>
                <a:lnTo>
                  <a:pt x="130" y="403"/>
                </a:lnTo>
                <a:lnTo>
                  <a:pt x="122" y="393"/>
                </a:lnTo>
                <a:lnTo>
                  <a:pt x="114" y="386"/>
                </a:lnTo>
                <a:lnTo>
                  <a:pt x="106" y="381"/>
                </a:lnTo>
                <a:lnTo>
                  <a:pt x="106" y="381"/>
                </a:lnTo>
                <a:lnTo>
                  <a:pt x="96" y="375"/>
                </a:lnTo>
                <a:lnTo>
                  <a:pt x="96" y="375"/>
                </a:lnTo>
                <a:lnTo>
                  <a:pt x="86" y="369"/>
                </a:lnTo>
                <a:lnTo>
                  <a:pt x="77" y="362"/>
                </a:lnTo>
                <a:lnTo>
                  <a:pt x="68" y="354"/>
                </a:lnTo>
                <a:lnTo>
                  <a:pt x="60" y="345"/>
                </a:lnTo>
                <a:lnTo>
                  <a:pt x="52" y="336"/>
                </a:lnTo>
                <a:lnTo>
                  <a:pt x="45" y="327"/>
                </a:lnTo>
                <a:lnTo>
                  <a:pt x="39" y="315"/>
                </a:lnTo>
                <a:lnTo>
                  <a:pt x="33" y="303"/>
                </a:lnTo>
                <a:lnTo>
                  <a:pt x="28" y="292"/>
                </a:lnTo>
                <a:lnTo>
                  <a:pt x="23" y="279"/>
                </a:lnTo>
                <a:lnTo>
                  <a:pt x="20" y="265"/>
                </a:lnTo>
                <a:lnTo>
                  <a:pt x="16" y="252"/>
                </a:lnTo>
                <a:lnTo>
                  <a:pt x="14" y="238"/>
                </a:lnTo>
                <a:lnTo>
                  <a:pt x="11" y="223"/>
                </a:lnTo>
                <a:lnTo>
                  <a:pt x="10" y="208"/>
                </a:lnTo>
                <a:lnTo>
                  <a:pt x="10" y="193"/>
                </a:lnTo>
                <a:lnTo>
                  <a:pt x="10" y="193"/>
                </a:lnTo>
                <a:lnTo>
                  <a:pt x="10" y="171"/>
                </a:lnTo>
                <a:lnTo>
                  <a:pt x="11" y="148"/>
                </a:lnTo>
                <a:lnTo>
                  <a:pt x="15" y="124"/>
                </a:lnTo>
                <a:lnTo>
                  <a:pt x="18" y="100"/>
                </a:lnTo>
                <a:lnTo>
                  <a:pt x="23" y="76"/>
                </a:lnTo>
                <a:lnTo>
                  <a:pt x="29" y="52"/>
                </a:lnTo>
                <a:lnTo>
                  <a:pt x="36" y="32"/>
                </a:lnTo>
                <a:lnTo>
                  <a:pt x="44" y="11"/>
                </a:lnTo>
                <a:lnTo>
                  <a:pt x="267" y="11"/>
                </a:lnTo>
                <a:close/>
                <a:moveTo>
                  <a:pt x="274" y="0"/>
                </a:moveTo>
                <a:lnTo>
                  <a:pt x="37" y="0"/>
                </a:lnTo>
                <a:lnTo>
                  <a:pt x="37" y="0"/>
                </a:lnTo>
                <a:lnTo>
                  <a:pt x="28" y="21"/>
                </a:lnTo>
                <a:lnTo>
                  <a:pt x="21" y="43"/>
                </a:lnTo>
                <a:lnTo>
                  <a:pt x="14" y="67"/>
                </a:lnTo>
                <a:lnTo>
                  <a:pt x="9" y="93"/>
                </a:lnTo>
                <a:lnTo>
                  <a:pt x="5" y="118"/>
                </a:lnTo>
                <a:lnTo>
                  <a:pt x="2" y="144"/>
                </a:lnTo>
                <a:lnTo>
                  <a:pt x="0" y="169"/>
                </a:lnTo>
                <a:lnTo>
                  <a:pt x="0" y="193"/>
                </a:lnTo>
                <a:lnTo>
                  <a:pt x="0" y="193"/>
                </a:lnTo>
                <a:lnTo>
                  <a:pt x="0" y="209"/>
                </a:lnTo>
                <a:lnTo>
                  <a:pt x="1" y="226"/>
                </a:lnTo>
                <a:lnTo>
                  <a:pt x="3" y="241"/>
                </a:lnTo>
                <a:lnTo>
                  <a:pt x="7" y="257"/>
                </a:lnTo>
                <a:lnTo>
                  <a:pt x="10" y="271"/>
                </a:lnTo>
                <a:lnTo>
                  <a:pt x="15" y="285"/>
                </a:lnTo>
                <a:lnTo>
                  <a:pt x="20" y="299"/>
                </a:lnTo>
                <a:lnTo>
                  <a:pt x="25" y="312"/>
                </a:lnTo>
                <a:lnTo>
                  <a:pt x="31" y="323"/>
                </a:lnTo>
                <a:lnTo>
                  <a:pt x="38" y="335"/>
                </a:lnTo>
                <a:lnTo>
                  <a:pt x="46" y="345"/>
                </a:lnTo>
                <a:lnTo>
                  <a:pt x="54" y="354"/>
                </a:lnTo>
                <a:lnTo>
                  <a:pt x="62" y="363"/>
                </a:lnTo>
                <a:lnTo>
                  <a:pt x="71" y="370"/>
                </a:lnTo>
                <a:lnTo>
                  <a:pt x="81" y="378"/>
                </a:lnTo>
                <a:lnTo>
                  <a:pt x="91" y="384"/>
                </a:lnTo>
                <a:lnTo>
                  <a:pt x="91" y="384"/>
                </a:lnTo>
                <a:lnTo>
                  <a:pt x="91" y="384"/>
                </a:lnTo>
                <a:lnTo>
                  <a:pt x="106" y="393"/>
                </a:lnTo>
                <a:lnTo>
                  <a:pt x="114" y="399"/>
                </a:lnTo>
                <a:lnTo>
                  <a:pt x="117" y="404"/>
                </a:lnTo>
                <a:lnTo>
                  <a:pt x="122" y="409"/>
                </a:lnTo>
                <a:lnTo>
                  <a:pt x="125" y="416"/>
                </a:lnTo>
                <a:lnTo>
                  <a:pt x="129" y="424"/>
                </a:lnTo>
                <a:lnTo>
                  <a:pt x="131" y="434"/>
                </a:lnTo>
                <a:lnTo>
                  <a:pt x="134" y="445"/>
                </a:lnTo>
                <a:lnTo>
                  <a:pt x="136" y="459"/>
                </a:lnTo>
                <a:lnTo>
                  <a:pt x="137" y="475"/>
                </a:lnTo>
                <a:lnTo>
                  <a:pt x="138" y="494"/>
                </a:lnTo>
                <a:lnTo>
                  <a:pt x="138" y="515"/>
                </a:lnTo>
                <a:lnTo>
                  <a:pt x="138" y="649"/>
                </a:lnTo>
                <a:lnTo>
                  <a:pt x="138" y="649"/>
                </a:lnTo>
                <a:lnTo>
                  <a:pt x="138" y="658"/>
                </a:lnTo>
                <a:lnTo>
                  <a:pt x="137" y="668"/>
                </a:lnTo>
                <a:lnTo>
                  <a:pt x="132" y="679"/>
                </a:lnTo>
                <a:lnTo>
                  <a:pt x="130" y="685"/>
                </a:lnTo>
                <a:lnTo>
                  <a:pt x="127" y="691"/>
                </a:lnTo>
                <a:lnTo>
                  <a:pt x="122" y="695"/>
                </a:lnTo>
                <a:lnTo>
                  <a:pt x="116" y="700"/>
                </a:lnTo>
                <a:lnTo>
                  <a:pt x="109" y="703"/>
                </a:lnTo>
                <a:lnTo>
                  <a:pt x="101" y="707"/>
                </a:lnTo>
                <a:lnTo>
                  <a:pt x="92" y="709"/>
                </a:lnTo>
                <a:lnTo>
                  <a:pt x="82" y="709"/>
                </a:lnTo>
                <a:lnTo>
                  <a:pt x="38" y="709"/>
                </a:lnTo>
                <a:lnTo>
                  <a:pt x="38" y="709"/>
                </a:lnTo>
                <a:lnTo>
                  <a:pt x="33" y="710"/>
                </a:lnTo>
                <a:lnTo>
                  <a:pt x="30" y="712"/>
                </a:lnTo>
                <a:lnTo>
                  <a:pt x="28" y="716"/>
                </a:lnTo>
                <a:lnTo>
                  <a:pt x="26" y="721"/>
                </a:lnTo>
                <a:lnTo>
                  <a:pt x="26" y="723"/>
                </a:lnTo>
                <a:lnTo>
                  <a:pt x="284" y="723"/>
                </a:lnTo>
                <a:lnTo>
                  <a:pt x="284" y="721"/>
                </a:lnTo>
                <a:lnTo>
                  <a:pt x="284" y="721"/>
                </a:lnTo>
                <a:lnTo>
                  <a:pt x="283" y="716"/>
                </a:lnTo>
                <a:lnTo>
                  <a:pt x="281" y="712"/>
                </a:lnTo>
                <a:lnTo>
                  <a:pt x="277" y="710"/>
                </a:lnTo>
                <a:lnTo>
                  <a:pt x="273" y="709"/>
                </a:lnTo>
                <a:lnTo>
                  <a:pt x="229" y="709"/>
                </a:lnTo>
                <a:lnTo>
                  <a:pt x="229" y="709"/>
                </a:lnTo>
                <a:lnTo>
                  <a:pt x="219" y="709"/>
                </a:lnTo>
                <a:lnTo>
                  <a:pt x="210" y="707"/>
                </a:lnTo>
                <a:lnTo>
                  <a:pt x="201" y="703"/>
                </a:lnTo>
                <a:lnTo>
                  <a:pt x="195" y="700"/>
                </a:lnTo>
                <a:lnTo>
                  <a:pt x="189" y="695"/>
                </a:lnTo>
                <a:lnTo>
                  <a:pt x="184" y="691"/>
                </a:lnTo>
                <a:lnTo>
                  <a:pt x="181" y="685"/>
                </a:lnTo>
                <a:lnTo>
                  <a:pt x="178" y="679"/>
                </a:lnTo>
                <a:lnTo>
                  <a:pt x="174" y="668"/>
                </a:lnTo>
                <a:lnTo>
                  <a:pt x="173" y="658"/>
                </a:lnTo>
                <a:lnTo>
                  <a:pt x="173" y="649"/>
                </a:lnTo>
                <a:lnTo>
                  <a:pt x="173" y="515"/>
                </a:lnTo>
                <a:lnTo>
                  <a:pt x="173" y="515"/>
                </a:lnTo>
                <a:lnTo>
                  <a:pt x="173" y="494"/>
                </a:lnTo>
                <a:lnTo>
                  <a:pt x="174" y="475"/>
                </a:lnTo>
                <a:lnTo>
                  <a:pt x="175" y="459"/>
                </a:lnTo>
                <a:lnTo>
                  <a:pt x="177" y="445"/>
                </a:lnTo>
                <a:lnTo>
                  <a:pt x="180" y="434"/>
                </a:lnTo>
                <a:lnTo>
                  <a:pt x="183" y="424"/>
                </a:lnTo>
                <a:lnTo>
                  <a:pt x="185" y="416"/>
                </a:lnTo>
                <a:lnTo>
                  <a:pt x="189" y="409"/>
                </a:lnTo>
                <a:lnTo>
                  <a:pt x="193" y="404"/>
                </a:lnTo>
                <a:lnTo>
                  <a:pt x="197" y="399"/>
                </a:lnTo>
                <a:lnTo>
                  <a:pt x="205" y="393"/>
                </a:lnTo>
                <a:lnTo>
                  <a:pt x="220" y="384"/>
                </a:lnTo>
                <a:lnTo>
                  <a:pt x="220" y="384"/>
                </a:lnTo>
                <a:lnTo>
                  <a:pt x="220" y="384"/>
                </a:lnTo>
                <a:lnTo>
                  <a:pt x="230" y="378"/>
                </a:lnTo>
                <a:lnTo>
                  <a:pt x="239" y="370"/>
                </a:lnTo>
                <a:lnTo>
                  <a:pt x="249" y="363"/>
                </a:lnTo>
                <a:lnTo>
                  <a:pt x="257" y="354"/>
                </a:lnTo>
                <a:lnTo>
                  <a:pt x="265" y="345"/>
                </a:lnTo>
                <a:lnTo>
                  <a:pt x="273" y="335"/>
                </a:lnTo>
                <a:lnTo>
                  <a:pt x="280" y="323"/>
                </a:lnTo>
                <a:lnTo>
                  <a:pt x="286" y="312"/>
                </a:lnTo>
                <a:lnTo>
                  <a:pt x="291" y="299"/>
                </a:lnTo>
                <a:lnTo>
                  <a:pt x="296" y="285"/>
                </a:lnTo>
                <a:lnTo>
                  <a:pt x="300" y="271"/>
                </a:lnTo>
                <a:lnTo>
                  <a:pt x="304" y="257"/>
                </a:lnTo>
                <a:lnTo>
                  <a:pt x="307" y="241"/>
                </a:lnTo>
                <a:lnTo>
                  <a:pt x="310" y="226"/>
                </a:lnTo>
                <a:lnTo>
                  <a:pt x="311" y="209"/>
                </a:lnTo>
                <a:lnTo>
                  <a:pt x="311" y="193"/>
                </a:lnTo>
                <a:lnTo>
                  <a:pt x="311" y="193"/>
                </a:lnTo>
                <a:lnTo>
                  <a:pt x="311" y="169"/>
                </a:lnTo>
                <a:lnTo>
                  <a:pt x="309" y="144"/>
                </a:lnTo>
                <a:lnTo>
                  <a:pt x="306" y="118"/>
                </a:lnTo>
                <a:lnTo>
                  <a:pt x="302" y="93"/>
                </a:lnTo>
                <a:lnTo>
                  <a:pt x="297" y="67"/>
                </a:lnTo>
                <a:lnTo>
                  <a:pt x="290" y="43"/>
                </a:lnTo>
                <a:lnTo>
                  <a:pt x="283" y="21"/>
                </a:lnTo>
                <a:lnTo>
                  <a:pt x="274" y="0"/>
                </a:lnTo>
                <a:lnTo>
                  <a:pt x="2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7112001" y="3027364"/>
            <a:ext cx="230188" cy="557213"/>
          </a:xfrm>
          <a:custGeom>
            <a:rect b="b" l="l" r="r" t="t"/>
            <a:pathLst>
              <a:path extrusionOk="0" h="701" w="290">
                <a:moveTo>
                  <a:pt x="257" y="0"/>
                </a:moveTo>
                <a:lnTo>
                  <a:pt x="257" y="0"/>
                </a:lnTo>
                <a:lnTo>
                  <a:pt x="265" y="21"/>
                </a:lnTo>
                <a:lnTo>
                  <a:pt x="272" y="41"/>
                </a:lnTo>
                <a:lnTo>
                  <a:pt x="278" y="65"/>
                </a:lnTo>
                <a:lnTo>
                  <a:pt x="282" y="89"/>
                </a:lnTo>
                <a:lnTo>
                  <a:pt x="286" y="113"/>
                </a:lnTo>
                <a:lnTo>
                  <a:pt x="289" y="137"/>
                </a:lnTo>
                <a:lnTo>
                  <a:pt x="290" y="160"/>
                </a:lnTo>
                <a:lnTo>
                  <a:pt x="290" y="182"/>
                </a:lnTo>
                <a:lnTo>
                  <a:pt x="290" y="182"/>
                </a:lnTo>
                <a:lnTo>
                  <a:pt x="290" y="197"/>
                </a:lnTo>
                <a:lnTo>
                  <a:pt x="289" y="212"/>
                </a:lnTo>
                <a:lnTo>
                  <a:pt x="287" y="227"/>
                </a:lnTo>
                <a:lnTo>
                  <a:pt x="285" y="241"/>
                </a:lnTo>
                <a:lnTo>
                  <a:pt x="281" y="254"/>
                </a:lnTo>
                <a:lnTo>
                  <a:pt x="278" y="268"/>
                </a:lnTo>
                <a:lnTo>
                  <a:pt x="273" y="281"/>
                </a:lnTo>
                <a:lnTo>
                  <a:pt x="269" y="292"/>
                </a:lnTo>
                <a:lnTo>
                  <a:pt x="262" y="304"/>
                </a:lnTo>
                <a:lnTo>
                  <a:pt x="256" y="316"/>
                </a:lnTo>
                <a:lnTo>
                  <a:pt x="249" y="325"/>
                </a:lnTo>
                <a:lnTo>
                  <a:pt x="241" y="334"/>
                </a:lnTo>
                <a:lnTo>
                  <a:pt x="233" y="343"/>
                </a:lnTo>
                <a:lnTo>
                  <a:pt x="224" y="351"/>
                </a:lnTo>
                <a:lnTo>
                  <a:pt x="214" y="358"/>
                </a:lnTo>
                <a:lnTo>
                  <a:pt x="205" y="364"/>
                </a:lnTo>
                <a:lnTo>
                  <a:pt x="195" y="370"/>
                </a:lnTo>
                <a:lnTo>
                  <a:pt x="196" y="370"/>
                </a:lnTo>
                <a:lnTo>
                  <a:pt x="196" y="370"/>
                </a:lnTo>
                <a:lnTo>
                  <a:pt x="187" y="375"/>
                </a:lnTo>
                <a:lnTo>
                  <a:pt x="179" y="382"/>
                </a:lnTo>
                <a:lnTo>
                  <a:pt x="171" y="392"/>
                </a:lnTo>
                <a:lnTo>
                  <a:pt x="165" y="404"/>
                </a:lnTo>
                <a:lnTo>
                  <a:pt x="159" y="422"/>
                </a:lnTo>
                <a:lnTo>
                  <a:pt x="156" y="443"/>
                </a:lnTo>
                <a:lnTo>
                  <a:pt x="152" y="470"/>
                </a:lnTo>
                <a:lnTo>
                  <a:pt x="152" y="504"/>
                </a:lnTo>
                <a:lnTo>
                  <a:pt x="152" y="637"/>
                </a:lnTo>
                <a:lnTo>
                  <a:pt x="152" y="637"/>
                </a:lnTo>
                <a:lnTo>
                  <a:pt x="152" y="644"/>
                </a:lnTo>
                <a:lnTo>
                  <a:pt x="153" y="658"/>
                </a:lnTo>
                <a:lnTo>
                  <a:pt x="156" y="666"/>
                </a:lnTo>
                <a:lnTo>
                  <a:pt x="159" y="674"/>
                </a:lnTo>
                <a:lnTo>
                  <a:pt x="164" y="682"/>
                </a:lnTo>
                <a:lnTo>
                  <a:pt x="170" y="690"/>
                </a:lnTo>
                <a:lnTo>
                  <a:pt x="170" y="690"/>
                </a:lnTo>
                <a:lnTo>
                  <a:pt x="178" y="697"/>
                </a:lnTo>
                <a:lnTo>
                  <a:pt x="187" y="701"/>
                </a:lnTo>
                <a:lnTo>
                  <a:pt x="104" y="701"/>
                </a:lnTo>
                <a:lnTo>
                  <a:pt x="104" y="701"/>
                </a:lnTo>
                <a:lnTo>
                  <a:pt x="113" y="697"/>
                </a:lnTo>
                <a:lnTo>
                  <a:pt x="121" y="690"/>
                </a:lnTo>
                <a:lnTo>
                  <a:pt x="121" y="690"/>
                </a:lnTo>
                <a:lnTo>
                  <a:pt x="127" y="682"/>
                </a:lnTo>
                <a:lnTo>
                  <a:pt x="132" y="674"/>
                </a:lnTo>
                <a:lnTo>
                  <a:pt x="135" y="666"/>
                </a:lnTo>
                <a:lnTo>
                  <a:pt x="137" y="658"/>
                </a:lnTo>
                <a:lnTo>
                  <a:pt x="138" y="644"/>
                </a:lnTo>
                <a:lnTo>
                  <a:pt x="138" y="637"/>
                </a:lnTo>
                <a:lnTo>
                  <a:pt x="138" y="504"/>
                </a:lnTo>
                <a:lnTo>
                  <a:pt x="138" y="504"/>
                </a:lnTo>
                <a:lnTo>
                  <a:pt x="138" y="470"/>
                </a:lnTo>
                <a:lnTo>
                  <a:pt x="135" y="443"/>
                </a:lnTo>
                <a:lnTo>
                  <a:pt x="132" y="422"/>
                </a:lnTo>
                <a:lnTo>
                  <a:pt x="126" y="404"/>
                </a:lnTo>
                <a:lnTo>
                  <a:pt x="120" y="392"/>
                </a:lnTo>
                <a:lnTo>
                  <a:pt x="112" y="382"/>
                </a:lnTo>
                <a:lnTo>
                  <a:pt x="104" y="375"/>
                </a:lnTo>
                <a:lnTo>
                  <a:pt x="96" y="370"/>
                </a:lnTo>
                <a:lnTo>
                  <a:pt x="96" y="370"/>
                </a:lnTo>
                <a:lnTo>
                  <a:pt x="86" y="364"/>
                </a:lnTo>
                <a:lnTo>
                  <a:pt x="86" y="364"/>
                </a:lnTo>
                <a:lnTo>
                  <a:pt x="76" y="358"/>
                </a:lnTo>
                <a:lnTo>
                  <a:pt x="67" y="351"/>
                </a:lnTo>
                <a:lnTo>
                  <a:pt x="58" y="343"/>
                </a:lnTo>
                <a:lnTo>
                  <a:pt x="50" y="334"/>
                </a:lnTo>
                <a:lnTo>
                  <a:pt x="42" y="325"/>
                </a:lnTo>
                <a:lnTo>
                  <a:pt x="35" y="316"/>
                </a:lnTo>
                <a:lnTo>
                  <a:pt x="29" y="304"/>
                </a:lnTo>
                <a:lnTo>
                  <a:pt x="23" y="292"/>
                </a:lnTo>
                <a:lnTo>
                  <a:pt x="18" y="281"/>
                </a:lnTo>
                <a:lnTo>
                  <a:pt x="13" y="268"/>
                </a:lnTo>
                <a:lnTo>
                  <a:pt x="10" y="254"/>
                </a:lnTo>
                <a:lnTo>
                  <a:pt x="6" y="241"/>
                </a:lnTo>
                <a:lnTo>
                  <a:pt x="4" y="227"/>
                </a:lnTo>
                <a:lnTo>
                  <a:pt x="1" y="212"/>
                </a:lnTo>
                <a:lnTo>
                  <a:pt x="0" y="197"/>
                </a:lnTo>
                <a:lnTo>
                  <a:pt x="0" y="182"/>
                </a:lnTo>
                <a:lnTo>
                  <a:pt x="0" y="182"/>
                </a:lnTo>
                <a:lnTo>
                  <a:pt x="0" y="160"/>
                </a:lnTo>
                <a:lnTo>
                  <a:pt x="1" y="137"/>
                </a:lnTo>
                <a:lnTo>
                  <a:pt x="5" y="113"/>
                </a:lnTo>
                <a:lnTo>
                  <a:pt x="8" y="89"/>
                </a:lnTo>
                <a:lnTo>
                  <a:pt x="13" y="65"/>
                </a:lnTo>
                <a:lnTo>
                  <a:pt x="19" y="41"/>
                </a:lnTo>
                <a:lnTo>
                  <a:pt x="26" y="21"/>
                </a:lnTo>
                <a:lnTo>
                  <a:pt x="34" y="0"/>
                </a:lnTo>
                <a:lnTo>
                  <a:pt x="25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7104064" y="3019426"/>
            <a:ext cx="246063" cy="573088"/>
          </a:xfrm>
          <a:custGeom>
            <a:rect b="b" l="l" r="r" t="t"/>
            <a:pathLst>
              <a:path extrusionOk="0" h="723" w="311">
                <a:moveTo>
                  <a:pt x="274" y="0"/>
                </a:moveTo>
                <a:lnTo>
                  <a:pt x="37" y="0"/>
                </a:lnTo>
                <a:lnTo>
                  <a:pt x="37" y="0"/>
                </a:lnTo>
                <a:lnTo>
                  <a:pt x="28" y="21"/>
                </a:lnTo>
                <a:lnTo>
                  <a:pt x="21" y="43"/>
                </a:lnTo>
                <a:lnTo>
                  <a:pt x="14" y="67"/>
                </a:lnTo>
                <a:lnTo>
                  <a:pt x="9" y="93"/>
                </a:lnTo>
                <a:lnTo>
                  <a:pt x="5" y="118"/>
                </a:lnTo>
                <a:lnTo>
                  <a:pt x="2" y="144"/>
                </a:lnTo>
                <a:lnTo>
                  <a:pt x="0" y="169"/>
                </a:lnTo>
                <a:lnTo>
                  <a:pt x="0" y="193"/>
                </a:lnTo>
                <a:lnTo>
                  <a:pt x="0" y="193"/>
                </a:lnTo>
                <a:lnTo>
                  <a:pt x="0" y="209"/>
                </a:lnTo>
                <a:lnTo>
                  <a:pt x="1" y="226"/>
                </a:lnTo>
                <a:lnTo>
                  <a:pt x="3" y="241"/>
                </a:lnTo>
                <a:lnTo>
                  <a:pt x="7" y="257"/>
                </a:lnTo>
                <a:lnTo>
                  <a:pt x="10" y="271"/>
                </a:lnTo>
                <a:lnTo>
                  <a:pt x="15" y="285"/>
                </a:lnTo>
                <a:lnTo>
                  <a:pt x="20" y="299"/>
                </a:lnTo>
                <a:lnTo>
                  <a:pt x="25" y="312"/>
                </a:lnTo>
                <a:lnTo>
                  <a:pt x="31" y="323"/>
                </a:lnTo>
                <a:lnTo>
                  <a:pt x="38" y="335"/>
                </a:lnTo>
                <a:lnTo>
                  <a:pt x="46" y="345"/>
                </a:lnTo>
                <a:lnTo>
                  <a:pt x="54" y="354"/>
                </a:lnTo>
                <a:lnTo>
                  <a:pt x="62" y="363"/>
                </a:lnTo>
                <a:lnTo>
                  <a:pt x="71" y="370"/>
                </a:lnTo>
                <a:lnTo>
                  <a:pt x="81" y="378"/>
                </a:lnTo>
                <a:lnTo>
                  <a:pt x="91" y="384"/>
                </a:lnTo>
                <a:lnTo>
                  <a:pt x="91" y="384"/>
                </a:lnTo>
                <a:lnTo>
                  <a:pt x="91" y="384"/>
                </a:lnTo>
                <a:lnTo>
                  <a:pt x="106" y="393"/>
                </a:lnTo>
                <a:lnTo>
                  <a:pt x="114" y="399"/>
                </a:lnTo>
                <a:lnTo>
                  <a:pt x="117" y="404"/>
                </a:lnTo>
                <a:lnTo>
                  <a:pt x="122" y="409"/>
                </a:lnTo>
                <a:lnTo>
                  <a:pt x="125" y="416"/>
                </a:lnTo>
                <a:lnTo>
                  <a:pt x="129" y="424"/>
                </a:lnTo>
                <a:lnTo>
                  <a:pt x="131" y="434"/>
                </a:lnTo>
                <a:lnTo>
                  <a:pt x="134" y="445"/>
                </a:lnTo>
                <a:lnTo>
                  <a:pt x="136" y="459"/>
                </a:lnTo>
                <a:lnTo>
                  <a:pt x="137" y="475"/>
                </a:lnTo>
                <a:lnTo>
                  <a:pt x="138" y="494"/>
                </a:lnTo>
                <a:lnTo>
                  <a:pt x="138" y="515"/>
                </a:lnTo>
                <a:lnTo>
                  <a:pt x="138" y="649"/>
                </a:lnTo>
                <a:lnTo>
                  <a:pt x="138" y="649"/>
                </a:lnTo>
                <a:lnTo>
                  <a:pt x="138" y="658"/>
                </a:lnTo>
                <a:lnTo>
                  <a:pt x="137" y="668"/>
                </a:lnTo>
                <a:lnTo>
                  <a:pt x="132" y="679"/>
                </a:lnTo>
                <a:lnTo>
                  <a:pt x="130" y="685"/>
                </a:lnTo>
                <a:lnTo>
                  <a:pt x="127" y="691"/>
                </a:lnTo>
                <a:lnTo>
                  <a:pt x="122" y="695"/>
                </a:lnTo>
                <a:lnTo>
                  <a:pt x="116" y="700"/>
                </a:lnTo>
                <a:lnTo>
                  <a:pt x="109" y="703"/>
                </a:lnTo>
                <a:lnTo>
                  <a:pt x="101" y="707"/>
                </a:lnTo>
                <a:lnTo>
                  <a:pt x="92" y="709"/>
                </a:lnTo>
                <a:lnTo>
                  <a:pt x="82" y="709"/>
                </a:lnTo>
                <a:lnTo>
                  <a:pt x="38" y="709"/>
                </a:lnTo>
                <a:lnTo>
                  <a:pt x="38" y="709"/>
                </a:lnTo>
                <a:lnTo>
                  <a:pt x="33" y="710"/>
                </a:lnTo>
                <a:lnTo>
                  <a:pt x="30" y="712"/>
                </a:lnTo>
                <a:lnTo>
                  <a:pt x="28" y="716"/>
                </a:lnTo>
                <a:lnTo>
                  <a:pt x="26" y="721"/>
                </a:lnTo>
                <a:lnTo>
                  <a:pt x="26" y="723"/>
                </a:lnTo>
                <a:lnTo>
                  <a:pt x="284" y="723"/>
                </a:lnTo>
                <a:lnTo>
                  <a:pt x="284" y="721"/>
                </a:lnTo>
                <a:lnTo>
                  <a:pt x="284" y="721"/>
                </a:lnTo>
                <a:lnTo>
                  <a:pt x="283" y="716"/>
                </a:lnTo>
                <a:lnTo>
                  <a:pt x="281" y="712"/>
                </a:lnTo>
                <a:lnTo>
                  <a:pt x="277" y="710"/>
                </a:lnTo>
                <a:lnTo>
                  <a:pt x="273" y="709"/>
                </a:lnTo>
                <a:lnTo>
                  <a:pt x="229" y="709"/>
                </a:lnTo>
                <a:lnTo>
                  <a:pt x="229" y="709"/>
                </a:lnTo>
                <a:lnTo>
                  <a:pt x="219" y="709"/>
                </a:lnTo>
                <a:lnTo>
                  <a:pt x="210" y="707"/>
                </a:lnTo>
                <a:lnTo>
                  <a:pt x="201" y="703"/>
                </a:lnTo>
                <a:lnTo>
                  <a:pt x="195" y="700"/>
                </a:lnTo>
                <a:lnTo>
                  <a:pt x="189" y="695"/>
                </a:lnTo>
                <a:lnTo>
                  <a:pt x="184" y="691"/>
                </a:lnTo>
                <a:lnTo>
                  <a:pt x="181" y="685"/>
                </a:lnTo>
                <a:lnTo>
                  <a:pt x="178" y="679"/>
                </a:lnTo>
                <a:lnTo>
                  <a:pt x="174" y="668"/>
                </a:lnTo>
                <a:lnTo>
                  <a:pt x="173" y="658"/>
                </a:lnTo>
                <a:lnTo>
                  <a:pt x="173" y="649"/>
                </a:lnTo>
                <a:lnTo>
                  <a:pt x="173" y="515"/>
                </a:lnTo>
                <a:lnTo>
                  <a:pt x="173" y="515"/>
                </a:lnTo>
                <a:lnTo>
                  <a:pt x="173" y="494"/>
                </a:lnTo>
                <a:lnTo>
                  <a:pt x="174" y="475"/>
                </a:lnTo>
                <a:lnTo>
                  <a:pt x="175" y="459"/>
                </a:lnTo>
                <a:lnTo>
                  <a:pt x="177" y="445"/>
                </a:lnTo>
                <a:lnTo>
                  <a:pt x="180" y="434"/>
                </a:lnTo>
                <a:lnTo>
                  <a:pt x="183" y="424"/>
                </a:lnTo>
                <a:lnTo>
                  <a:pt x="185" y="416"/>
                </a:lnTo>
                <a:lnTo>
                  <a:pt x="189" y="409"/>
                </a:lnTo>
                <a:lnTo>
                  <a:pt x="193" y="404"/>
                </a:lnTo>
                <a:lnTo>
                  <a:pt x="197" y="399"/>
                </a:lnTo>
                <a:lnTo>
                  <a:pt x="205" y="393"/>
                </a:lnTo>
                <a:lnTo>
                  <a:pt x="220" y="384"/>
                </a:lnTo>
                <a:lnTo>
                  <a:pt x="220" y="384"/>
                </a:lnTo>
                <a:lnTo>
                  <a:pt x="220" y="384"/>
                </a:lnTo>
                <a:lnTo>
                  <a:pt x="230" y="378"/>
                </a:lnTo>
                <a:lnTo>
                  <a:pt x="239" y="370"/>
                </a:lnTo>
                <a:lnTo>
                  <a:pt x="249" y="363"/>
                </a:lnTo>
                <a:lnTo>
                  <a:pt x="257" y="354"/>
                </a:lnTo>
                <a:lnTo>
                  <a:pt x="265" y="345"/>
                </a:lnTo>
                <a:lnTo>
                  <a:pt x="273" y="335"/>
                </a:lnTo>
                <a:lnTo>
                  <a:pt x="280" y="323"/>
                </a:lnTo>
                <a:lnTo>
                  <a:pt x="286" y="312"/>
                </a:lnTo>
                <a:lnTo>
                  <a:pt x="291" y="299"/>
                </a:lnTo>
                <a:lnTo>
                  <a:pt x="296" y="285"/>
                </a:lnTo>
                <a:lnTo>
                  <a:pt x="300" y="271"/>
                </a:lnTo>
                <a:lnTo>
                  <a:pt x="304" y="257"/>
                </a:lnTo>
                <a:lnTo>
                  <a:pt x="307" y="241"/>
                </a:lnTo>
                <a:lnTo>
                  <a:pt x="310" y="226"/>
                </a:lnTo>
                <a:lnTo>
                  <a:pt x="311" y="209"/>
                </a:lnTo>
                <a:lnTo>
                  <a:pt x="311" y="193"/>
                </a:lnTo>
                <a:lnTo>
                  <a:pt x="311" y="193"/>
                </a:lnTo>
                <a:lnTo>
                  <a:pt x="311" y="169"/>
                </a:lnTo>
                <a:lnTo>
                  <a:pt x="309" y="144"/>
                </a:lnTo>
                <a:lnTo>
                  <a:pt x="306" y="118"/>
                </a:lnTo>
                <a:lnTo>
                  <a:pt x="302" y="93"/>
                </a:lnTo>
                <a:lnTo>
                  <a:pt x="297" y="67"/>
                </a:lnTo>
                <a:lnTo>
                  <a:pt x="290" y="43"/>
                </a:lnTo>
                <a:lnTo>
                  <a:pt x="283" y="21"/>
                </a:lnTo>
                <a:lnTo>
                  <a:pt x="274" y="0"/>
                </a:lnTo>
                <a:lnTo>
                  <a:pt x="2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7124701" y="3189289"/>
            <a:ext cx="206375" cy="130175"/>
          </a:xfrm>
          <a:custGeom>
            <a:rect b="b" l="l" r="r" t="t"/>
            <a:pathLst>
              <a:path extrusionOk="0" h="165" w="261">
                <a:moveTo>
                  <a:pt x="249" y="10"/>
                </a:moveTo>
                <a:lnTo>
                  <a:pt x="249" y="10"/>
                </a:lnTo>
                <a:lnTo>
                  <a:pt x="246" y="31"/>
                </a:lnTo>
                <a:lnTo>
                  <a:pt x="241" y="52"/>
                </a:lnTo>
                <a:lnTo>
                  <a:pt x="234" y="70"/>
                </a:lnTo>
                <a:lnTo>
                  <a:pt x="226" y="87"/>
                </a:lnTo>
                <a:lnTo>
                  <a:pt x="216" y="102"/>
                </a:lnTo>
                <a:lnTo>
                  <a:pt x="205" y="116"/>
                </a:lnTo>
                <a:lnTo>
                  <a:pt x="193" y="128"/>
                </a:lnTo>
                <a:lnTo>
                  <a:pt x="179" y="137"/>
                </a:lnTo>
                <a:lnTo>
                  <a:pt x="178" y="137"/>
                </a:lnTo>
                <a:lnTo>
                  <a:pt x="178" y="138"/>
                </a:lnTo>
                <a:lnTo>
                  <a:pt x="178" y="138"/>
                </a:lnTo>
                <a:lnTo>
                  <a:pt x="170" y="143"/>
                </a:lnTo>
                <a:lnTo>
                  <a:pt x="158" y="147"/>
                </a:lnTo>
                <a:lnTo>
                  <a:pt x="144" y="152"/>
                </a:lnTo>
                <a:lnTo>
                  <a:pt x="137" y="154"/>
                </a:lnTo>
                <a:lnTo>
                  <a:pt x="130" y="154"/>
                </a:lnTo>
                <a:lnTo>
                  <a:pt x="130" y="154"/>
                </a:lnTo>
                <a:lnTo>
                  <a:pt x="122" y="154"/>
                </a:lnTo>
                <a:lnTo>
                  <a:pt x="114" y="152"/>
                </a:lnTo>
                <a:lnTo>
                  <a:pt x="98" y="146"/>
                </a:lnTo>
                <a:lnTo>
                  <a:pt x="88" y="140"/>
                </a:lnTo>
                <a:lnTo>
                  <a:pt x="83" y="138"/>
                </a:lnTo>
                <a:lnTo>
                  <a:pt x="83" y="137"/>
                </a:lnTo>
                <a:lnTo>
                  <a:pt x="82" y="137"/>
                </a:lnTo>
                <a:lnTo>
                  <a:pt x="82" y="137"/>
                </a:lnTo>
                <a:lnTo>
                  <a:pt x="68" y="128"/>
                </a:lnTo>
                <a:lnTo>
                  <a:pt x="56" y="116"/>
                </a:lnTo>
                <a:lnTo>
                  <a:pt x="45" y="102"/>
                </a:lnTo>
                <a:lnTo>
                  <a:pt x="35" y="87"/>
                </a:lnTo>
                <a:lnTo>
                  <a:pt x="27" y="70"/>
                </a:lnTo>
                <a:lnTo>
                  <a:pt x="20" y="52"/>
                </a:lnTo>
                <a:lnTo>
                  <a:pt x="15" y="31"/>
                </a:lnTo>
                <a:lnTo>
                  <a:pt x="12" y="10"/>
                </a:lnTo>
                <a:lnTo>
                  <a:pt x="249" y="10"/>
                </a:lnTo>
                <a:close/>
                <a:moveTo>
                  <a:pt x="261" y="0"/>
                </a:moveTo>
                <a:lnTo>
                  <a:pt x="0" y="0"/>
                </a:lnTo>
                <a:lnTo>
                  <a:pt x="0" y="0"/>
                </a:lnTo>
                <a:lnTo>
                  <a:pt x="4" y="24"/>
                </a:lnTo>
                <a:lnTo>
                  <a:pt x="8" y="47"/>
                </a:lnTo>
                <a:lnTo>
                  <a:pt x="15" y="69"/>
                </a:lnTo>
                <a:lnTo>
                  <a:pt x="24" y="88"/>
                </a:lnTo>
                <a:lnTo>
                  <a:pt x="35" y="107"/>
                </a:lnTo>
                <a:lnTo>
                  <a:pt x="47" y="122"/>
                </a:lnTo>
                <a:lnTo>
                  <a:pt x="54" y="129"/>
                </a:lnTo>
                <a:lnTo>
                  <a:pt x="61" y="136"/>
                </a:lnTo>
                <a:lnTo>
                  <a:pt x="69" y="141"/>
                </a:lnTo>
                <a:lnTo>
                  <a:pt x="77" y="146"/>
                </a:lnTo>
                <a:lnTo>
                  <a:pt x="77" y="146"/>
                </a:lnTo>
                <a:lnTo>
                  <a:pt x="82" y="150"/>
                </a:lnTo>
                <a:lnTo>
                  <a:pt x="95" y="155"/>
                </a:lnTo>
                <a:lnTo>
                  <a:pt x="103" y="159"/>
                </a:lnTo>
                <a:lnTo>
                  <a:pt x="112" y="162"/>
                </a:lnTo>
                <a:lnTo>
                  <a:pt x="121" y="163"/>
                </a:lnTo>
                <a:lnTo>
                  <a:pt x="130" y="165"/>
                </a:lnTo>
                <a:lnTo>
                  <a:pt x="130" y="165"/>
                </a:lnTo>
                <a:lnTo>
                  <a:pt x="140" y="163"/>
                </a:lnTo>
                <a:lnTo>
                  <a:pt x="149" y="162"/>
                </a:lnTo>
                <a:lnTo>
                  <a:pt x="158" y="159"/>
                </a:lnTo>
                <a:lnTo>
                  <a:pt x="166" y="155"/>
                </a:lnTo>
                <a:lnTo>
                  <a:pt x="179" y="150"/>
                </a:lnTo>
                <a:lnTo>
                  <a:pt x="183" y="146"/>
                </a:lnTo>
                <a:lnTo>
                  <a:pt x="183" y="146"/>
                </a:lnTo>
                <a:lnTo>
                  <a:pt x="191" y="141"/>
                </a:lnTo>
                <a:lnTo>
                  <a:pt x="199" y="136"/>
                </a:lnTo>
                <a:lnTo>
                  <a:pt x="206" y="129"/>
                </a:lnTo>
                <a:lnTo>
                  <a:pt x="213" y="122"/>
                </a:lnTo>
                <a:lnTo>
                  <a:pt x="226" y="107"/>
                </a:lnTo>
                <a:lnTo>
                  <a:pt x="236" y="88"/>
                </a:lnTo>
                <a:lnTo>
                  <a:pt x="246" y="69"/>
                </a:lnTo>
                <a:lnTo>
                  <a:pt x="252" y="47"/>
                </a:lnTo>
                <a:lnTo>
                  <a:pt x="257" y="24"/>
                </a:lnTo>
                <a:lnTo>
                  <a:pt x="261" y="0"/>
                </a:lnTo>
                <a:lnTo>
                  <a:pt x="2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7132639" y="3197226"/>
            <a:ext cx="188913" cy="114300"/>
          </a:xfrm>
          <a:custGeom>
            <a:rect b="b" l="l" r="r" t="t"/>
            <a:pathLst>
              <a:path extrusionOk="0" h="144" w="237">
                <a:moveTo>
                  <a:pt x="237" y="0"/>
                </a:moveTo>
                <a:lnTo>
                  <a:pt x="237" y="0"/>
                </a:lnTo>
                <a:lnTo>
                  <a:pt x="234" y="21"/>
                </a:lnTo>
                <a:lnTo>
                  <a:pt x="229" y="42"/>
                </a:lnTo>
                <a:lnTo>
                  <a:pt x="222" y="60"/>
                </a:lnTo>
                <a:lnTo>
                  <a:pt x="214" y="77"/>
                </a:lnTo>
                <a:lnTo>
                  <a:pt x="204" y="92"/>
                </a:lnTo>
                <a:lnTo>
                  <a:pt x="193" y="106"/>
                </a:lnTo>
                <a:lnTo>
                  <a:pt x="181" y="118"/>
                </a:lnTo>
                <a:lnTo>
                  <a:pt x="167" y="127"/>
                </a:lnTo>
                <a:lnTo>
                  <a:pt x="166" y="127"/>
                </a:lnTo>
                <a:lnTo>
                  <a:pt x="166" y="128"/>
                </a:lnTo>
                <a:lnTo>
                  <a:pt x="166" y="128"/>
                </a:lnTo>
                <a:lnTo>
                  <a:pt x="158" y="133"/>
                </a:lnTo>
                <a:lnTo>
                  <a:pt x="146" y="137"/>
                </a:lnTo>
                <a:lnTo>
                  <a:pt x="132" y="142"/>
                </a:lnTo>
                <a:lnTo>
                  <a:pt x="125" y="144"/>
                </a:lnTo>
                <a:lnTo>
                  <a:pt x="118" y="144"/>
                </a:lnTo>
                <a:lnTo>
                  <a:pt x="118" y="144"/>
                </a:lnTo>
                <a:lnTo>
                  <a:pt x="110" y="144"/>
                </a:lnTo>
                <a:lnTo>
                  <a:pt x="102" y="142"/>
                </a:lnTo>
                <a:lnTo>
                  <a:pt x="86" y="136"/>
                </a:lnTo>
                <a:lnTo>
                  <a:pt x="76" y="130"/>
                </a:lnTo>
                <a:lnTo>
                  <a:pt x="71" y="128"/>
                </a:lnTo>
                <a:lnTo>
                  <a:pt x="71" y="127"/>
                </a:lnTo>
                <a:lnTo>
                  <a:pt x="70" y="127"/>
                </a:lnTo>
                <a:lnTo>
                  <a:pt x="70" y="127"/>
                </a:lnTo>
                <a:lnTo>
                  <a:pt x="56" y="118"/>
                </a:lnTo>
                <a:lnTo>
                  <a:pt x="44" y="106"/>
                </a:lnTo>
                <a:lnTo>
                  <a:pt x="33" y="92"/>
                </a:lnTo>
                <a:lnTo>
                  <a:pt x="23" y="77"/>
                </a:lnTo>
                <a:lnTo>
                  <a:pt x="15" y="60"/>
                </a:lnTo>
                <a:lnTo>
                  <a:pt x="8" y="42"/>
                </a:lnTo>
                <a:lnTo>
                  <a:pt x="3" y="21"/>
                </a:lnTo>
                <a:lnTo>
                  <a:pt x="0" y="0"/>
                </a:lnTo>
                <a:lnTo>
                  <a:pt x="23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7124701" y="3189289"/>
            <a:ext cx="206375" cy="130175"/>
          </a:xfrm>
          <a:custGeom>
            <a:rect b="b" l="l" r="r" t="t"/>
            <a:pathLst>
              <a:path extrusionOk="0" h="165" w="261">
                <a:moveTo>
                  <a:pt x="261" y="0"/>
                </a:moveTo>
                <a:lnTo>
                  <a:pt x="0" y="0"/>
                </a:lnTo>
                <a:lnTo>
                  <a:pt x="0" y="0"/>
                </a:lnTo>
                <a:lnTo>
                  <a:pt x="4" y="24"/>
                </a:lnTo>
                <a:lnTo>
                  <a:pt x="8" y="47"/>
                </a:lnTo>
                <a:lnTo>
                  <a:pt x="15" y="69"/>
                </a:lnTo>
                <a:lnTo>
                  <a:pt x="24" y="88"/>
                </a:lnTo>
                <a:lnTo>
                  <a:pt x="35" y="107"/>
                </a:lnTo>
                <a:lnTo>
                  <a:pt x="47" y="122"/>
                </a:lnTo>
                <a:lnTo>
                  <a:pt x="54" y="129"/>
                </a:lnTo>
                <a:lnTo>
                  <a:pt x="61" y="136"/>
                </a:lnTo>
                <a:lnTo>
                  <a:pt x="69" y="141"/>
                </a:lnTo>
                <a:lnTo>
                  <a:pt x="77" y="146"/>
                </a:lnTo>
                <a:lnTo>
                  <a:pt x="77" y="146"/>
                </a:lnTo>
                <a:lnTo>
                  <a:pt x="82" y="150"/>
                </a:lnTo>
                <a:lnTo>
                  <a:pt x="95" y="155"/>
                </a:lnTo>
                <a:lnTo>
                  <a:pt x="103" y="159"/>
                </a:lnTo>
                <a:lnTo>
                  <a:pt x="112" y="162"/>
                </a:lnTo>
                <a:lnTo>
                  <a:pt x="121" y="163"/>
                </a:lnTo>
                <a:lnTo>
                  <a:pt x="130" y="165"/>
                </a:lnTo>
                <a:lnTo>
                  <a:pt x="130" y="165"/>
                </a:lnTo>
                <a:lnTo>
                  <a:pt x="140" y="163"/>
                </a:lnTo>
                <a:lnTo>
                  <a:pt x="149" y="162"/>
                </a:lnTo>
                <a:lnTo>
                  <a:pt x="158" y="159"/>
                </a:lnTo>
                <a:lnTo>
                  <a:pt x="166" y="155"/>
                </a:lnTo>
                <a:lnTo>
                  <a:pt x="179" y="150"/>
                </a:lnTo>
                <a:lnTo>
                  <a:pt x="183" y="146"/>
                </a:lnTo>
                <a:lnTo>
                  <a:pt x="183" y="146"/>
                </a:lnTo>
                <a:lnTo>
                  <a:pt x="191" y="141"/>
                </a:lnTo>
                <a:lnTo>
                  <a:pt x="199" y="136"/>
                </a:lnTo>
                <a:lnTo>
                  <a:pt x="206" y="129"/>
                </a:lnTo>
                <a:lnTo>
                  <a:pt x="213" y="122"/>
                </a:lnTo>
                <a:lnTo>
                  <a:pt x="226" y="107"/>
                </a:lnTo>
                <a:lnTo>
                  <a:pt x="236" y="88"/>
                </a:lnTo>
                <a:lnTo>
                  <a:pt x="246" y="69"/>
                </a:lnTo>
                <a:lnTo>
                  <a:pt x="252" y="47"/>
                </a:lnTo>
                <a:lnTo>
                  <a:pt x="257" y="24"/>
                </a:lnTo>
                <a:lnTo>
                  <a:pt x="261" y="0"/>
                </a:lnTo>
                <a:lnTo>
                  <a:pt x="26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4714876" y="2881314"/>
            <a:ext cx="850900" cy="849313"/>
          </a:xfrm>
          <a:custGeom>
            <a:rect b="b" l="l" r="r" t="t"/>
            <a:pathLst>
              <a:path extrusionOk="0" h="1072" w="1072">
                <a:moveTo>
                  <a:pt x="1072" y="536"/>
                </a:moveTo>
                <a:lnTo>
                  <a:pt x="1072" y="536"/>
                </a:lnTo>
                <a:lnTo>
                  <a:pt x="1071" y="564"/>
                </a:lnTo>
                <a:lnTo>
                  <a:pt x="1068" y="590"/>
                </a:lnTo>
                <a:lnTo>
                  <a:pt x="1065" y="618"/>
                </a:lnTo>
                <a:lnTo>
                  <a:pt x="1060" y="645"/>
                </a:lnTo>
                <a:lnTo>
                  <a:pt x="1055" y="670"/>
                </a:lnTo>
                <a:lnTo>
                  <a:pt x="1048" y="695"/>
                </a:lnTo>
                <a:lnTo>
                  <a:pt x="1039" y="721"/>
                </a:lnTo>
                <a:lnTo>
                  <a:pt x="1029" y="745"/>
                </a:lnTo>
                <a:lnTo>
                  <a:pt x="1019" y="769"/>
                </a:lnTo>
                <a:lnTo>
                  <a:pt x="1006" y="792"/>
                </a:lnTo>
                <a:lnTo>
                  <a:pt x="994" y="814"/>
                </a:lnTo>
                <a:lnTo>
                  <a:pt x="980" y="836"/>
                </a:lnTo>
                <a:lnTo>
                  <a:pt x="965" y="857"/>
                </a:lnTo>
                <a:lnTo>
                  <a:pt x="949" y="877"/>
                </a:lnTo>
                <a:lnTo>
                  <a:pt x="933" y="897"/>
                </a:lnTo>
                <a:lnTo>
                  <a:pt x="914" y="915"/>
                </a:lnTo>
                <a:lnTo>
                  <a:pt x="896" y="933"/>
                </a:lnTo>
                <a:lnTo>
                  <a:pt x="876" y="950"/>
                </a:lnTo>
                <a:lnTo>
                  <a:pt x="857" y="966"/>
                </a:lnTo>
                <a:lnTo>
                  <a:pt x="835" y="981"/>
                </a:lnTo>
                <a:lnTo>
                  <a:pt x="814" y="995"/>
                </a:lnTo>
                <a:lnTo>
                  <a:pt x="791" y="1007"/>
                </a:lnTo>
                <a:lnTo>
                  <a:pt x="768" y="1019"/>
                </a:lnTo>
                <a:lnTo>
                  <a:pt x="744" y="1031"/>
                </a:lnTo>
                <a:lnTo>
                  <a:pt x="720" y="1040"/>
                </a:lnTo>
                <a:lnTo>
                  <a:pt x="695" y="1048"/>
                </a:lnTo>
                <a:lnTo>
                  <a:pt x="670" y="1055"/>
                </a:lnTo>
                <a:lnTo>
                  <a:pt x="644" y="1062"/>
                </a:lnTo>
                <a:lnTo>
                  <a:pt x="617" y="1066"/>
                </a:lnTo>
                <a:lnTo>
                  <a:pt x="591" y="1070"/>
                </a:lnTo>
                <a:lnTo>
                  <a:pt x="563" y="1072"/>
                </a:lnTo>
                <a:lnTo>
                  <a:pt x="535" y="1072"/>
                </a:lnTo>
                <a:lnTo>
                  <a:pt x="535" y="1072"/>
                </a:lnTo>
                <a:lnTo>
                  <a:pt x="508" y="1072"/>
                </a:lnTo>
                <a:lnTo>
                  <a:pt x="481" y="1070"/>
                </a:lnTo>
                <a:lnTo>
                  <a:pt x="454" y="1066"/>
                </a:lnTo>
                <a:lnTo>
                  <a:pt x="428" y="1062"/>
                </a:lnTo>
                <a:lnTo>
                  <a:pt x="402" y="1055"/>
                </a:lnTo>
                <a:lnTo>
                  <a:pt x="376" y="1048"/>
                </a:lnTo>
                <a:lnTo>
                  <a:pt x="351" y="1040"/>
                </a:lnTo>
                <a:lnTo>
                  <a:pt x="327" y="1031"/>
                </a:lnTo>
                <a:lnTo>
                  <a:pt x="304" y="1019"/>
                </a:lnTo>
                <a:lnTo>
                  <a:pt x="281" y="1007"/>
                </a:lnTo>
                <a:lnTo>
                  <a:pt x="258" y="995"/>
                </a:lnTo>
                <a:lnTo>
                  <a:pt x="236" y="981"/>
                </a:lnTo>
                <a:lnTo>
                  <a:pt x="215" y="966"/>
                </a:lnTo>
                <a:lnTo>
                  <a:pt x="194" y="950"/>
                </a:lnTo>
                <a:lnTo>
                  <a:pt x="175" y="933"/>
                </a:lnTo>
                <a:lnTo>
                  <a:pt x="156" y="915"/>
                </a:lnTo>
                <a:lnTo>
                  <a:pt x="139" y="897"/>
                </a:lnTo>
                <a:lnTo>
                  <a:pt x="122" y="877"/>
                </a:lnTo>
                <a:lnTo>
                  <a:pt x="106" y="857"/>
                </a:lnTo>
                <a:lnTo>
                  <a:pt x="92" y="836"/>
                </a:lnTo>
                <a:lnTo>
                  <a:pt x="77" y="814"/>
                </a:lnTo>
                <a:lnTo>
                  <a:pt x="64" y="792"/>
                </a:lnTo>
                <a:lnTo>
                  <a:pt x="53" y="769"/>
                </a:lnTo>
                <a:lnTo>
                  <a:pt x="42" y="745"/>
                </a:lnTo>
                <a:lnTo>
                  <a:pt x="32" y="721"/>
                </a:lnTo>
                <a:lnTo>
                  <a:pt x="24" y="695"/>
                </a:lnTo>
                <a:lnTo>
                  <a:pt x="17" y="670"/>
                </a:lnTo>
                <a:lnTo>
                  <a:pt x="10" y="645"/>
                </a:lnTo>
                <a:lnTo>
                  <a:pt x="6" y="618"/>
                </a:lnTo>
                <a:lnTo>
                  <a:pt x="2" y="590"/>
                </a:lnTo>
                <a:lnTo>
                  <a:pt x="1" y="564"/>
                </a:lnTo>
                <a:lnTo>
                  <a:pt x="0" y="536"/>
                </a:lnTo>
                <a:lnTo>
                  <a:pt x="0" y="536"/>
                </a:lnTo>
                <a:lnTo>
                  <a:pt x="1" y="509"/>
                </a:lnTo>
                <a:lnTo>
                  <a:pt x="2" y="481"/>
                </a:lnTo>
                <a:lnTo>
                  <a:pt x="6" y="454"/>
                </a:lnTo>
                <a:lnTo>
                  <a:pt x="10" y="428"/>
                </a:lnTo>
                <a:lnTo>
                  <a:pt x="17" y="403"/>
                </a:lnTo>
                <a:lnTo>
                  <a:pt x="24" y="377"/>
                </a:lnTo>
                <a:lnTo>
                  <a:pt x="32" y="352"/>
                </a:lnTo>
                <a:lnTo>
                  <a:pt x="42" y="328"/>
                </a:lnTo>
                <a:lnTo>
                  <a:pt x="53" y="303"/>
                </a:lnTo>
                <a:lnTo>
                  <a:pt x="64" y="280"/>
                </a:lnTo>
                <a:lnTo>
                  <a:pt x="77" y="259"/>
                </a:lnTo>
                <a:lnTo>
                  <a:pt x="92" y="237"/>
                </a:lnTo>
                <a:lnTo>
                  <a:pt x="106" y="216"/>
                </a:lnTo>
                <a:lnTo>
                  <a:pt x="122" y="195"/>
                </a:lnTo>
                <a:lnTo>
                  <a:pt x="139" y="176"/>
                </a:lnTo>
                <a:lnTo>
                  <a:pt x="156" y="157"/>
                </a:lnTo>
                <a:lnTo>
                  <a:pt x="175" y="140"/>
                </a:lnTo>
                <a:lnTo>
                  <a:pt x="194" y="123"/>
                </a:lnTo>
                <a:lnTo>
                  <a:pt x="215" y="106"/>
                </a:lnTo>
                <a:lnTo>
                  <a:pt x="236" y="91"/>
                </a:lnTo>
                <a:lnTo>
                  <a:pt x="258" y="78"/>
                </a:lnTo>
                <a:lnTo>
                  <a:pt x="281" y="65"/>
                </a:lnTo>
                <a:lnTo>
                  <a:pt x="304" y="53"/>
                </a:lnTo>
                <a:lnTo>
                  <a:pt x="327" y="42"/>
                </a:lnTo>
                <a:lnTo>
                  <a:pt x="351" y="33"/>
                </a:lnTo>
                <a:lnTo>
                  <a:pt x="376" y="25"/>
                </a:lnTo>
                <a:lnTo>
                  <a:pt x="402" y="17"/>
                </a:lnTo>
                <a:lnTo>
                  <a:pt x="428" y="11"/>
                </a:lnTo>
                <a:lnTo>
                  <a:pt x="454" y="6"/>
                </a:lnTo>
                <a:lnTo>
                  <a:pt x="481" y="3"/>
                </a:lnTo>
                <a:lnTo>
                  <a:pt x="508" y="0"/>
                </a:lnTo>
                <a:lnTo>
                  <a:pt x="535" y="0"/>
                </a:lnTo>
                <a:lnTo>
                  <a:pt x="535" y="0"/>
                </a:lnTo>
                <a:lnTo>
                  <a:pt x="563" y="0"/>
                </a:lnTo>
                <a:lnTo>
                  <a:pt x="591" y="3"/>
                </a:lnTo>
                <a:lnTo>
                  <a:pt x="617" y="6"/>
                </a:lnTo>
                <a:lnTo>
                  <a:pt x="644" y="11"/>
                </a:lnTo>
                <a:lnTo>
                  <a:pt x="670" y="17"/>
                </a:lnTo>
                <a:lnTo>
                  <a:pt x="695" y="25"/>
                </a:lnTo>
                <a:lnTo>
                  <a:pt x="720" y="33"/>
                </a:lnTo>
                <a:lnTo>
                  <a:pt x="744" y="42"/>
                </a:lnTo>
                <a:lnTo>
                  <a:pt x="768" y="53"/>
                </a:lnTo>
                <a:lnTo>
                  <a:pt x="791" y="65"/>
                </a:lnTo>
                <a:lnTo>
                  <a:pt x="814" y="78"/>
                </a:lnTo>
                <a:lnTo>
                  <a:pt x="835" y="91"/>
                </a:lnTo>
                <a:lnTo>
                  <a:pt x="857" y="106"/>
                </a:lnTo>
                <a:lnTo>
                  <a:pt x="876" y="123"/>
                </a:lnTo>
                <a:lnTo>
                  <a:pt x="896" y="140"/>
                </a:lnTo>
                <a:lnTo>
                  <a:pt x="914" y="157"/>
                </a:lnTo>
                <a:lnTo>
                  <a:pt x="933" y="176"/>
                </a:lnTo>
                <a:lnTo>
                  <a:pt x="949" y="195"/>
                </a:lnTo>
                <a:lnTo>
                  <a:pt x="965" y="216"/>
                </a:lnTo>
                <a:lnTo>
                  <a:pt x="980" y="237"/>
                </a:lnTo>
                <a:lnTo>
                  <a:pt x="994" y="259"/>
                </a:lnTo>
                <a:lnTo>
                  <a:pt x="1006" y="280"/>
                </a:lnTo>
                <a:lnTo>
                  <a:pt x="1019" y="303"/>
                </a:lnTo>
                <a:lnTo>
                  <a:pt x="1029" y="328"/>
                </a:lnTo>
                <a:lnTo>
                  <a:pt x="1039" y="352"/>
                </a:lnTo>
                <a:lnTo>
                  <a:pt x="1048" y="377"/>
                </a:lnTo>
                <a:lnTo>
                  <a:pt x="1055" y="403"/>
                </a:lnTo>
                <a:lnTo>
                  <a:pt x="1060" y="428"/>
                </a:lnTo>
                <a:lnTo>
                  <a:pt x="1065" y="454"/>
                </a:lnTo>
                <a:lnTo>
                  <a:pt x="1068" y="481"/>
                </a:lnTo>
                <a:lnTo>
                  <a:pt x="1071" y="509"/>
                </a:lnTo>
                <a:lnTo>
                  <a:pt x="1072" y="536"/>
                </a:lnTo>
                <a:lnTo>
                  <a:pt x="1072" y="536"/>
                </a:lnTo>
                <a:close/>
              </a:path>
            </a:pathLst>
          </a:custGeom>
          <a:solidFill>
            <a:srgbClr val="49CF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4927828" y="2994197"/>
            <a:ext cx="415698" cy="623546"/>
            <a:chOff x="2330" y="1158"/>
            <a:chExt cx="694" cy="1041"/>
          </a:xfrm>
        </p:grpSpPr>
        <p:sp>
          <p:nvSpPr>
            <p:cNvPr id="43" name="Google Shape;43;p2"/>
            <p:cNvSpPr/>
            <p:nvPr/>
          </p:nvSpPr>
          <p:spPr>
            <a:xfrm>
              <a:off x="2416" y="1158"/>
              <a:ext cx="243" cy="155"/>
            </a:xfrm>
            <a:custGeom>
              <a:rect b="b" l="l" r="r" t="t"/>
              <a:pathLst>
                <a:path extrusionOk="0" h="777" w="1213">
                  <a:moveTo>
                    <a:pt x="811" y="777"/>
                  </a:moveTo>
                  <a:lnTo>
                    <a:pt x="811" y="777"/>
                  </a:lnTo>
                  <a:lnTo>
                    <a:pt x="837" y="777"/>
                  </a:lnTo>
                  <a:lnTo>
                    <a:pt x="864" y="775"/>
                  </a:lnTo>
                  <a:lnTo>
                    <a:pt x="889" y="773"/>
                  </a:lnTo>
                  <a:lnTo>
                    <a:pt x="915" y="770"/>
                  </a:lnTo>
                  <a:lnTo>
                    <a:pt x="939" y="765"/>
                  </a:lnTo>
                  <a:lnTo>
                    <a:pt x="964" y="760"/>
                  </a:lnTo>
                  <a:lnTo>
                    <a:pt x="987" y="753"/>
                  </a:lnTo>
                  <a:lnTo>
                    <a:pt x="1011" y="746"/>
                  </a:lnTo>
                  <a:lnTo>
                    <a:pt x="1034" y="738"/>
                  </a:lnTo>
                  <a:lnTo>
                    <a:pt x="1057" y="731"/>
                  </a:lnTo>
                  <a:lnTo>
                    <a:pt x="1078" y="722"/>
                  </a:lnTo>
                  <a:lnTo>
                    <a:pt x="1098" y="712"/>
                  </a:lnTo>
                  <a:lnTo>
                    <a:pt x="1117" y="702"/>
                  </a:lnTo>
                  <a:lnTo>
                    <a:pt x="1136" y="692"/>
                  </a:lnTo>
                  <a:lnTo>
                    <a:pt x="1152" y="681"/>
                  </a:lnTo>
                  <a:lnTo>
                    <a:pt x="1168" y="669"/>
                  </a:lnTo>
                  <a:lnTo>
                    <a:pt x="1168" y="669"/>
                  </a:lnTo>
                  <a:lnTo>
                    <a:pt x="1174" y="666"/>
                  </a:lnTo>
                  <a:lnTo>
                    <a:pt x="1177" y="662"/>
                  </a:lnTo>
                  <a:lnTo>
                    <a:pt x="1180" y="657"/>
                  </a:lnTo>
                  <a:lnTo>
                    <a:pt x="1183" y="652"/>
                  </a:lnTo>
                  <a:lnTo>
                    <a:pt x="1183" y="652"/>
                  </a:lnTo>
                  <a:lnTo>
                    <a:pt x="1194" y="620"/>
                  </a:lnTo>
                  <a:lnTo>
                    <a:pt x="1202" y="589"/>
                  </a:lnTo>
                  <a:lnTo>
                    <a:pt x="1208" y="557"/>
                  </a:lnTo>
                  <a:lnTo>
                    <a:pt x="1212" y="526"/>
                  </a:lnTo>
                  <a:lnTo>
                    <a:pt x="1213" y="493"/>
                  </a:lnTo>
                  <a:lnTo>
                    <a:pt x="1213" y="461"/>
                  </a:lnTo>
                  <a:lnTo>
                    <a:pt x="1209" y="429"/>
                  </a:lnTo>
                  <a:lnTo>
                    <a:pt x="1205" y="397"/>
                  </a:lnTo>
                  <a:lnTo>
                    <a:pt x="1205" y="397"/>
                  </a:lnTo>
                  <a:lnTo>
                    <a:pt x="1203" y="388"/>
                  </a:lnTo>
                  <a:lnTo>
                    <a:pt x="1199" y="378"/>
                  </a:lnTo>
                  <a:lnTo>
                    <a:pt x="1187" y="352"/>
                  </a:lnTo>
                  <a:lnTo>
                    <a:pt x="1174" y="326"/>
                  </a:lnTo>
                  <a:lnTo>
                    <a:pt x="1164" y="310"/>
                  </a:lnTo>
                  <a:lnTo>
                    <a:pt x="1164" y="310"/>
                  </a:lnTo>
                  <a:lnTo>
                    <a:pt x="1141" y="273"/>
                  </a:lnTo>
                  <a:lnTo>
                    <a:pt x="1117" y="239"/>
                  </a:lnTo>
                  <a:lnTo>
                    <a:pt x="1092" y="208"/>
                  </a:lnTo>
                  <a:lnTo>
                    <a:pt x="1065" y="180"/>
                  </a:lnTo>
                  <a:lnTo>
                    <a:pt x="1038" y="154"/>
                  </a:lnTo>
                  <a:lnTo>
                    <a:pt x="1009" y="129"/>
                  </a:lnTo>
                  <a:lnTo>
                    <a:pt x="979" y="108"/>
                  </a:lnTo>
                  <a:lnTo>
                    <a:pt x="947" y="88"/>
                  </a:lnTo>
                  <a:lnTo>
                    <a:pt x="916" y="70"/>
                  </a:lnTo>
                  <a:lnTo>
                    <a:pt x="883" y="55"/>
                  </a:lnTo>
                  <a:lnTo>
                    <a:pt x="848" y="41"/>
                  </a:lnTo>
                  <a:lnTo>
                    <a:pt x="813" y="30"/>
                  </a:lnTo>
                  <a:lnTo>
                    <a:pt x="778" y="20"/>
                  </a:lnTo>
                  <a:lnTo>
                    <a:pt x="742" y="13"/>
                  </a:lnTo>
                  <a:lnTo>
                    <a:pt x="705" y="7"/>
                  </a:lnTo>
                  <a:lnTo>
                    <a:pt x="667" y="3"/>
                  </a:lnTo>
                  <a:lnTo>
                    <a:pt x="630" y="0"/>
                  </a:lnTo>
                  <a:lnTo>
                    <a:pt x="590" y="0"/>
                  </a:lnTo>
                  <a:lnTo>
                    <a:pt x="551" y="0"/>
                  </a:lnTo>
                  <a:lnTo>
                    <a:pt x="512" y="3"/>
                  </a:lnTo>
                  <a:lnTo>
                    <a:pt x="472" y="7"/>
                  </a:lnTo>
                  <a:lnTo>
                    <a:pt x="432" y="12"/>
                  </a:lnTo>
                  <a:lnTo>
                    <a:pt x="391" y="19"/>
                  </a:lnTo>
                  <a:lnTo>
                    <a:pt x="351" y="27"/>
                  </a:lnTo>
                  <a:lnTo>
                    <a:pt x="310" y="37"/>
                  </a:lnTo>
                  <a:lnTo>
                    <a:pt x="269" y="47"/>
                  </a:lnTo>
                  <a:lnTo>
                    <a:pt x="228" y="59"/>
                  </a:lnTo>
                  <a:lnTo>
                    <a:pt x="187" y="71"/>
                  </a:lnTo>
                  <a:lnTo>
                    <a:pt x="147" y="86"/>
                  </a:lnTo>
                  <a:lnTo>
                    <a:pt x="105" y="100"/>
                  </a:lnTo>
                  <a:lnTo>
                    <a:pt x="65" y="116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5" y="150"/>
                  </a:lnTo>
                  <a:lnTo>
                    <a:pt x="2" y="158"/>
                  </a:lnTo>
                  <a:lnTo>
                    <a:pt x="0" y="167"/>
                  </a:lnTo>
                  <a:lnTo>
                    <a:pt x="0" y="175"/>
                  </a:lnTo>
                  <a:lnTo>
                    <a:pt x="2" y="184"/>
                  </a:lnTo>
                  <a:lnTo>
                    <a:pt x="5" y="193"/>
                  </a:lnTo>
                  <a:lnTo>
                    <a:pt x="5" y="193"/>
                  </a:lnTo>
                  <a:lnTo>
                    <a:pt x="41" y="250"/>
                  </a:lnTo>
                  <a:lnTo>
                    <a:pt x="78" y="306"/>
                  </a:lnTo>
                  <a:lnTo>
                    <a:pt x="117" y="361"/>
                  </a:lnTo>
                  <a:lnTo>
                    <a:pt x="137" y="388"/>
                  </a:lnTo>
                  <a:lnTo>
                    <a:pt x="158" y="413"/>
                  </a:lnTo>
                  <a:lnTo>
                    <a:pt x="179" y="439"/>
                  </a:lnTo>
                  <a:lnTo>
                    <a:pt x="201" y="464"/>
                  </a:lnTo>
                  <a:lnTo>
                    <a:pt x="224" y="489"/>
                  </a:lnTo>
                  <a:lnTo>
                    <a:pt x="246" y="512"/>
                  </a:lnTo>
                  <a:lnTo>
                    <a:pt x="269" y="536"/>
                  </a:lnTo>
                  <a:lnTo>
                    <a:pt x="293" y="558"/>
                  </a:lnTo>
                  <a:lnTo>
                    <a:pt x="317" y="579"/>
                  </a:lnTo>
                  <a:lnTo>
                    <a:pt x="343" y="600"/>
                  </a:lnTo>
                  <a:lnTo>
                    <a:pt x="367" y="620"/>
                  </a:lnTo>
                  <a:lnTo>
                    <a:pt x="394" y="639"/>
                  </a:lnTo>
                  <a:lnTo>
                    <a:pt x="420" y="657"/>
                  </a:lnTo>
                  <a:lnTo>
                    <a:pt x="448" y="674"/>
                  </a:lnTo>
                  <a:lnTo>
                    <a:pt x="475" y="689"/>
                  </a:lnTo>
                  <a:lnTo>
                    <a:pt x="502" y="704"/>
                  </a:lnTo>
                  <a:lnTo>
                    <a:pt x="531" y="717"/>
                  </a:lnTo>
                  <a:lnTo>
                    <a:pt x="560" y="730"/>
                  </a:lnTo>
                  <a:lnTo>
                    <a:pt x="589" y="741"/>
                  </a:lnTo>
                  <a:lnTo>
                    <a:pt x="619" y="750"/>
                  </a:lnTo>
                  <a:lnTo>
                    <a:pt x="651" y="759"/>
                  </a:lnTo>
                  <a:lnTo>
                    <a:pt x="682" y="765"/>
                  </a:lnTo>
                  <a:lnTo>
                    <a:pt x="713" y="771"/>
                  </a:lnTo>
                  <a:lnTo>
                    <a:pt x="745" y="774"/>
                  </a:lnTo>
                  <a:lnTo>
                    <a:pt x="778" y="776"/>
                  </a:lnTo>
                  <a:lnTo>
                    <a:pt x="811" y="777"/>
                  </a:lnTo>
                  <a:lnTo>
                    <a:pt x="811" y="777"/>
                  </a:lnTo>
                  <a:close/>
                  <a:moveTo>
                    <a:pt x="1123" y="414"/>
                  </a:moveTo>
                  <a:lnTo>
                    <a:pt x="1123" y="414"/>
                  </a:lnTo>
                  <a:lnTo>
                    <a:pt x="1127" y="439"/>
                  </a:lnTo>
                  <a:lnTo>
                    <a:pt x="1129" y="464"/>
                  </a:lnTo>
                  <a:lnTo>
                    <a:pt x="1130" y="489"/>
                  </a:lnTo>
                  <a:lnTo>
                    <a:pt x="1129" y="513"/>
                  </a:lnTo>
                  <a:lnTo>
                    <a:pt x="1127" y="538"/>
                  </a:lnTo>
                  <a:lnTo>
                    <a:pt x="1122" y="562"/>
                  </a:lnTo>
                  <a:lnTo>
                    <a:pt x="1117" y="586"/>
                  </a:lnTo>
                  <a:lnTo>
                    <a:pt x="1109" y="610"/>
                  </a:lnTo>
                  <a:lnTo>
                    <a:pt x="1109" y="610"/>
                  </a:lnTo>
                  <a:lnTo>
                    <a:pt x="1093" y="620"/>
                  </a:lnTo>
                  <a:lnTo>
                    <a:pt x="1074" y="630"/>
                  </a:lnTo>
                  <a:lnTo>
                    <a:pt x="1054" y="640"/>
                  </a:lnTo>
                  <a:lnTo>
                    <a:pt x="1033" y="650"/>
                  </a:lnTo>
                  <a:lnTo>
                    <a:pt x="1010" y="659"/>
                  </a:lnTo>
                  <a:lnTo>
                    <a:pt x="985" y="667"/>
                  </a:lnTo>
                  <a:lnTo>
                    <a:pt x="960" y="675"/>
                  </a:lnTo>
                  <a:lnTo>
                    <a:pt x="932" y="682"/>
                  </a:lnTo>
                  <a:lnTo>
                    <a:pt x="904" y="686"/>
                  </a:lnTo>
                  <a:lnTo>
                    <a:pt x="874" y="691"/>
                  </a:lnTo>
                  <a:lnTo>
                    <a:pt x="844" y="693"/>
                  </a:lnTo>
                  <a:lnTo>
                    <a:pt x="812" y="694"/>
                  </a:lnTo>
                  <a:lnTo>
                    <a:pt x="780" y="693"/>
                  </a:lnTo>
                  <a:lnTo>
                    <a:pt x="748" y="691"/>
                  </a:lnTo>
                  <a:lnTo>
                    <a:pt x="715" y="686"/>
                  </a:lnTo>
                  <a:lnTo>
                    <a:pt x="682" y="679"/>
                  </a:lnTo>
                  <a:lnTo>
                    <a:pt x="682" y="679"/>
                  </a:lnTo>
                  <a:lnTo>
                    <a:pt x="662" y="675"/>
                  </a:lnTo>
                  <a:lnTo>
                    <a:pt x="642" y="669"/>
                  </a:lnTo>
                  <a:lnTo>
                    <a:pt x="622" y="663"/>
                  </a:lnTo>
                  <a:lnTo>
                    <a:pt x="603" y="656"/>
                  </a:lnTo>
                  <a:lnTo>
                    <a:pt x="564" y="639"/>
                  </a:lnTo>
                  <a:lnTo>
                    <a:pt x="525" y="622"/>
                  </a:lnTo>
                  <a:lnTo>
                    <a:pt x="487" y="600"/>
                  </a:lnTo>
                  <a:lnTo>
                    <a:pt x="449" y="576"/>
                  </a:lnTo>
                  <a:lnTo>
                    <a:pt x="412" y="549"/>
                  </a:lnTo>
                  <a:lnTo>
                    <a:pt x="375" y="520"/>
                  </a:lnTo>
                  <a:lnTo>
                    <a:pt x="340" y="488"/>
                  </a:lnTo>
                  <a:lnTo>
                    <a:pt x="304" y="453"/>
                  </a:lnTo>
                  <a:lnTo>
                    <a:pt x="269" y="417"/>
                  </a:lnTo>
                  <a:lnTo>
                    <a:pt x="235" y="376"/>
                  </a:lnTo>
                  <a:lnTo>
                    <a:pt x="201" y="334"/>
                  </a:lnTo>
                  <a:lnTo>
                    <a:pt x="168" y="290"/>
                  </a:lnTo>
                  <a:lnTo>
                    <a:pt x="134" y="242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157" y="170"/>
                  </a:lnTo>
                  <a:lnTo>
                    <a:pt x="210" y="151"/>
                  </a:lnTo>
                  <a:lnTo>
                    <a:pt x="262" y="135"/>
                  </a:lnTo>
                  <a:lnTo>
                    <a:pt x="312" y="121"/>
                  </a:lnTo>
                  <a:lnTo>
                    <a:pt x="361" y="109"/>
                  </a:lnTo>
                  <a:lnTo>
                    <a:pt x="408" y="100"/>
                  </a:lnTo>
                  <a:lnTo>
                    <a:pt x="452" y="92"/>
                  </a:lnTo>
                  <a:lnTo>
                    <a:pt x="496" y="87"/>
                  </a:lnTo>
                  <a:lnTo>
                    <a:pt x="538" y="84"/>
                  </a:lnTo>
                  <a:lnTo>
                    <a:pt x="579" y="82"/>
                  </a:lnTo>
                  <a:lnTo>
                    <a:pt x="618" y="84"/>
                  </a:lnTo>
                  <a:lnTo>
                    <a:pt x="656" y="86"/>
                  </a:lnTo>
                  <a:lnTo>
                    <a:pt x="692" y="89"/>
                  </a:lnTo>
                  <a:lnTo>
                    <a:pt x="727" y="95"/>
                  </a:lnTo>
                  <a:lnTo>
                    <a:pt x="760" y="102"/>
                  </a:lnTo>
                  <a:lnTo>
                    <a:pt x="792" y="111"/>
                  </a:lnTo>
                  <a:lnTo>
                    <a:pt x="822" y="121"/>
                  </a:lnTo>
                  <a:lnTo>
                    <a:pt x="851" y="134"/>
                  </a:lnTo>
                  <a:lnTo>
                    <a:pt x="879" y="147"/>
                  </a:lnTo>
                  <a:lnTo>
                    <a:pt x="906" y="162"/>
                  </a:lnTo>
                  <a:lnTo>
                    <a:pt x="931" y="177"/>
                  </a:lnTo>
                  <a:lnTo>
                    <a:pt x="954" y="194"/>
                  </a:lnTo>
                  <a:lnTo>
                    <a:pt x="977" y="212"/>
                  </a:lnTo>
                  <a:lnTo>
                    <a:pt x="999" y="232"/>
                  </a:lnTo>
                  <a:lnTo>
                    <a:pt x="1018" y="252"/>
                  </a:lnTo>
                  <a:lnTo>
                    <a:pt x="1037" y="272"/>
                  </a:lnTo>
                  <a:lnTo>
                    <a:pt x="1054" y="294"/>
                  </a:lnTo>
                  <a:lnTo>
                    <a:pt x="1070" y="317"/>
                  </a:lnTo>
                  <a:lnTo>
                    <a:pt x="1086" y="341"/>
                  </a:lnTo>
                  <a:lnTo>
                    <a:pt x="1100" y="364"/>
                  </a:lnTo>
                  <a:lnTo>
                    <a:pt x="1112" y="389"/>
                  </a:lnTo>
                  <a:lnTo>
                    <a:pt x="1123" y="414"/>
                  </a:lnTo>
                  <a:lnTo>
                    <a:pt x="1123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86" y="1242"/>
              <a:ext cx="201" cy="121"/>
            </a:xfrm>
            <a:custGeom>
              <a:rect b="b" l="l" r="r" t="t"/>
              <a:pathLst>
                <a:path extrusionOk="0" h="606" w="1004">
                  <a:moveTo>
                    <a:pt x="37" y="167"/>
                  </a:moveTo>
                  <a:lnTo>
                    <a:pt x="37" y="167"/>
                  </a:lnTo>
                  <a:lnTo>
                    <a:pt x="32" y="204"/>
                  </a:lnTo>
                  <a:lnTo>
                    <a:pt x="29" y="233"/>
                  </a:lnTo>
                  <a:lnTo>
                    <a:pt x="24" y="255"/>
                  </a:lnTo>
                  <a:lnTo>
                    <a:pt x="20" y="273"/>
                  </a:lnTo>
                  <a:lnTo>
                    <a:pt x="11" y="302"/>
                  </a:lnTo>
                  <a:lnTo>
                    <a:pt x="6" y="316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0" y="344"/>
                  </a:lnTo>
                  <a:lnTo>
                    <a:pt x="1" y="353"/>
                  </a:lnTo>
                  <a:lnTo>
                    <a:pt x="3" y="362"/>
                  </a:lnTo>
                  <a:lnTo>
                    <a:pt x="9" y="370"/>
                  </a:lnTo>
                  <a:lnTo>
                    <a:pt x="15" y="379"/>
                  </a:lnTo>
                  <a:lnTo>
                    <a:pt x="15" y="379"/>
                  </a:lnTo>
                  <a:lnTo>
                    <a:pt x="33" y="403"/>
                  </a:lnTo>
                  <a:lnTo>
                    <a:pt x="58" y="432"/>
                  </a:lnTo>
                  <a:lnTo>
                    <a:pt x="72" y="448"/>
                  </a:lnTo>
                  <a:lnTo>
                    <a:pt x="88" y="464"/>
                  </a:lnTo>
                  <a:lnTo>
                    <a:pt x="105" y="480"/>
                  </a:lnTo>
                  <a:lnTo>
                    <a:pt x="123" y="497"/>
                  </a:lnTo>
                  <a:lnTo>
                    <a:pt x="144" y="513"/>
                  </a:lnTo>
                  <a:lnTo>
                    <a:pt x="165" y="529"/>
                  </a:lnTo>
                  <a:lnTo>
                    <a:pt x="188" y="543"/>
                  </a:lnTo>
                  <a:lnTo>
                    <a:pt x="213" y="557"/>
                  </a:lnTo>
                  <a:lnTo>
                    <a:pt x="238" y="569"/>
                  </a:lnTo>
                  <a:lnTo>
                    <a:pt x="266" y="580"/>
                  </a:lnTo>
                  <a:lnTo>
                    <a:pt x="296" y="589"/>
                  </a:lnTo>
                  <a:lnTo>
                    <a:pt x="328" y="596"/>
                  </a:lnTo>
                  <a:lnTo>
                    <a:pt x="328" y="596"/>
                  </a:lnTo>
                  <a:lnTo>
                    <a:pt x="349" y="599"/>
                  </a:lnTo>
                  <a:lnTo>
                    <a:pt x="371" y="603"/>
                  </a:lnTo>
                  <a:lnTo>
                    <a:pt x="393" y="604"/>
                  </a:lnTo>
                  <a:lnTo>
                    <a:pt x="415" y="605"/>
                  </a:lnTo>
                  <a:lnTo>
                    <a:pt x="437" y="606"/>
                  </a:lnTo>
                  <a:lnTo>
                    <a:pt x="458" y="605"/>
                  </a:lnTo>
                  <a:lnTo>
                    <a:pt x="480" y="604"/>
                  </a:lnTo>
                  <a:lnTo>
                    <a:pt x="501" y="601"/>
                  </a:lnTo>
                  <a:lnTo>
                    <a:pt x="524" y="598"/>
                  </a:lnTo>
                  <a:lnTo>
                    <a:pt x="545" y="595"/>
                  </a:lnTo>
                  <a:lnTo>
                    <a:pt x="588" y="586"/>
                  </a:lnTo>
                  <a:lnTo>
                    <a:pt x="631" y="575"/>
                  </a:lnTo>
                  <a:lnTo>
                    <a:pt x="673" y="560"/>
                  </a:lnTo>
                  <a:lnTo>
                    <a:pt x="714" y="545"/>
                  </a:lnTo>
                  <a:lnTo>
                    <a:pt x="756" y="527"/>
                  </a:lnTo>
                  <a:lnTo>
                    <a:pt x="796" y="507"/>
                  </a:lnTo>
                  <a:lnTo>
                    <a:pt x="836" y="486"/>
                  </a:lnTo>
                  <a:lnTo>
                    <a:pt x="875" y="462"/>
                  </a:lnTo>
                  <a:lnTo>
                    <a:pt x="913" y="439"/>
                  </a:lnTo>
                  <a:lnTo>
                    <a:pt x="951" y="413"/>
                  </a:lnTo>
                  <a:lnTo>
                    <a:pt x="988" y="388"/>
                  </a:lnTo>
                  <a:lnTo>
                    <a:pt x="988" y="388"/>
                  </a:lnTo>
                  <a:lnTo>
                    <a:pt x="994" y="381"/>
                  </a:lnTo>
                  <a:lnTo>
                    <a:pt x="999" y="374"/>
                  </a:lnTo>
                  <a:lnTo>
                    <a:pt x="1002" y="365"/>
                  </a:lnTo>
                  <a:lnTo>
                    <a:pt x="1004" y="357"/>
                  </a:lnTo>
                  <a:lnTo>
                    <a:pt x="1004" y="349"/>
                  </a:lnTo>
                  <a:lnTo>
                    <a:pt x="1002" y="340"/>
                  </a:lnTo>
                  <a:lnTo>
                    <a:pt x="998" y="332"/>
                  </a:lnTo>
                  <a:lnTo>
                    <a:pt x="992" y="324"/>
                  </a:lnTo>
                  <a:lnTo>
                    <a:pt x="992" y="324"/>
                  </a:lnTo>
                  <a:lnTo>
                    <a:pt x="961" y="293"/>
                  </a:lnTo>
                  <a:lnTo>
                    <a:pt x="929" y="262"/>
                  </a:lnTo>
                  <a:lnTo>
                    <a:pt x="895" y="232"/>
                  </a:lnTo>
                  <a:lnTo>
                    <a:pt x="861" y="202"/>
                  </a:lnTo>
                  <a:lnTo>
                    <a:pt x="826" y="174"/>
                  </a:lnTo>
                  <a:lnTo>
                    <a:pt x="790" y="147"/>
                  </a:lnTo>
                  <a:lnTo>
                    <a:pt x="753" y="121"/>
                  </a:lnTo>
                  <a:lnTo>
                    <a:pt x="717" y="98"/>
                  </a:lnTo>
                  <a:lnTo>
                    <a:pt x="678" y="77"/>
                  </a:lnTo>
                  <a:lnTo>
                    <a:pt x="639" y="57"/>
                  </a:lnTo>
                  <a:lnTo>
                    <a:pt x="619" y="49"/>
                  </a:lnTo>
                  <a:lnTo>
                    <a:pt x="598" y="40"/>
                  </a:lnTo>
                  <a:lnTo>
                    <a:pt x="578" y="33"/>
                  </a:lnTo>
                  <a:lnTo>
                    <a:pt x="558" y="27"/>
                  </a:lnTo>
                  <a:lnTo>
                    <a:pt x="537" y="20"/>
                  </a:lnTo>
                  <a:lnTo>
                    <a:pt x="516" y="14"/>
                  </a:lnTo>
                  <a:lnTo>
                    <a:pt x="495" y="10"/>
                  </a:lnTo>
                  <a:lnTo>
                    <a:pt x="474" y="7"/>
                  </a:lnTo>
                  <a:lnTo>
                    <a:pt x="451" y="3"/>
                  </a:lnTo>
                  <a:lnTo>
                    <a:pt x="429" y="2"/>
                  </a:lnTo>
                  <a:lnTo>
                    <a:pt x="407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55" y="1"/>
                  </a:lnTo>
                  <a:lnTo>
                    <a:pt x="328" y="4"/>
                  </a:lnTo>
                  <a:lnTo>
                    <a:pt x="301" y="9"/>
                  </a:lnTo>
                  <a:lnTo>
                    <a:pt x="275" y="14"/>
                  </a:lnTo>
                  <a:lnTo>
                    <a:pt x="251" y="21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8"/>
                  </a:lnTo>
                  <a:lnTo>
                    <a:pt x="163" y="59"/>
                  </a:lnTo>
                  <a:lnTo>
                    <a:pt x="144" y="69"/>
                  </a:lnTo>
                  <a:lnTo>
                    <a:pt x="125" y="81"/>
                  </a:lnTo>
                  <a:lnTo>
                    <a:pt x="108" y="92"/>
                  </a:lnTo>
                  <a:lnTo>
                    <a:pt x="91" y="105"/>
                  </a:lnTo>
                  <a:lnTo>
                    <a:pt x="77" y="117"/>
                  </a:lnTo>
                  <a:lnTo>
                    <a:pt x="50" y="141"/>
                  </a:lnTo>
                  <a:lnTo>
                    <a:pt x="50" y="141"/>
                  </a:lnTo>
                  <a:lnTo>
                    <a:pt x="44" y="147"/>
                  </a:lnTo>
                  <a:lnTo>
                    <a:pt x="41" y="153"/>
                  </a:lnTo>
                  <a:lnTo>
                    <a:pt x="38" y="160"/>
                  </a:lnTo>
                  <a:lnTo>
                    <a:pt x="37" y="167"/>
                  </a:lnTo>
                  <a:lnTo>
                    <a:pt x="37" y="167"/>
                  </a:lnTo>
                  <a:close/>
                  <a:moveTo>
                    <a:pt x="118" y="192"/>
                  </a:moveTo>
                  <a:lnTo>
                    <a:pt x="118" y="192"/>
                  </a:lnTo>
                  <a:lnTo>
                    <a:pt x="134" y="178"/>
                  </a:lnTo>
                  <a:lnTo>
                    <a:pt x="150" y="165"/>
                  </a:lnTo>
                  <a:lnTo>
                    <a:pt x="167" y="153"/>
                  </a:lnTo>
                  <a:lnTo>
                    <a:pt x="185" y="141"/>
                  </a:lnTo>
                  <a:lnTo>
                    <a:pt x="204" y="131"/>
                  </a:lnTo>
                  <a:lnTo>
                    <a:pt x="223" y="121"/>
                  </a:lnTo>
                  <a:lnTo>
                    <a:pt x="242" y="112"/>
                  </a:lnTo>
                  <a:lnTo>
                    <a:pt x="262" y="105"/>
                  </a:lnTo>
                  <a:lnTo>
                    <a:pt x="283" y="99"/>
                  </a:lnTo>
                  <a:lnTo>
                    <a:pt x="304" y="93"/>
                  </a:lnTo>
                  <a:lnTo>
                    <a:pt x="325" y="89"/>
                  </a:lnTo>
                  <a:lnTo>
                    <a:pt x="348" y="86"/>
                  </a:lnTo>
                  <a:lnTo>
                    <a:pt x="370" y="83"/>
                  </a:lnTo>
                  <a:lnTo>
                    <a:pt x="393" y="83"/>
                  </a:lnTo>
                  <a:lnTo>
                    <a:pt x="418" y="85"/>
                  </a:lnTo>
                  <a:lnTo>
                    <a:pt x="442" y="86"/>
                  </a:lnTo>
                  <a:lnTo>
                    <a:pt x="467" y="90"/>
                  </a:lnTo>
                  <a:lnTo>
                    <a:pt x="493" y="95"/>
                  </a:lnTo>
                  <a:lnTo>
                    <a:pt x="518" y="101"/>
                  </a:lnTo>
                  <a:lnTo>
                    <a:pt x="545" y="109"/>
                  </a:lnTo>
                  <a:lnTo>
                    <a:pt x="572" y="119"/>
                  </a:lnTo>
                  <a:lnTo>
                    <a:pt x="598" y="131"/>
                  </a:lnTo>
                  <a:lnTo>
                    <a:pt x="626" y="144"/>
                  </a:lnTo>
                  <a:lnTo>
                    <a:pt x="655" y="159"/>
                  </a:lnTo>
                  <a:lnTo>
                    <a:pt x="684" y="176"/>
                  </a:lnTo>
                  <a:lnTo>
                    <a:pt x="713" y="195"/>
                  </a:lnTo>
                  <a:lnTo>
                    <a:pt x="743" y="215"/>
                  </a:lnTo>
                  <a:lnTo>
                    <a:pt x="774" y="237"/>
                  </a:lnTo>
                  <a:lnTo>
                    <a:pt x="804" y="262"/>
                  </a:lnTo>
                  <a:lnTo>
                    <a:pt x="835" y="288"/>
                  </a:lnTo>
                  <a:lnTo>
                    <a:pt x="866" y="317"/>
                  </a:lnTo>
                  <a:lnTo>
                    <a:pt x="898" y="349"/>
                  </a:lnTo>
                  <a:lnTo>
                    <a:pt x="898" y="349"/>
                  </a:lnTo>
                  <a:lnTo>
                    <a:pt x="861" y="373"/>
                  </a:lnTo>
                  <a:lnTo>
                    <a:pt x="823" y="396"/>
                  </a:lnTo>
                  <a:lnTo>
                    <a:pt x="786" y="418"/>
                  </a:lnTo>
                  <a:lnTo>
                    <a:pt x="749" y="438"/>
                  </a:lnTo>
                  <a:lnTo>
                    <a:pt x="712" y="454"/>
                  </a:lnTo>
                  <a:lnTo>
                    <a:pt x="677" y="470"/>
                  </a:lnTo>
                  <a:lnTo>
                    <a:pt x="641" y="483"/>
                  </a:lnTo>
                  <a:lnTo>
                    <a:pt x="606" y="494"/>
                  </a:lnTo>
                  <a:lnTo>
                    <a:pt x="572" y="504"/>
                  </a:lnTo>
                  <a:lnTo>
                    <a:pt x="537" y="512"/>
                  </a:lnTo>
                  <a:lnTo>
                    <a:pt x="504" y="517"/>
                  </a:lnTo>
                  <a:lnTo>
                    <a:pt x="470" y="521"/>
                  </a:lnTo>
                  <a:lnTo>
                    <a:pt x="437" y="522"/>
                  </a:lnTo>
                  <a:lnTo>
                    <a:pt x="404" y="521"/>
                  </a:lnTo>
                  <a:lnTo>
                    <a:pt x="373" y="519"/>
                  </a:lnTo>
                  <a:lnTo>
                    <a:pt x="342" y="515"/>
                  </a:lnTo>
                  <a:lnTo>
                    <a:pt x="342" y="515"/>
                  </a:lnTo>
                  <a:lnTo>
                    <a:pt x="318" y="509"/>
                  </a:lnTo>
                  <a:lnTo>
                    <a:pt x="295" y="502"/>
                  </a:lnTo>
                  <a:lnTo>
                    <a:pt x="273" y="493"/>
                  </a:lnTo>
                  <a:lnTo>
                    <a:pt x="253" y="484"/>
                  </a:lnTo>
                  <a:lnTo>
                    <a:pt x="233" y="473"/>
                  </a:lnTo>
                  <a:lnTo>
                    <a:pt x="214" y="462"/>
                  </a:lnTo>
                  <a:lnTo>
                    <a:pt x="197" y="450"/>
                  </a:lnTo>
                  <a:lnTo>
                    <a:pt x="180" y="437"/>
                  </a:lnTo>
                  <a:lnTo>
                    <a:pt x="166" y="423"/>
                  </a:lnTo>
                  <a:lnTo>
                    <a:pt x="151" y="410"/>
                  </a:lnTo>
                  <a:lnTo>
                    <a:pt x="126" y="383"/>
                  </a:lnTo>
                  <a:lnTo>
                    <a:pt x="105" y="359"/>
                  </a:lnTo>
                  <a:lnTo>
                    <a:pt x="87" y="336"/>
                  </a:lnTo>
                  <a:lnTo>
                    <a:pt x="87" y="336"/>
                  </a:lnTo>
                  <a:lnTo>
                    <a:pt x="94" y="313"/>
                  </a:lnTo>
                  <a:lnTo>
                    <a:pt x="102" y="287"/>
                  </a:lnTo>
                  <a:lnTo>
                    <a:pt x="106" y="271"/>
                  </a:lnTo>
                  <a:lnTo>
                    <a:pt x="110" y="249"/>
                  </a:lnTo>
                  <a:lnTo>
                    <a:pt x="113" y="224"/>
                  </a:lnTo>
                  <a:lnTo>
                    <a:pt x="118" y="192"/>
                  </a:lnTo>
                  <a:lnTo>
                    <a:pt x="118" y="1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30" y="1164"/>
              <a:ext cx="694" cy="1035"/>
            </a:xfrm>
            <a:custGeom>
              <a:rect b="b" l="l" r="r" t="t"/>
              <a:pathLst>
                <a:path extrusionOk="0" h="5176" w="3470">
                  <a:moveTo>
                    <a:pt x="3470" y="2847"/>
                  </a:moveTo>
                  <a:lnTo>
                    <a:pt x="3470" y="2847"/>
                  </a:lnTo>
                  <a:lnTo>
                    <a:pt x="3469" y="2817"/>
                  </a:lnTo>
                  <a:lnTo>
                    <a:pt x="3468" y="2787"/>
                  </a:lnTo>
                  <a:lnTo>
                    <a:pt x="3464" y="2757"/>
                  </a:lnTo>
                  <a:lnTo>
                    <a:pt x="3460" y="2728"/>
                  </a:lnTo>
                  <a:lnTo>
                    <a:pt x="3454" y="2698"/>
                  </a:lnTo>
                  <a:lnTo>
                    <a:pt x="3448" y="2669"/>
                  </a:lnTo>
                  <a:lnTo>
                    <a:pt x="3440" y="2641"/>
                  </a:lnTo>
                  <a:lnTo>
                    <a:pt x="3431" y="2613"/>
                  </a:lnTo>
                  <a:lnTo>
                    <a:pt x="3421" y="2585"/>
                  </a:lnTo>
                  <a:lnTo>
                    <a:pt x="3409" y="2557"/>
                  </a:lnTo>
                  <a:lnTo>
                    <a:pt x="3396" y="2532"/>
                  </a:lnTo>
                  <a:lnTo>
                    <a:pt x="3384" y="2505"/>
                  </a:lnTo>
                  <a:lnTo>
                    <a:pt x="3370" y="2479"/>
                  </a:lnTo>
                  <a:lnTo>
                    <a:pt x="3354" y="2455"/>
                  </a:lnTo>
                  <a:lnTo>
                    <a:pt x="3338" y="2430"/>
                  </a:lnTo>
                  <a:lnTo>
                    <a:pt x="3321" y="2407"/>
                  </a:lnTo>
                  <a:lnTo>
                    <a:pt x="3303" y="2384"/>
                  </a:lnTo>
                  <a:lnTo>
                    <a:pt x="3284" y="2361"/>
                  </a:lnTo>
                  <a:lnTo>
                    <a:pt x="3264" y="2340"/>
                  </a:lnTo>
                  <a:lnTo>
                    <a:pt x="3244" y="2320"/>
                  </a:lnTo>
                  <a:lnTo>
                    <a:pt x="3221" y="2300"/>
                  </a:lnTo>
                  <a:lnTo>
                    <a:pt x="3200" y="2281"/>
                  </a:lnTo>
                  <a:lnTo>
                    <a:pt x="3177" y="2262"/>
                  </a:lnTo>
                  <a:lnTo>
                    <a:pt x="3153" y="2245"/>
                  </a:lnTo>
                  <a:lnTo>
                    <a:pt x="3129" y="2229"/>
                  </a:lnTo>
                  <a:lnTo>
                    <a:pt x="3103" y="2214"/>
                  </a:lnTo>
                  <a:lnTo>
                    <a:pt x="3078" y="2200"/>
                  </a:lnTo>
                  <a:lnTo>
                    <a:pt x="3051" y="2186"/>
                  </a:lnTo>
                  <a:lnTo>
                    <a:pt x="3024" y="2174"/>
                  </a:lnTo>
                  <a:lnTo>
                    <a:pt x="2996" y="2163"/>
                  </a:lnTo>
                  <a:lnTo>
                    <a:pt x="2968" y="2153"/>
                  </a:lnTo>
                  <a:lnTo>
                    <a:pt x="2939" y="2144"/>
                  </a:lnTo>
                  <a:lnTo>
                    <a:pt x="2939" y="2144"/>
                  </a:lnTo>
                  <a:lnTo>
                    <a:pt x="2946" y="2120"/>
                  </a:lnTo>
                  <a:lnTo>
                    <a:pt x="2952" y="2095"/>
                  </a:lnTo>
                  <a:lnTo>
                    <a:pt x="2956" y="2071"/>
                  </a:lnTo>
                  <a:lnTo>
                    <a:pt x="2960" y="2046"/>
                  </a:lnTo>
                  <a:lnTo>
                    <a:pt x="2963" y="2022"/>
                  </a:lnTo>
                  <a:lnTo>
                    <a:pt x="2965" y="1998"/>
                  </a:lnTo>
                  <a:lnTo>
                    <a:pt x="2966" y="1975"/>
                  </a:lnTo>
                  <a:lnTo>
                    <a:pt x="2966" y="1951"/>
                  </a:lnTo>
                  <a:lnTo>
                    <a:pt x="2966" y="1928"/>
                  </a:lnTo>
                  <a:lnTo>
                    <a:pt x="2965" y="1905"/>
                  </a:lnTo>
                  <a:lnTo>
                    <a:pt x="2963" y="1881"/>
                  </a:lnTo>
                  <a:lnTo>
                    <a:pt x="2959" y="1859"/>
                  </a:lnTo>
                  <a:lnTo>
                    <a:pt x="2955" y="1837"/>
                  </a:lnTo>
                  <a:lnTo>
                    <a:pt x="2950" y="1814"/>
                  </a:lnTo>
                  <a:lnTo>
                    <a:pt x="2945" y="1792"/>
                  </a:lnTo>
                  <a:lnTo>
                    <a:pt x="2939" y="1771"/>
                  </a:lnTo>
                  <a:lnTo>
                    <a:pt x="2931" y="1750"/>
                  </a:lnTo>
                  <a:lnTo>
                    <a:pt x="2925" y="1729"/>
                  </a:lnTo>
                  <a:lnTo>
                    <a:pt x="2916" y="1707"/>
                  </a:lnTo>
                  <a:lnTo>
                    <a:pt x="2907" y="1687"/>
                  </a:lnTo>
                  <a:lnTo>
                    <a:pt x="2897" y="1667"/>
                  </a:lnTo>
                  <a:lnTo>
                    <a:pt x="2887" y="1648"/>
                  </a:lnTo>
                  <a:lnTo>
                    <a:pt x="2876" y="1628"/>
                  </a:lnTo>
                  <a:lnTo>
                    <a:pt x="2865" y="1609"/>
                  </a:lnTo>
                  <a:lnTo>
                    <a:pt x="2852" y="1592"/>
                  </a:lnTo>
                  <a:lnTo>
                    <a:pt x="2839" y="1574"/>
                  </a:lnTo>
                  <a:lnTo>
                    <a:pt x="2826" y="1556"/>
                  </a:lnTo>
                  <a:lnTo>
                    <a:pt x="2812" y="1539"/>
                  </a:lnTo>
                  <a:lnTo>
                    <a:pt x="2798" y="1523"/>
                  </a:lnTo>
                  <a:lnTo>
                    <a:pt x="2782" y="1507"/>
                  </a:lnTo>
                  <a:lnTo>
                    <a:pt x="2766" y="1491"/>
                  </a:lnTo>
                  <a:lnTo>
                    <a:pt x="2751" y="1476"/>
                  </a:lnTo>
                  <a:lnTo>
                    <a:pt x="2734" y="1461"/>
                  </a:lnTo>
                  <a:lnTo>
                    <a:pt x="2717" y="1448"/>
                  </a:lnTo>
                  <a:lnTo>
                    <a:pt x="2700" y="1435"/>
                  </a:lnTo>
                  <a:lnTo>
                    <a:pt x="2682" y="1421"/>
                  </a:lnTo>
                  <a:lnTo>
                    <a:pt x="2664" y="1409"/>
                  </a:lnTo>
                  <a:lnTo>
                    <a:pt x="2645" y="1398"/>
                  </a:lnTo>
                  <a:lnTo>
                    <a:pt x="2626" y="1387"/>
                  </a:lnTo>
                  <a:lnTo>
                    <a:pt x="2606" y="1377"/>
                  </a:lnTo>
                  <a:lnTo>
                    <a:pt x="2587" y="1367"/>
                  </a:lnTo>
                  <a:lnTo>
                    <a:pt x="2567" y="1358"/>
                  </a:lnTo>
                  <a:lnTo>
                    <a:pt x="2546" y="1349"/>
                  </a:lnTo>
                  <a:lnTo>
                    <a:pt x="2526" y="1341"/>
                  </a:lnTo>
                  <a:lnTo>
                    <a:pt x="2504" y="1334"/>
                  </a:lnTo>
                  <a:lnTo>
                    <a:pt x="2483" y="1328"/>
                  </a:lnTo>
                  <a:lnTo>
                    <a:pt x="2461" y="1322"/>
                  </a:lnTo>
                  <a:lnTo>
                    <a:pt x="2440" y="1318"/>
                  </a:lnTo>
                  <a:lnTo>
                    <a:pt x="2417" y="1313"/>
                  </a:lnTo>
                  <a:lnTo>
                    <a:pt x="2395" y="1310"/>
                  </a:lnTo>
                  <a:lnTo>
                    <a:pt x="2373" y="1308"/>
                  </a:lnTo>
                  <a:lnTo>
                    <a:pt x="2349" y="1307"/>
                  </a:lnTo>
                  <a:lnTo>
                    <a:pt x="2327" y="1305"/>
                  </a:lnTo>
                  <a:lnTo>
                    <a:pt x="2304" y="1305"/>
                  </a:lnTo>
                  <a:lnTo>
                    <a:pt x="2280" y="1305"/>
                  </a:lnTo>
                  <a:lnTo>
                    <a:pt x="2258" y="1308"/>
                  </a:lnTo>
                  <a:lnTo>
                    <a:pt x="2235" y="1310"/>
                  </a:lnTo>
                  <a:lnTo>
                    <a:pt x="2211" y="1313"/>
                  </a:lnTo>
                  <a:lnTo>
                    <a:pt x="2187" y="1318"/>
                  </a:lnTo>
                  <a:lnTo>
                    <a:pt x="2163" y="1323"/>
                  </a:lnTo>
                  <a:lnTo>
                    <a:pt x="2140" y="1329"/>
                  </a:lnTo>
                  <a:lnTo>
                    <a:pt x="2116" y="1335"/>
                  </a:lnTo>
                  <a:lnTo>
                    <a:pt x="2093" y="1344"/>
                  </a:lnTo>
                  <a:lnTo>
                    <a:pt x="2070" y="1353"/>
                  </a:lnTo>
                  <a:lnTo>
                    <a:pt x="2070" y="1353"/>
                  </a:lnTo>
                  <a:lnTo>
                    <a:pt x="2041" y="1343"/>
                  </a:lnTo>
                  <a:lnTo>
                    <a:pt x="2009" y="1331"/>
                  </a:lnTo>
                  <a:lnTo>
                    <a:pt x="1975" y="1317"/>
                  </a:lnTo>
                  <a:lnTo>
                    <a:pt x="1939" y="1301"/>
                  </a:lnTo>
                  <a:lnTo>
                    <a:pt x="1902" y="1283"/>
                  </a:lnTo>
                  <a:lnTo>
                    <a:pt x="1864" y="1263"/>
                  </a:lnTo>
                  <a:lnTo>
                    <a:pt x="1829" y="1242"/>
                  </a:lnTo>
                  <a:lnTo>
                    <a:pt x="1793" y="1219"/>
                  </a:lnTo>
                  <a:lnTo>
                    <a:pt x="1760" y="1195"/>
                  </a:lnTo>
                  <a:lnTo>
                    <a:pt x="1745" y="1182"/>
                  </a:lnTo>
                  <a:lnTo>
                    <a:pt x="1729" y="1169"/>
                  </a:lnTo>
                  <a:lnTo>
                    <a:pt x="1716" y="1156"/>
                  </a:lnTo>
                  <a:lnTo>
                    <a:pt x="1704" y="1142"/>
                  </a:lnTo>
                  <a:lnTo>
                    <a:pt x="1692" y="1128"/>
                  </a:lnTo>
                  <a:lnTo>
                    <a:pt x="1681" y="1114"/>
                  </a:lnTo>
                  <a:lnTo>
                    <a:pt x="1673" y="1100"/>
                  </a:lnTo>
                  <a:lnTo>
                    <a:pt x="1665" y="1085"/>
                  </a:lnTo>
                  <a:lnTo>
                    <a:pt x="1658" y="1070"/>
                  </a:lnTo>
                  <a:lnTo>
                    <a:pt x="1654" y="1056"/>
                  </a:lnTo>
                  <a:lnTo>
                    <a:pt x="1650" y="1040"/>
                  </a:lnTo>
                  <a:lnTo>
                    <a:pt x="1649" y="1025"/>
                  </a:lnTo>
                  <a:lnTo>
                    <a:pt x="1650" y="1009"/>
                  </a:lnTo>
                  <a:lnTo>
                    <a:pt x="1654" y="994"/>
                  </a:lnTo>
                  <a:lnTo>
                    <a:pt x="1654" y="994"/>
                  </a:lnTo>
                  <a:lnTo>
                    <a:pt x="1692" y="836"/>
                  </a:lnTo>
                  <a:lnTo>
                    <a:pt x="1728" y="677"/>
                  </a:lnTo>
                  <a:lnTo>
                    <a:pt x="1764" y="522"/>
                  </a:lnTo>
                  <a:lnTo>
                    <a:pt x="1794" y="379"/>
                  </a:lnTo>
                  <a:lnTo>
                    <a:pt x="1842" y="153"/>
                  </a:lnTo>
                  <a:lnTo>
                    <a:pt x="1863" y="49"/>
                  </a:lnTo>
                  <a:lnTo>
                    <a:pt x="1863" y="49"/>
                  </a:lnTo>
                  <a:lnTo>
                    <a:pt x="1864" y="41"/>
                  </a:lnTo>
                  <a:lnTo>
                    <a:pt x="1863" y="32"/>
                  </a:lnTo>
                  <a:lnTo>
                    <a:pt x="1861" y="26"/>
                  </a:lnTo>
                  <a:lnTo>
                    <a:pt x="1857" y="18"/>
                  </a:lnTo>
                  <a:lnTo>
                    <a:pt x="1852" y="12"/>
                  </a:lnTo>
                  <a:lnTo>
                    <a:pt x="1845" y="7"/>
                  </a:lnTo>
                  <a:lnTo>
                    <a:pt x="1839" y="3"/>
                  </a:lnTo>
                  <a:lnTo>
                    <a:pt x="1831" y="0"/>
                  </a:lnTo>
                  <a:lnTo>
                    <a:pt x="1831" y="0"/>
                  </a:lnTo>
                  <a:lnTo>
                    <a:pt x="1822" y="0"/>
                  </a:lnTo>
                  <a:lnTo>
                    <a:pt x="1814" y="0"/>
                  </a:lnTo>
                  <a:lnTo>
                    <a:pt x="1806" y="2"/>
                  </a:lnTo>
                  <a:lnTo>
                    <a:pt x="1799" y="7"/>
                  </a:lnTo>
                  <a:lnTo>
                    <a:pt x="1793" y="11"/>
                  </a:lnTo>
                  <a:lnTo>
                    <a:pt x="1787" y="18"/>
                  </a:lnTo>
                  <a:lnTo>
                    <a:pt x="1784" y="24"/>
                  </a:lnTo>
                  <a:lnTo>
                    <a:pt x="1782" y="33"/>
                  </a:lnTo>
                  <a:lnTo>
                    <a:pt x="1782" y="33"/>
                  </a:lnTo>
                  <a:lnTo>
                    <a:pt x="1756" y="159"/>
                  </a:lnTo>
                  <a:lnTo>
                    <a:pt x="1721" y="326"/>
                  </a:lnTo>
                  <a:lnTo>
                    <a:pt x="1678" y="521"/>
                  </a:lnTo>
                  <a:lnTo>
                    <a:pt x="1631" y="731"/>
                  </a:lnTo>
                  <a:lnTo>
                    <a:pt x="1606" y="835"/>
                  </a:lnTo>
                  <a:lnTo>
                    <a:pt x="1581" y="939"/>
                  </a:lnTo>
                  <a:lnTo>
                    <a:pt x="1555" y="1038"/>
                  </a:lnTo>
                  <a:lnTo>
                    <a:pt x="1531" y="1132"/>
                  </a:lnTo>
                  <a:lnTo>
                    <a:pt x="1506" y="1219"/>
                  </a:lnTo>
                  <a:lnTo>
                    <a:pt x="1483" y="1296"/>
                  </a:lnTo>
                  <a:lnTo>
                    <a:pt x="1461" y="1363"/>
                  </a:lnTo>
                  <a:lnTo>
                    <a:pt x="1451" y="1392"/>
                  </a:lnTo>
                  <a:lnTo>
                    <a:pt x="1440" y="1418"/>
                  </a:lnTo>
                  <a:lnTo>
                    <a:pt x="1440" y="1418"/>
                  </a:lnTo>
                  <a:lnTo>
                    <a:pt x="1416" y="1409"/>
                  </a:lnTo>
                  <a:lnTo>
                    <a:pt x="1390" y="1401"/>
                  </a:lnTo>
                  <a:lnTo>
                    <a:pt x="1366" y="1394"/>
                  </a:lnTo>
                  <a:lnTo>
                    <a:pt x="1340" y="1389"/>
                  </a:lnTo>
                  <a:lnTo>
                    <a:pt x="1315" y="1386"/>
                  </a:lnTo>
                  <a:lnTo>
                    <a:pt x="1289" y="1382"/>
                  </a:lnTo>
                  <a:lnTo>
                    <a:pt x="1263" y="1380"/>
                  </a:lnTo>
                  <a:lnTo>
                    <a:pt x="1237" y="1380"/>
                  </a:lnTo>
                  <a:lnTo>
                    <a:pt x="1237" y="1380"/>
                  </a:lnTo>
                  <a:lnTo>
                    <a:pt x="1206" y="1381"/>
                  </a:lnTo>
                  <a:lnTo>
                    <a:pt x="1177" y="1383"/>
                  </a:lnTo>
                  <a:lnTo>
                    <a:pt x="1148" y="1387"/>
                  </a:lnTo>
                  <a:lnTo>
                    <a:pt x="1119" y="1391"/>
                  </a:lnTo>
                  <a:lnTo>
                    <a:pt x="1092" y="1398"/>
                  </a:lnTo>
                  <a:lnTo>
                    <a:pt x="1065" y="1406"/>
                  </a:lnTo>
                  <a:lnTo>
                    <a:pt x="1037" y="1416"/>
                  </a:lnTo>
                  <a:lnTo>
                    <a:pt x="1011" y="1426"/>
                  </a:lnTo>
                  <a:lnTo>
                    <a:pt x="986" y="1437"/>
                  </a:lnTo>
                  <a:lnTo>
                    <a:pt x="960" y="1450"/>
                  </a:lnTo>
                  <a:lnTo>
                    <a:pt x="936" y="1464"/>
                  </a:lnTo>
                  <a:lnTo>
                    <a:pt x="912" y="1479"/>
                  </a:lnTo>
                  <a:lnTo>
                    <a:pt x="890" y="1495"/>
                  </a:lnTo>
                  <a:lnTo>
                    <a:pt x="868" y="1513"/>
                  </a:lnTo>
                  <a:lnTo>
                    <a:pt x="846" y="1530"/>
                  </a:lnTo>
                  <a:lnTo>
                    <a:pt x="826" y="1550"/>
                  </a:lnTo>
                  <a:lnTo>
                    <a:pt x="807" y="1570"/>
                  </a:lnTo>
                  <a:lnTo>
                    <a:pt x="789" y="1592"/>
                  </a:lnTo>
                  <a:lnTo>
                    <a:pt x="772" y="1613"/>
                  </a:lnTo>
                  <a:lnTo>
                    <a:pt x="756" y="1636"/>
                  </a:lnTo>
                  <a:lnTo>
                    <a:pt x="740" y="1660"/>
                  </a:lnTo>
                  <a:lnTo>
                    <a:pt x="727" y="1684"/>
                  </a:lnTo>
                  <a:lnTo>
                    <a:pt x="714" y="1709"/>
                  </a:lnTo>
                  <a:lnTo>
                    <a:pt x="702" y="1734"/>
                  </a:lnTo>
                  <a:lnTo>
                    <a:pt x="691" y="1761"/>
                  </a:lnTo>
                  <a:lnTo>
                    <a:pt x="682" y="1788"/>
                  </a:lnTo>
                  <a:lnTo>
                    <a:pt x="675" y="1816"/>
                  </a:lnTo>
                  <a:lnTo>
                    <a:pt x="668" y="1843"/>
                  </a:lnTo>
                  <a:lnTo>
                    <a:pt x="663" y="1871"/>
                  </a:lnTo>
                  <a:lnTo>
                    <a:pt x="659" y="1900"/>
                  </a:lnTo>
                  <a:lnTo>
                    <a:pt x="657" y="1930"/>
                  </a:lnTo>
                  <a:lnTo>
                    <a:pt x="657" y="1959"/>
                  </a:lnTo>
                  <a:lnTo>
                    <a:pt x="657" y="1959"/>
                  </a:lnTo>
                  <a:lnTo>
                    <a:pt x="657" y="1983"/>
                  </a:lnTo>
                  <a:lnTo>
                    <a:pt x="658" y="2006"/>
                  </a:lnTo>
                  <a:lnTo>
                    <a:pt x="660" y="2028"/>
                  </a:lnTo>
                  <a:lnTo>
                    <a:pt x="663" y="2052"/>
                  </a:lnTo>
                  <a:lnTo>
                    <a:pt x="668" y="2074"/>
                  </a:lnTo>
                  <a:lnTo>
                    <a:pt x="672" y="2096"/>
                  </a:lnTo>
                  <a:lnTo>
                    <a:pt x="678" y="2117"/>
                  </a:lnTo>
                  <a:lnTo>
                    <a:pt x="685" y="2140"/>
                  </a:lnTo>
                  <a:lnTo>
                    <a:pt x="685" y="2140"/>
                  </a:lnTo>
                  <a:lnTo>
                    <a:pt x="649" y="2142"/>
                  </a:lnTo>
                  <a:lnTo>
                    <a:pt x="614" y="2146"/>
                  </a:lnTo>
                  <a:lnTo>
                    <a:pt x="580" y="2153"/>
                  </a:lnTo>
                  <a:lnTo>
                    <a:pt x="546" y="2160"/>
                  </a:lnTo>
                  <a:lnTo>
                    <a:pt x="513" y="2170"/>
                  </a:lnTo>
                  <a:lnTo>
                    <a:pt x="481" y="2180"/>
                  </a:lnTo>
                  <a:lnTo>
                    <a:pt x="448" y="2192"/>
                  </a:lnTo>
                  <a:lnTo>
                    <a:pt x="417" y="2205"/>
                  </a:lnTo>
                  <a:lnTo>
                    <a:pt x="387" y="2221"/>
                  </a:lnTo>
                  <a:lnTo>
                    <a:pt x="357" y="2238"/>
                  </a:lnTo>
                  <a:lnTo>
                    <a:pt x="329" y="2255"/>
                  </a:lnTo>
                  <a:lnTo>
                    <a:pt x="301" y="2274"/>
                  </a:lnTo>
                  <a:lnTo>
                    <a:pt x="274" y="2294"/>
                  </a:lnTo>
                  <a:lnTo>
                    <a:pt x="248" y="2316"/>
                  </a:lnTo>
                  <a:lnTo>
                    <a:pt x="223" y="2338"/>
                  </a:lnTo>
                  <a:lnTo>
                    <a:pt x="200" y="2362"/>
                  </a:lnTo>
                  <a:lnTo>
                    <a:pt x="176" y="2387"/>
                  </a:lnTo>
                  <a:lnTo>
                    <a:pt x="155" y="2413"/>
                  </a:lnTo>
                  <a:lnTo>
                    <a:pt x="135" y="2439"/>
                  </a:lnTo>
                  <a:lnTo>
                    <a:pt x="116" y="2467"/>
                  </a:lnTo>
                  <a:lnTo>
                    <a:pt x="98" y="2496"/>
                  </a:lnTo>
                  <a:lnTo>
                    <a:pt x="81" y="2525"/>
                  </a:lnTo>
                  <a:lnTo>
                    <a:pt x="67" y="2556"/>
                  </a:lnTo>
                  <a:lnTo>
                    <a:pt x="54" y="2587"/>
                  </a:lnTo>
                  <a:lnTo>
                    <a:pt x="41" y="2619"/>
                  </a:lnTo>
                  <a:lnTo>
                    <a:pt x="30" y="2652"/>
                  </a:lnTo>
                  <a:lnTo>
                    <a:pt x="21" y="2685"/>
                  </a:lnTo>
                  <a:lnTo>
                    <a:pt x="13" y="2719"/>
                  </a:lnTo>
                  <a:lnTo>
                    <a:pt x="8" y="2753"/>
                  </a:lnTo>
                  <a:lnTo>
                    <a:pt x="3" y="2788"/>
                  </a:lnTo>
                  <a:lnTo>
                    <a:pt x="0" y="2824"/>
                  </a:lnTo>
                  <a:lnTo>
                    <a:pt x="0" y="2859"/>
                  </a:lnTo>
                  <a:lnTo>
                    <a:pt x="0" y="2859"/>
                  </a:lnTo>
                  <a:lnTo>
                    <a:pt x="0" y="2893"/>
                  </a:lnTo>
                  <a:lnTo>
                    <a:pt x="2" y="2926"/>
                  </a:lnTo>
                  <a:lnTo>
                    <a:pt x="7" y="2958"/>
                  </a:lnTo>
                  <a:lnTo>
                    <a:pt x="11" y="2991"/>
                  </a:lnTo>
                  <a:lnTo>
                    <a:pt x="18" y="3023"/>
                  </a:lnTo>
                  <a:lnTo>
                    <a:pt x="27" y="3054"/>
                  </a:lnTo>
                  <a:lnTo>
                    <a:pt x="36" y="3084"/>
                  </a:lnTo>
                  <a:lnTo>
                    <a:pt x="47" y="3114"/>
                  </a:lnTo>
                  <a:lnTo>
                    <a:pt x="58" y="3144"/>
                  </a:lnTo>
                  <a:lnTo>
                    <a:pt x="71" y="3173"/>
                  </a:lnTo>
                  <a:lnTo>
                    <a:pt x="86" y="3201"/>
                  </a:lnTo>
                  <a:lnTo>
                    <a:pt x="101" y="3229"/>
                  </a:lnTo>
                  <a:lnTo>
                    <a:pt x="118" y="3256"/>
                  </a:lnTo>
                  <a:lnTo>
                    <a:pt x="136" y="3281"/>
                  </a:lnTo>
                  <a:lnTo>
                    <a:pt x="155" y="3306"/>
                  </a:lnTo>
                  <a:lnTo>
                    <a:pt x="175" y="3330"/>
                  </a:lnTo>
                  <a:lnTo>
                    <a:pt x="196" y="3354"/>
                  </a:lnTo>
                  <a:lnTo>
                    <a:pt x="219" y="3376"/>
                  </a:lnTo>
                  <a:lnTo>
                    <a:pt x="241" y="3397"/>
                  </a:lnTo>
                  <a:lnTo>
                    <a:pt x="265" y="3418"/>
                  </a:lnTo>
                  <a:lnTo>
                    <a:pt x="290" y="3437"/>
                  </a:lnTo>
                  <a:lnTo>
                    <a:pt x="316" y="3455"/>
                  </a:lnTo>
                  <a:lnTo>
                    <a:pt x="342" y="3473"/>
                  </a:lnTo>
                  <a:lnTo>
                    <a:pt x="369" y="3489"/>
                  </a:lnTo>
                  <a:lnTo>
                    <a:pt x="398" y="3504"/>
                  </a:lnTo>
                  <a:lnTo>
                    <a:pt x="426" y="3517"/>
                  </a:lnTo>
                  <a:lnTo>
                    <a:pt x="456" y="3530"/>
                  </a:lnTo>
                  <a:lnTo>
                    <a:pt x="486" y="3541"/>
                  </a:lnTo>
                  <a:lnTo>
                    <a:pt x="516" y="3551"/>
                  </a:lnTo>
                  <a:lnTo>
                    <a:pt x="547" y="3559"/>
                  </a:lnTo>
                  <a:lnTo>
                    <a:pt x="580" y="3566"/>
                  </a:lnTo>
                  <a:lnTo>
                    <a:pt x="612" y="3572"/>
                  </a:lnTo>
                  <a:lnTo>
                    <a:pt x="612" y="3572"/>
                  </a:lnTo>
                  <a:lnTo>
                    <a:pt x="595" y="3608"/>
                  </a:lnTo>
                  <a:lnTo>
                    <a:pt x="581" y="3646"/>
                  </a:lnTo>
                  <a:lnTo>
                    <a:pt x="569" y="3683"/>
                  </a:lnTo>
                  <a:lnTo>
                    <a:pt x="559" y="3721"/>
                  </a:lnTo>
                  <a:lnTo>
                    <a:pt x="550" y="3761"/>
                  </a:lnTo>
                  <a:lnTo>
                    <a:pt x="544" y="3800"/>
                  </a:lnTo>
                  <a:lnTo>
                    <a:pt x="541" y="3840"/>
                  </a:lnTo>
                  <a:lnTo>
                    <a:pt x="540" y="3881"/>
                  </a:lnTo>
                  <a:lnTo>
                    <a:pt x="540" y="3881"/>
                  </a:lnTo>
                  <a:lnTo>
                    <a:pt x="541" y="3921"/>
                  </a:lnTo>
                  <a:lnTo>
                    <a:pt x="544" y="3960"/>
                  </a:lnTo>
                  <a:lnTo>
                    <a:pt x="550" y="3998"/>
                  </a:lnTo>
                  <a:lnTo>
                    <a:pt x="556" y="4035"/>
                  </a:lnTo>
                  <a:lnTo>
                    <a:pt x="566" y="4072"/>
                  </a:lnTo>
                  <a:lnTo>
                    <a:pt x="578" y="4108"/>
                  </a:lnTo>
                  <a:lnTo>
                    <a:pt x="591" y="4142"/>
                  </a:lnTo>
                  <a:lnTo>
                    <a:pt x="605" y="4177"/>
                  </a:lnTo>
                  <a:lnTo>
                    <a:pt x="622" y="4210"/>
                  </a:lnTo>
                  <a:lnTo>
                    <a:pt x="641" y="4241"/>
                  </a:lnTo>
                  <a:lnTo>
                    <a:pt x="661" y="4273"/>
                  </a:lnTo>
                  <a:lnTo>
                    <a:pt x="682" y="4303"/>
                  </a:lnTo>
                  <a:lnTo>
                    <a:pt x="706" y="4332"/>
                  </a:lnTo>
                  <a:lnTo>
                    <a:pt x="730" y="4358"/>
                  </a:lnTo>
                  <a:lnTo>
                    <a:pt x="756" y="4384"/>
                  </a:lnTo>
                  <a:lnTo>
                    <a:pt x="783" y="4409"/>
                  </a:lnTo>
                  <a:lnTo>
                    <a:pt x="812" y="4432"/>
                  </a:lnTo>
                  <a:lnTo>
                    <a:pt x="841" y="4453"/>
                  </a:lnTo>
                  <a:lnTo>
                    <a:pt x="872" y="4473"/>
                  </a:lnTo>
                  <a:lnTo>
                    <a:pt x="903" y="4492"/>
                  </a:lnTo>
                  <a:lnTo>
                    <a:pt x="937" y="4509"/>
                  </a:lnTo>
                  <a:lnTo>
                    <a:pt x="970" y="4524"/>
                  </a:lnTo>
                  <a:lnTo>
                    <a:pt x="1005" y="4538"/>
                  </a:lnTo>
                  <a:lnTo>
                    <a:pt x="1039" y="4549"/>
                  </a:lnTo>
                  <a:lnTo>
                    <a:pt x="1076" y="4559"/>
                  </a:lnTo>
                  <a:lnTo>
                    <a:pt x="1113" y="4567"/>
                  </a:lnTo>
                  <a:lnTo>
                    <a:pt x="1150" y="4572"/>
                  </a:lnTo>
                  <a:lnTo>
                    <a:pt x="1188" y="4576"/>
                  </a:lnTo>
                  <a:lnTo>
                    <a:pt x="1227" y="4577"/>
                  </a:lnTo>
                  <a:lnTo>
                    <a:pt x="1266" y="4577"/>
                  </a:lnTo>
                  <a:lnTo>
                    <a:pt x="1305" y="4573"/>
                  </a:lnTo>
                  <a:lnTo>
                    <a:pt x="1344" y="4569"/>
                  </a:lnTo>
                  <a:lnTo>
                    <a:pt x="1344" y="4569"/>
                  </a:lnTo>
                  <a:lnTo>
                    <a:pt x="1341" y="4599"/>
                  </a:lnTo>
                  <a:lnTo>
                    <a:pt x="1341" y="4630"/>
                  </a:lnTo>
                  <a:lnTo>
                    <a:pt x="1343" y="4659"/>
                  </a:lnTo>
                  <a:lnTo>
                    <a:pt x="1345" y="4689"/>
                  </a:lnTo>
                  <a:lnTo>
                    <a:pt x="1349" y="4718"/>
                  </a:lnTo>
                  <a:lnTo>
                    <a:pt x="1355" y="4747"/>
                  </a:lnTo>
                  <a:lnTo>
                    <a:pt x="1361" y="4775"/>
                  </a:lnTo>
                  <a:lnTo>
                    <a:pt x="1370" y="4802"/>
                  </a:lnTo>
                  <a:lnTo>
                    <a:pt x="1380" y="4828"/>
                  </a:lnTo>
                  <a:lnTo>
                    <a:pt x="1392" y="4855"/>
                  </a:lnTo>
                  <a:lnTo>
                    <a:pt x="1404" y="4881"/>
                  </a:lnTo>
                  <a:lnTo>
                    <a:pt x="1417" y="4905"/>
                  </a:lnTo>
                  <a:lnTo>
                    <a:pt x="1433" y="4929"/>
                  </a:lnTo>
                  <a:lnTo>
                    <a:pt x="1448" y="4952"/>
                  </a:lnTo>
                  <a:lnTo>
                    <a:pt x="1466" y="4974"/>
                  </a:lnTo>
                  <a:lnTo>
                    <a:pt x="1484" y="4996"/>
                  </a:lnTo>
                  <a:lnTo>
                    <a:pt x="1504" y="5016"/>
                  </a:lnTo>
                  <a:lnTo>
                    <a:pt x="1524" y="5035"/>
                  </a:lnTo>
                  <a:lnTo>
                    <a:pt x="1545" y="5053"/>
                  </a:lnTo>
                  <a:lnTo>
                    <a:pt x="1568" y="5070"/>
                  </a:lnTo>
                  <a:lnTo>
                    <a:pt x="1591" y="5087"/>
                  </a:lnTo>
                  <a:lnTo>
                    <a:pt x="1616" y="5101"/>
                  </a:lnTo>
                  <a:lnTo>
                    <a:pt x="1640" y="5115"/>
                  </a:lnTo>
                  <a:lnTo>
                    <a:pt x="1666" y="5127"/>
                  </a:lnTo>
                  <a:lnTo>
                    <a:pt x="1692" y="5138"/>
                  </a:lnTo>
                  <a:lnTo>
                    <a:pt x="1719" y="5148"/>
                  </a:lnTo>
                  <a:lnTo>
                    <a:pt x="1746" y="5157"/>
                  </a:lnTo>
                  <a:lnTo>
                    <a:pt x="1775" y="5164"/>
                  </a:lnTo>
                  <a:lnTo>
                    <a:pt x="1803" y="5169"/>
                  </a:lnTo>
                  <a:lnTo>
                    <a:pt x="1833" y="5173"/>
                  </a:lnTo>
                  <a:lnTo>
                    <a:pt x="1862" y="5175"/>
                  </a:lnTo>
                  <a:lnTo>
                    <a:pt x="1892" y="5176"/>
                  </a:lnTo>
                  <a:lnTo>
                    <a:pt x="1892" y="5176"/>
                  </a:lnTo>
                  <a:lnTo>
                    <a:pt x="1922" y="5175"/>
                  </a:lnTo>
                  <a:lnTo>
                    <a:pt x="1952" y="5173"/>
                  </a:lnTo>
                  <a:lnTo>
                    <a:pt x="1981" y="5169"/>
                  </a:lnTo>
                  <a:lnTo>
                    <a:pt x="2010" y="5164"/>
                  </a:lnTo>
                  <a:lnTo>
                    <a:pt x="2039" y="5157"/>
                  </a:lnTo>
                  <a:lnTo>
                    <a:pt x="2066" y="5148"/>
                  </a:lnTo>
                  <a:lnTo>
                    <a:pt x="2093" y="5139"/>
                  </a:lnTo>
                  <a:lnTo>
                    <a:pt x="2120" y="5128"/>
                  </a:lnTo>
                  <a:lnTo>
                    <a:pt x="2145" y="5116"/>
                  </a:lnTo>
                  <a:lnTo>
                    <a:pt x="2170" y="5101"/>
                  </a:lnTo>
                  <a:lnTo>
                    <a:pt x="2194" y="5087"/>
                  </a:lnTo>
                  <a:lnTo>
                    <a:pt x="2217" y="5071"/>
                  </a:lnTo>
                  <a:lnTo>
                    <a:pt x="2239" y="5055"/>
                  </a:lnTo>
                  <a:lnTo>
                    <a:pt x="2260" y="5037"/>
                  </a:lnTo>
                  <a:lnTo>
                    <a:pt x="2280" y="5017"/>
                  </a:lnTo>
                  <a:lnTo>
                    <a:pt x="2300" y="4997"/>
                  </a:lnTo>
                  <a:lnTo>
                    <a:pt x="2318" y="4976"/>
                  </a:lnTo>
                  <a:lnTo>
                    <a:pt x="2336" y="4954"/>
                  </a:lnTo>
                  <a:lnTo>
                    <a:pt x="2352" y="4931"/>
                  </a:lnTo>
                  <a:lnTo>
                    <a:pt x="2366" y="4908"/>
                  </a:lnTo>
                  <a:lnTo>
                    <a:pt x="2381" y="4883"/>
                  </a:lnTo>
                  <a:lnTo>
                    <a:pt x="2393" y="4859"/>
                  </a:lnTo>
                  <a:lnTo>
                    <a:pt x="2404" y="4832"/>
                  </a:lnTo>
                  <a:lnTo>
                    <a:pt x="2414" y="4806"/>
                  </a:lnTo>
                  <a:lnTo>
                    <a:pt x="2423" y="4778"/>
                  </a:lnTo>
                  <a:lnTo>
                    <a:pt x="2430" y="4751"/>
                  </a:lnTo>
                  <a:lnTo>
                    <a:pt x="2435" y="4723"/>
                  </a:lnTo>
                  <a:lnTo>
                    <a:pt x="2440" y="4694"/>
                  </a:lnTo>
                  <a:lnTo>
                    <a:pt x="2442" y="4665"/>
                  </a:lnTo>
                  <a:lnTo>
                    <a:pt x="2444" y="4636"/>
                  </a:lnTo>
                  <a:lnTo>
                    <a:pt x="2443" y="4606"/>
                  </a:lnTo>
                  <a:lnTo>
                    <a:pt x="2442" y="4576"/>
                  </a:lnTo>
                  <a:lnTo>
                    <a:pt x="2442" y="4576"/>
                  </a:lnTo>
                  <a:lnTo>
                    <a:pt x="2466" y="4575"/>
                  </a:lnTo>
                  <a:lnTo>
                    <a:pt x="2490" y="4572"/>
                  </a:lnTo>
                  <a:lnTo>
                    <a:pt x="2514" y="4569"/>
                  </a:lnTo>
                  <a:lnTo>
                    <a:pt x="2538" y="4566"/>
                  </a:lnTo>
                  <a:lnTo>
                    <a:pt x="2561" y="4560"/>
                  </a:lnTo>
                  <a:lnTo>
                    <a:pt x="2584" y="4556"/>
                  </a:lnTo>
                  <a:lnTo>
                    <a:pt x="2606" y="4549"/>
                  </a:lnTo>
                  <a:lnTo>
                    <a:pt x="2628" y="4542"/>
                  </a:lnTo>
                  <a:lnTo>
                    <a:pt x="2650" y="4536"/>
                  </a:lnTo>
                  <a:lnTo>
                    <a:pt x="2672" y="4527"/>
                  </a:lnTo>
                  <a:lnTo>
                    <a:pt x="2692" y="4518"/>
                  </a:lnTo>
                  <a:lnTo>
                    <a:pt x="2713" y="4509"/>
                  </a:lnTo>
                  <a:lnTo>
                    <a:pt x="2733" y="4499"/>
                  </a:lnTo>
                  <a:lnTo>
                    <a:pt x="2752" y="4489"/>
                  </a:lnTo>
                  <a:lnTo>
                    <a:pt x="2771" y="4477"/>
                  </a:lnTo>
                  <a:lnTo>
                    <a:pt x="2790" y="4465"/>
                  </a:lnTo>
                  <a:lnTo>
                    <a:pt x="2809" y="4453"/>
                  </a:lnTo>
                  <a:lnTo>
                    <a:pt x="2827" y="4440"/>
                  </a:lnTo>
                  <a:lnTo>
                    <a:pt x="2843" y="4426"/>
                  </a:lnTo>
                  <a:lnTo>
                    <a:pt x="2860" y="4413"/>
                  </a:lnTo>
                  <a:lnTo>
                    <a:pt x="2877" y="4399"/>
                  </a:lnTo>
                  <a:lnTo>
                    <a:pt x="2892" y="4383"/>
                  </a:lnTo>
                  <a:lnTo>
                    <a:pt x="2908" y="4367"/>
                  </a:lnTo>
                  <a:lnTo>
                    <a:pt x="2923" y="4352"/>
                  </a:lnTo>
                  <a:lnTo>
                    <a:pt x="2937" y="4335"/>
                  </a:lnTo>
                  <a:lnTo>
                    <a:pt x="2952" y="4318"/>
                  </a:lnTo>
                  <a:lnTo>
                    <a:pt x="2977" y="4284"/>
                  </a:lnTo>
                  <a:lnTo>
                    <a:pt x="3001" y="4248"/>
                  </a:lnTo>
                  <a:lnTo>
                    <a:pt x="3023" y="4210"/>
                  </a:lnTo>
                  <a:lnTo>
                    <a:pt x="3042" y="4172"/>
                  </a:lnTo>
                  <a:lnTo>
                    <a:pt x="3059" y="4132"/>
                  </a:lnTo>
                  <a:lnTo>
                    <a:pt x="3073" y="4091"/>
                  </a:lnTo>
                  <a:lnTo>
                    <a:pt x="3085" y="4050"/>
                  </a:lnTo>
                  <a:lnTo>
                    <a:pt x="3090" y="4029"/>
                  </a:lnTo>
                  <a:lnTo>
                    <a:pt x="3094" y="4008"/>
                  </a:lnTo>
                  <a:lnTo>
                    <a:pt x="3098" y="3985"/>
                  </a:lnTo>
                  <a:lnTo>
                    <a:pt x="3101" y="3964"/>
                  </a:lnTo>
                  <a:lnTo>
                    <a:pt x="3103" y="3942"/>
                  </a:lnTo>
                  <a:lnTo>
                    <a:pt x="3105" y="3921"/>
                  </a:lnTo>
                  <a:lnTo>
                    <a:pt x="3106" y="3898"/>
                  </a:lnTo>
                  <a:lnTo>
                    <a:pt x="3106" y="3876"/>
                  </a:lnTo>
                  <a:lnTo>
                    <a:pt x="3105" y="3855"/>
                  </a:lnTo>
                  <a:lnTo>
                    <a:pt x="3104" y="3833"/>
                  </a:lnTo>
                  <a:lnTo>
                    <a:pt x="3103" y="3810"/>
                  </a:lnTo>
                  <a:lnTo>
                    <a:pt x="3100" y="3788"/>
                  </a:lnTo>
                  <a:lnTo>
                    <a:pt x="3096" y="3766"/>
                  </a:lnTo>
                  <a:lnTo>
                    <a:pt x="3093" y="3744"/>
                  </a:lnTo>
                  <a:lnTo>
                    <a:pt x="3088" y="3722"/>
                  </a:lnTo>
                  <a:lnTo>
                    <a:pt x="3082" y="3700"/>
                  </a:lnTo>
                  <a:lnTo>
                    <a:pt x="3076" y="3678"/>
                  </a:lnTo>
                  <a:lnTo>
                    <a:pt x="3069" y="3656"/>
                  </a:lnTo>
                  <a:lnTo>
                    <a:pt x="3061" y="3634"/>
                  </a:lnTo>
                  <a:lnTo>
                    <a:pt x="3052" y="3612"/>
                  </a:lnTo>
                  <a:lnTo>
                    <a:pt x="3043" y="3591"/>
                  </a:lnTo>
                  <a:lnTo>
                    <a:pt x="3033" y="3570"/>
                  </a:lnTo>
                  <a:lnTo>
                    <a:pt x="3022" y="3549"/>
                  </a:lnTo>
                  <a:lnTo>
                    <a:pt x="3009" y="3528"/>
                  </a:lnTo>
                  <a:lnTo>
                    <a:pt x="3009" y="3528"/>
                  </a:lnTo>
                  <a:lnTo>
                    <a:pt x="3035" y="3516"/>
                  </a:lnTo>
                  <a:lnTo>
                    <a:pt x="3060" y="3505"/>
                  </a:lnTo>
                  <a:lnTo>
                    <a:pt x="3085" y="3493"/>
                  </a:lnTo>
                  <a:lnTo>
                    <a:pt x="3109" y="3478"/>
                  </a:lnTo>
                  <a:lnTo>
                    <a:pt x="3132" y="3465"/>
                  </a:lnTo>
                  <a:lnTo>
                    <a:pt x="3154" y="3450"/>
                  </a:lnTo>
                  <a:lnTo>
                    <a:pt x="3177" y="3434"/>
                  </a:lnTo>
                  <a:lnTo>
                    <a:pt x="3198" y="3417"/>
                  </a:lnTo>
                  <a:lnTo>
                    <a:pt x="3219" y="3399"/>
                  </a:lnTo>
                  <a:lnTo>
                    <a:pt x="3239" y="3382"/>
                  </a:lnTo>
                  <a:lnTo>
                    <a:pt x="3258" y="3363"/>
                  </a:lnTo>
                  <a:lnTo>
                    <a:pt x="3277" y="3344"/>
                  </a:lnTo>
                  <a:lnTo>
                    <a:pt x="3295" y="3324"/>
                  </a:lnTo>
                  <a:lnTo>
                    <a:pt x="3312" y="3303"/>
                  </a:lnTo>
                  <a:lnTo>
                    <a:pt x="3328" y="3281"/>
                  </a:lnTo>
                  <a:lnTo>
                    <a:pt x="3344" y="3260"/>
                  </a:lnTo>
                  <a:lnTo>
                    <a:pt x="3358" y="3237"/>
                  </a:lnTo>
                  <a:lnTo>
                    <a:pt x="3372" y="3215"/>
                  </a:lnTo>
                  <a:lnTo>
                    <a:pt x="3385" y="3191"/>
                  </a:lnTo>
                  <a:lnTo>
                    <a:pt x="3398" y="3167"/>
                  </a:lnTo>
                  <a:lnTo>
                    <a:pt x="3409" y="3142"/>
                  </a:lnTo>
                  <a:lnTo>
                    <a:pt x="3419" y="3118"/>
                  </a:lnTo>
                  <a:lnTo>
                    <a:pt x="3429" y="3092"/>
                  </a:lnTo>
                  <a:lnTo>
                    <a:pt x="3437" y="3066"/>
                  </a:lnTo>
                  <a:lnTo>
                    <a:pt x="3444" y="3040"/>
                  </a:lnTo>
                  <a:lnTo>
                    <a:pt x="3451" y="3013"/>
                  </a:lnTo>
                  <a:lnTo>
                    <a:pt x="3457" y="2986"/>
                  </a:lnTo>
                  <a:lnTo>
                    <a:pt x="3461" y="2959"/>
                  </a:lnTo>
                  <a:lnTo>
                    <a:pt x="3466" y="2932"/>
                  </a:lnTo>
                  <a:lnTo>
                    <a:pt x="3468" y="2904"/>
                  </a:lnTo>
                  <a:lnTo>
                    <a:pt x="3469" y="2876"/>
                  </a:lnTo>
                  <a:lnTo>
                    <a:pt x="3470" y="2847"/>
                  </a:lnTo>
                  <a:lnTo>
                    <a:pt x="3470" y="2847"/>
                  </a:lnTo>
                  <a:close/>
                  <a:moveTo>
                    <a:pt x="2311" y="1389"/>
                  </a:moveTo>
                  <a:lnTo>
                    <a:pt x="2311" y="1389"/>
                  </a:lnTo>
                  <a:lnTo>
                    <a:pt x="2348" y="1390"/>
                  </a:lnTo>
                  <a:lnTo>
                    <a:pt x="2384" y="1393"/>
                  </a:lnTo>
                  <a:lnTo>
                    <a:pt x="2420" y="1399"/>
                  </a:lnTo>
                  <a:lnTo>
                    <a:pt x="2454" y="1407"/>
                  </a:lnTo>
                  <a:lnTo>
                    <a:pt x="2488" y="1417"/>
                  </a:lnTo>
                  <a:lnTo>
                    <a:pt x="2520" y="1428"/>
                  </a:lnTo>
                  <a:lnTo>
                    <a:pt x="2551" y="1441"/>
                  </a:lnTo>
                  <a:lnTo>
                    <a:pt x="2581" y="1457"/>
                  </a:lnTo>
                  <a:lnTo>
                    <a:pt x="2611" y="1474"/>
                  </a:lnTo>
                  <a:lnTo>
                    <a:pt x="2639" y="1493"/>
                  </a:lnTo>
                  <a:lnTo>
                    <a:pt x="2666" y="1513"/>
                  </a:lnTo>
                  <a:lnTo>
                    <a:pt x="2692" y="1534"/>
                  </a:lnTo>
                  <a:lnTo>
                    <a:pt x="2715" y="1557"/>
                  </a:lnTo>
                  <a:lnTo>
                    <a:pt x="2739" y="1582"/>
                  </a:lnTo>
                  <a:lnTo>
                    <a:pt x="2760" y="1607"/>
                  </a:lnTo>
                  <a:lnTo>
                    <a:pt x="2780" y="1634"/>
                  </a:lnTo>
                  <a:lnTo>
                    <a:pt x="2798" y="1662"/>
                  </a:lnTo>
                  <a:lnTo>
                    <a:pt x="2814" y="1691"/>
                  </a:lnTo>
                  <a:lnTo>
                    <a:pt x="2830" y="1720"/>
                  </a:lnTo>
                  <a:lnTo>
                    <a:pt x="2843" y="1751"/>
                  </a:lnTo>
                  <a:lnTo>
                    <a:pt x="2854" y="1782"/>
                  </a:lnTo>
                  <a:lnTo>
                    <a:pt x="2863" y="1814"/>
                  </a:lnTo>
                  <a:lnTo>
                    <a:pt x="2871" y="1847"/>
                  </a:lnTo>
                  <a:lnTo>
                    <a:pt x="2878" y="1880"/>
                  </a:lnTo>
                  <a:lnTo>
                    <a:pt x="2881" y="1915"/>
                  </a:lnTo>
                  <a:lnTo>
                    <a:pt x="2883" y="1948"/>
                  </a:lnTo>
                  <a:lnTo>
                    <a:pt x="2882" y="1983"/>
                  </a:lnTo>
                  <a:lnTo>
                    <a:pt x="2880" y="2018"/>
                  </a:lnTo>
                  <a:lnTo>
                    <a:pt x="2876" y="2053"/>
                  </a:lnTo>
                  <a:lnTo>
                    <a:pt x="2868" y="2088"/>
                  </a:lnTo>
                  <a:lnTo>
                    <a:pt x="2859" y="2123"/>
                  </a:lnTo>
                  <a:lnTo>
                    <a:pt x="2847" y="2159"/>
                  </a:lnTo>
                  <a:lnTo>
                    <a:pt x="2847" y="2159"/>
                  </a:lnTo>
                  <a:lnTo>
                    <a:pt x="2838" y="2181"/>
                  </a:lnTo>
                  <a:lnTo>
                    <a:pt x="2828" y="2203"/>
                  </a:lnTo>
                  <a:lnTo>
                    <a:pt x="2818" y="2225"/>
                  </a:lnTo>
                  <a:lnTo>
                    <a:pt x="2805" y="2247"/>
                  </a:lnTo>
                  <a:lnTo>
                    <a:pt x="2793" y="2267"/>
                  </a:lnTo>
                  <a:lnTo>
                    <a:pt x="2780" y="2287"/>
                  </a:lnTo>
                  <a:lnTo>
                    <a:pt x="2765" y="2307"/>
                  </a:lnTo>
                  <a:lnTo>
                    <a:pt x="2750" y="2326"/>
                  </a:lnTo>
                  <a:lnTo>
                    <a:pt x="2734" y="2343"/>
                  </a:lnTo>
                  <a:lnTo>
                    <a:pt x="2717" y="2361"/>
                  </a:lnTo>
                  <a:lnTo>
                    <a:pt x="2701" y="2378"/>
                  </a:lnTo>
                  <a:lnTo>
                    <a:pt x="2683" y="2394"/>
                  </a:lnTo>
                  <a:lnTo>
                    <a:pt x="2664" y="2409"/>
                  </a:lnTo>
                  <a:lnTo>
                    <a:pt x="2645" y="2424"/>
                  </a:lnTo>
                  <a:lnTo>
                    <a:pt x="2625" y="2437"/>
                  </a:lnTo>
                  <a:lnTo>
                    <a:pt x="2605" y="2449"/>
                  </a:lnTo>
                  <a:lnTo>
                    <a:pt x="2584" y="2462"/>
                  </a:lnTo>
                  <a:lnTo>
                    <a:pt x="2562" y="2473"/>
                  </a:lnTo>
                  <a:lnTo>
                    <a:pt x="2541" y="2483"/>
                  </a:lnTo>
                  <a:lnTo>
                    <a:pt x="2519" y="2492"/>
                  </a:lnTo>
                  <a:lnTo>
                    <a:pt x="2495" y="2501"/>
                  </a:lnTo>
                  <a:lnTo>
                    <a:pt x="2472" y="2507"/>
                  </a:lnTo>
                  <a:lnTo>
                    <a:pt x="2449" y="2514"/>
                  </a:lnTo>
                  <a:lnTo>
                    <a:pt x="2425" y="2519"/>
                  </a:lnTo>
                  <a:lnTo>
                    <a:pt x="2401" y="2524"/>
                  </a:lnTo>
                  <a:lnTo>
                    <a:pt x="2376" y="2527"/>
                  </a:lnTo>
                  <a:lnTo>
                    <a:pt x="2351" y="2530"/>
                  </a:lnTo>
                  <a:lnTo>
                    <a:pt x="2326" y="2531"/>
                  </a:lnTo>
                  <a:lnTo>
                    <a:pt x="2300" y="2531"/>
                  </a:lnTo>
                  <a:lnTo>
                    <a:pt x="2275" y="2530"/>
                  </a:lnTo>
                  <a:lnTo>
                    <a:pt x="2249" y="2527"/>
                  </a:lnTo>
                  <a:lnTo>
                    <a:pt x="2223" y="2524"/>
                  </a:lnTo>
                  <a:lnTo>
                    <a:pt x="2127" y="2499"/>
                  </a:lnTo>
                  <a:lnTo>
                    <a:pt x="2127" y="2499"/>
                  </a:lnTo>
                  <a:lnTo>
                    <a:pt x="2104" y="2492"/>
                  </a:lnTo>
                  <a:lnTo>
                    <a:pt x="2082" y="2483"/>
                  </a:lnTo>
                  <a:lnTo>
                    <a:pt x="2061" y="2473"/>
                  </a:lnTo>
                  <a:lnTo>
                    <a:pt x="2038" y="2462"/>
                  </a:lnTo>
                  <a:lnTo>
                    <a:pt x="2018" y="2449"/>
                  </a:lnTo>
                  <a:lnTo>
                    <a:pt x="1997" y="2436"/>
                  </a:lnTo>
                  <a:lnTo>
                    <a:pt x="1978" y="2423"/>
                  </a:lnTo>
                  <a:lnTo>
                    <a:pt x="1958" y="2408"/>
                  </a:lnTo>
                  <a:lnTo>
                    <a:pt x="1940" y="2394"/>
                  </a:lnTo>
                  <a:lnTo>
                    <a:pt x="1922" y="2377"/>
                  </a:lnTo>
                  <a:lnTo>
                    <a:pt x="1904" y="2360"/>
                  </a:lnTo>
                  <a:lnTo>
                    <a:pt x="1888" y="2342"/>
                  </a:lnTo>
                  <a:lnTo>
                    <a:pt x="1872" y="2325"/>
                  </a:lnTo>
                  <a:lnTo>
                    <a:pt x="1858" y="2306"/>
                  </a:lnTo>
                  <a:lnTo>
                    <a:pt x="1843" y="2286"/>
                  </a:lnTo>
                  <a:lnTo>
                    <a:pt x="1830" y="2266"/>
                  </a:lnTo>
                  <a:lnTo>
                    <a:pt x="1830" y="2266"/>
                  </a:lnTo>
                  <a:lnTo>
                    <a:pt x="1814" y="2241"/>
                  </a:lnTo>
                  <a:lnTo>
                    <a:pt x="1799" y="2212"/>
                  </a:lnTo>
                  <a:lnTo>
                    <a:pt x="1785" y="2181"/>
                  </a:lnTo>
                  <a:lnTo>
                    <a:pt x="1778" y="2166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62" y="2117"/>
                  </a:lnTo>
                  <a:lnTo>
                    <a:pt x="1753" y="2083"/>
                  </a:lnTo>
                  <a:lnTo>
                    <a:pt x="1746" y="2048"/>
                  </a:lnTo>
                  <a:lnTo>
                    <a:pt x="1742" y="2014"/>
                  </a:lnTo>
                  <a:lnTo>
                    <a:pt x="1739" y="1979"/>
                  </a:lnTo>
                  <a:lnTo>
                    <a:pt x="1739" y="1945"/>
                  </a:lnTo>
                  <a:lnTo>
                    <a:pt x="1742" y="1911"/>
                  </a:lnTo>
                  <a:lnTo>
                    <a:pt x="1746" y="1878"/>
                  </a:lnTo>
                  <a:lnTo>
                    <a:pt x="1752" y="1844"/>
                  </a:lnTo>
                  <a:lnTo>
                    <a:pt x="1760" y="1812"/>
                  </a:lnTo>
                  <a:lnTo>
                    <a:pt x="1770" y="1780"/>
                  </a:lnTo>
                  <a:lnTo>
                    <a:pt x="1781" y="1749"/>
                  </a:lnTo>
                  <a:lnTo>
                    <a:pt x="1794" y="1719"/>
                  </a:lnTo>
                  <a:lnTo>
                    <a:pt x="1809" y="1689"/>
                  </a:lnTo>
                  <a:lnTo>
                    <a:pt x="1825" y="1661"/>
                  </a:lnTo>
                  <a:lnTo>
                    <a:pt x="1843" y="1633"/>
                  </a:lnTo>
                  <a:lnTo>
                    <a:pt x="1863" y="1606"/>
                  </a:lnTo>
                  <a:lnTo>
                    <a:pt x="1884" y="1581"/>
                  </a:lnTo>
                  <a:lnTo>
                    <a:pt x="1907" y="1556"/>
                  </a:lnTo>
                  <a:lnTo>
                    <a:pt x="1931" y="1534"/>
                  </a:lnTo>
                  <a:lnTo>
                    <a:pt x="1957" y="1513"/>
                  </a:lnTo>
                  <a:lnTo>
                    <a:pt x="1984" y="1493"/>
                  </a:lnTo>
                  <a:lnTo>
                    <a:pt x="2012" y="1474"/>
                  </a:lnTo>
                  <a:lnTo>
                    <a:pt x="2041" y="1457"/>
                  </a:lnTo>
                  <a:lnTo>
                    <a:pt x="2072" y="1441"/>
                  </a:lnTo>
                  <a:lnTo>
                    <a:pt x="2103" y="1428"/>
                  </a:lnTo>
                  <a:lnTo>
                    <a:pt x="2135" y="1417"/>
                  </a:lnTo>
                  <a:lnTo>
                    <a:pt x="2169" y="1407"/>
                  </a:lnTo>
                  <a:lnTo>
                    <a:pt x="2203" y="1399"/>
                  </a:lnTo>
                  <a:lnTo>
                    <a:pt x="2238" y="1393"/>
                  </a:lnTo>
                  <a:lnTo>
                    <a:pt x="2275" y="1390"/>
                  </a:lnTo>
                  <a:lnTo>
                    <a:pt x="2311" y="1389"/>
                  </a:lnTo>
                  <a:lnTo>
                    <a:pt x="2311" y="1389"/>
                  </a:lnTo>
                  <a:close/>
                  <a:moveTo>
                    <a:pt x="1884" y="3433"/>
                  </a:moveTo>
                  <a:lnTo>
                    <a:pt x="1884" y="3433"/>
                  </a:lnTo>
                  <a:lnTo>
                    <a:pt x="1884" y="3433"/>
                  </a:lnTo>
                  <a:lnTo>
                    <a:pt x="1884" y="3433"/>
                  </a:lnTo>
                  <a:lnTo>
                    <a:pt x="1881" y="3434"/>
                  </a:lnTo>
                  <a:lnTo>
                    <a:pt x="1881" y="3434"/>
                  </a:lnTo>
                  <a:lnTo>
                    <a:pt x="1854" y="3443"/>
                  </a:lnTo>
                  <a:lnTo>
                    <a:pt x="1826" y="3450"/>
                  </a:lnTo>
                  <a:lnTo>
                    <a:pt x="1796" y="3455"/>
                  </a:lnTo>
                  <a:lnTo>
                    <a:pt x="1766" y="3460"/>
                  </a:lnTo>
                  <a:lnTo>
                    <a:pt x="1766" y="3460"/>
                  </a:lnTo>
                  <a:lnTo>
                    <a:pt x="1734" y="3463"/>
                  </a:lnTo>
                  <a:lnTo>
                    <a:pt x="1703" y="3464"/>
                  </a:lnTo>
                  <a:lnTo>
                    <a:pt x="1671" y="3463"/>
                  </a:lnTo>
                  <a:lnTo>
                    <a:pt x="1641" y="3461"/>
                  </a:lnTo>
                  <a:lnTo>
                    <a:pt x="1610" y="3457"/>
                  </a:lnTo>
                  <a:lnTo>
                    <a:pt x="1581" y="3452"/>
                  </a:lnTo>
                  <a:lnTo>
                    <a:pt x="1551" y="3445"/>
                  </a:lnTo>
                  <a:lnTo>
                    <a:pt x="1523" y="3436"/>
                  </a:lnTo>
                  <a:lnTo>
                    <a:pt x="1494" y="3426"/>
                  </a:lnTo>
                  <a:lnTo>
                    <a:pt x="1467" y="3415"/>
                  </a:lnTo>
                  <a:lnTo>
                    <a:pt x="1441" y="3402"/>
                  </a:lnTo>
                  <a:lnTo>
                    <a:pt x="1415" y="3388"/>
                  </a:lnTo>
                  <a:lnTo>
                    <a:pt x="1389" y="3373"/>
                  </a:lnTo>
                  <a:lnTo>
                    <a:pt x="1365" y="3356"/>
                  </a:lnTo>
                  <a:lnTo>
                    <a:pt x="1341" y="3338"/>
                  </a:lnTo>
                  <a:lnTo>
                    <a:pt x="1319" y="3319"/>
                  </a:lnTo>
                  <a:lnTo>
                    <a:pt x="1298" y="3299"/>
                  </a:lnTo>
                  <a:lnTo>
                    <a:pt x="1277" y="3278"/>
                  </a:lnTo>
                  <a:lnTo>
                    <a:pt x="1258" y="3256"/>
                  </a:lnTo>
                  <a:lnTo>
                    <a:pt x="1240" y="3233"/>
                  </a:lnTo>
                  <a:lnTo>
                    <a:pt x="1223" y="3209"/>
                  </a:lnTo>
                  <a:lnTo>
                    <a:pt x="1206" y="3184"/>
                  </a:lnTo>
                  <a:lnTo>
                    <a:pt x="1192" y="3158"/>
                  </a:lnTo>
                  <a:lnTo>
                    <a:pt x="1180" y="3131"/>
                  </a:lnTo>
                  <a:lnTo>
                    <a:pt x="1167" y="3104"/>
                  </a:lnTo>
                  <a:lnTo>
                    <a:pt x="1157" y="3075"/>
                  </a:lnTo>
                  <a:lnTo>
                    <a:pt x="1148" y="3046"/>
                  </a:lnTo>
                  <a:lnTo>
                    <a:pt x="1141" y="3017"/>
                  </a:lnTo>
                  <a:lnTo>
                    <a:pt x="1135" y="2987"/>
                  </a:lnTo>
                  <a:lnTo>
                    <a:pt x="1131" y="2956"/>
                  </a:lnTo>
                  <a:lnTo>
                    <a:pt x="1128" y="2925"/>
                  </a:lnTo>
                  <a:lnTo>
                    <a:pt x="1127" y="2893"/>
                  </a:lnTo>
                  <a:lnTo>
                    <a:pt x="1127" y="2893"/>
                  </a:lnTo>
                  <a:lnTo>
                    <a:pt x="1128" y="2861"/>
                  </a:lnTo>
                  <a:lnTo>
                    <a:pt x="1131" y="2831"/>
                  </a:lnTo>
                  <a:lnTo>
                    <a:pt x="1135" y="2801"/>
                  </a:lnTo>
                  <a:lnTo>
                    <a:pt x="1141" y="2771"/>
                  </a:lnTo>
                  <a:lnTo>
                    <a:pt x="1147" y="2742"/>
                  </a:lnTo>
                  <a:lnTo>
                    <a:pt x="1156" y="2713"/>
                  </a:lnTo>
                  <a:lnTo>
                    <a:pt x="1166" y="2685"/>
                  </a:lnTo>
                  <a:lnTo>
                    <a:pt x="1179" y="2658"/>
                  </a:lnTo>
                  <a:lnTo>
                    <a:pt x="1191" y="2631"/>
                  </a:lnTo>
                  <a:lnTo>
                    <a:pt x="1205" y="2605"/>
                  </a:lnTo>
                  <a:lnTo>
                    <a:pt x="1221" y="2581"/>
                  </a:lnTo>
                  <a:lnTo>
                    <a:pt x="1238" y="2556"/>
                  </a:lnTo>
                  <a:lnTo>
                    <a:pt x="1256" y="2533"/>
                  </a:lnTo>
                  <a:lnTo>
                    <a:pt x="1274" y="2511"/>
                  </a:lnTo>
                  <a:lnTo>
                    <a:pt x="1295" y="2489"/>
                  </a:lnTo>
                  <a:lnTo>
                    <a:pt x="1317" y="2469"/>
                  </a:lnTo>
                  <a:lnTo>
                    <a:pt x="1339" y="2449"/>
                  </a:lnTo>
                  <a:lnTo>
                    <a:pt x="1363" y="2431"/>
                  </a:lnTo>
                  <a:lnTo>
                    <a:pt x="1386" y="2415"/>
                  </a:lnTo>
                  <a:lnTo>
                    <a:pt x="1412" y="2399"/>
                  </a:lnTo>
                  <a:lnTo>
                    <a:pt x="1437" y="2385"/>
                  </a:lnTo>
                  <a:lnTo>
                    <a:pt x="1465" y="2372"/>
                  </a:lnTo>
                  <a:lnTo>
                    <a:pt x="1492" y="2360"/>
                  </a:lnTo>
                  <a:lnTo>
                    <a:pt x="1521" y="2350"/>
                  </a:lnTo>
                  <a:lnTo>
                    <a:pt x="1550" y="2342"/>
                  </a:lnTo>
                  <a:lnTo>
                    <a:pt x="1580" y="2335"/>
                  </a:lnTo>
                  <a:lnTo>
                    <a:pt x="1610" y="2329"/>
                  </a:lnTo>
                  <a:lnTo>
                    <a:pt x="1641" y="2326"/>
                  </a:lnTo>
                  <a:lnTo>
                    <a:pt x="1673" y="2323"/>
                  </a:lnTo>
                  <a:lnTo>
                    <a:pt x="1705" y="2323"/>
                  </a:lnTo>
                  <a:lnTo>
                    <a:pt x="1737" y="2325"/>
                  </a:lnTo>
                  <a:lnTo>
                    <a:pt x="1771" y="2328"/>
                  </a:lnTo>
                  <a:lnTo>
                    <a:pt x="1771" y="2328"/>
                  </a:lnTo>
                  <a:lnTo>
                    <a:pt x="1791" y="2355"/>
                  </a:lnTo>
                  <a:lnTo>
                    <a:pt x="1812" y="2381"/>
                  </a:lnTo>
                  <a:lnTo>
                    <a:pt x="1833" y="2406"/>
                  </a:lnTo>
                  <a:lnTo>
                    <a:pt x="1857" y="2429"/>
                  </a:lnTo>
                  <a:lnTo>
                    <a:pt x="1881" y="2452"/>
                  </a:lnTo>
                  <a:lnTo>
                    <a:pt x="1906" y="2472"/>
                  </a:lnTo>
                  <a:lnTo>
                    <a:pt x="1931" y="2492"/>
                  </a:lnTo>
                  <a:lnTo>
                    <a:pt x="1957" y="2509"/>
                  </a:lnTo>
                  <a:lnTo>
                    <a:pt x="1985" y="2526"/>
                  </a:lnTo>
                  <a:lnTo>
                    <a:pt x="2013" y="2541"/>
                  </a:lnTo>
                  <a:lnTo>
                    <a:pt x="2041" y="2555"/>
                  </a:lnTo>
                  <a:lnTo>
                    <a:pt x="2070" y="2567"/>
                  </a:lnTo>
                  <a:lnTo>
                    <a:pt x="2099" y="2579"/>
                  </a:lnTo>
                  <a:lnTo>
                    <a:pt x="2129" y="2587"/>
                  </a:lnTo>
                  <a:lnTo>
                    <a:pt x="2159" y="2595"/>
                  </a:lnTo>
                  <a:lnTo>
                    <a:pt x="2189" y="2602"/>
                  </a:lnTo>
                  <a:lnTo>
                    <a:pt x="2189" y="2602"/>
                  </a:lnTo>
                  <a:lnTo>
                    <a:pt x="2206" y="2631"/>
                  </a:lnTo>
                  <a:lnTo>
                    <a:pt x="2220" y="2661"/>
                  </a:lnTo>
                  <a:lnTo>
                    <a:pt x="2233" y="2691"/>
                  </a:lnTo>
                  <a:lnTo>
                    <a:pt x="2243" y="2722"/>
                  </a:lnTo>
                  <a:lnTo>
                    <a:pt x="2252" y="2752"/>
                  </a:lnTo>
                  <a:lnTo>
                    <a:pt x="2260" y="2783"/>
                  </a:lnTo>
                  <a:lnTo>
                    <a:pt x="2265" y="2815"/>
                  </a:lnTo>
                  <a:lnTo>
                    <a:pt x="2268" y="2846"/>
                  </a:lnTo>
                  <a:lnTo>
                    <a:pt x="2270" y="2877"/>
                  </a:lnTo>
                  <a:lnTo>
                    <a:pt x="2270" y="2908"/>
                  </a:lnTo>
                  <a:lnTo>
                    <a:pt x="2268" y="2939"/>
                  </a:lnTo>
                  <a:lnTo>
                    <a:pt x="2265" y="2971"/>
                  </a:lnTo>
                  <a:lnTo>
                    <a:pt x="2259" y="3001"/>
                  </a:lnTo>
                  <a:lnTo>
                    <a:pt x="2252" y="3031"/>
                  </a:lnTo>
                  <a:lnTo>
                    <a:pt x="2245" y="3061"/>
                  </a:lnTo>
                  <a:lnTo>
                    <a:pt x="2235" y="3090"/>
                  </a:lnTo>
                  <a:lnTo>
                    <a:pt x="2223" y="3118"/>
                  </a:lnTo>
                  <a:lnTo>
                    <a:pt x="2210" y="3147"/>
                  </a:lnTo>
                  <a:lnTo>
                    <a:pt x="2196" y="3173"/>
                  </a:lnTo>
                  <a:lnTo>
                    <a:pt x="2180" y="3200"/>
                  </a:lnTo>
                  <a:lnTo>
                    <a:pt x="2162" y="3226"/>
                  </a:lnTo>
                  <a:lnTo>
                    <a:pt x="2144" y="3250"/>
                  </a:lnTo>
                  <a:lnTo>
                    <a:pt x="2124" y="3275"/>
                  </a:lnTo>
                  <a:lnTo>
                    <a:pt x="2102" y="3297"/>
                  </a:lnTo>
                  <a:lnTo>
                    <a:pt x="2080" y="3318"/>
                  </a:lnTo>
                  <a:lnTo>
                    <a:pt x="2055" y="3339"/>
                  </a:lnTo>
                  <a:lnTo>
                    <a:pt x="2029" y="3358"/>
                  </a:lnTo>
                  <a:lnTo>
                    <a:pt x="2004" y="3376"/>
                  </a:lnTo>
                  <a:lnTo>
                    <a:pt x="1976" y="3393"/>
                  </a:lnTo>
                  <a:lnTo>
                    <a:pt x="1947" y="3407"/>
                  </a:lnTo>
                  <a:lnTo>
                    <a:pt x="1916" y="3421"/>
                  </a:lnTo>
                  <a:lnTo>
                    <a:pt x="1884" y="3433"/>
                  </a:lnTo>
                  <a:lnTo>
                    <a:pt x="1884" y="3433"/>
                  </a:lnTo>
                  <a:close/>
                  <a:moveTo>
                    <a:pt x="1610" y="1157"/>
                  </a:moveTo>
                  <a:lnTo>
                    <a:pt x="1610" y="1157"/>
                  </a:lnTo>
                  <a:lnTo>
                    <a:pt x="1627" y="1178"/>
                  </a:lnTo>
                  <a:lnTo>
                    <a:pt x="1645" y="1200"/>
                  </a:lnTo>
                  <a:lnTo>
                    <a:pt x="1664" y="1221"/>
                  </a:lnTo>
                  <a:lnTo>
                    <a:pt x="1685" y="1240"/>
                  </a:lnTo>
                  <a:lnTo>
                    <a:pt x="1707" y="1259"/>
                  </a:lnTo>
                  <a:lnTo>
                    <a:pt x="1731" y="1276"/>
                  </a:lnTo>
                  <a:lnTo>
                    <a:pt x="1755" y="1293"/>
                  </a:lnTo>
                  <a:lnTo>
                    <a:pt x="1780" y="1309"/>
                  </a:lnTo>
                  <a:lnTo>
                    <a:pt x="1804" y="1324"/>
                  </a:lnTo>
                  <a:lnTo>
                    <a:pt x="1830" y="1338"/>
                  </a:lnTo>
                  <a:lnTo>
                    <a:pt x="1879" y="1363"/>
                  </a:lnTo>
                  <a:lnTo>
                    <a:pt x="1926" y="1386"/>
                  </a:lnTo>
                  <a:lnTo>
                    <a:pt x="1968" y="1403"/>
                  </a:lnTo>
                  <a:lnTo>
                    <a:pt x="1968" y="1403"/>
                  </a:lnTo>
                  <a:lnTo>
                    <a:pt x="1950" y="1416"/>
                  </a:lnTo>
                  <a:lnTo>
                    <a:pt x="1931" y="1428"/>
                  </a:lnTo>
                  <a:lnTo>
                    <a:pt x="1913" y="1441"/>
                  </a:lnTo>
                  <a:lnTo>
                    <a:pt x="1897" y="1455"/>
                  </a:lnTo>
                  <a:lnTo>
                    <a:pt x="1880" y="1469"/>
                  </a:lnTo>
                  <a:lnTo>
                    <a:pt x="1864" y="1484"/>
                  </a:lnTo>
                  <a:lnTo>
                    <a:pt x="1848" y="1499"/>
                  </a:lnTo>
                  <a:lnTo>
                    <a:pt x="1833" y="1515"/>
                  </a:lnTo>
                  <a:lnTo>
                    <a:pt x="1819" y="1531"/>
                  </a:lnTo>
                  <a:lnTo>
                    <a:pt x="1804" y="1548"/>
                  </a:lnTo>
                  <a:lnTo>
                    <a:pt x="1791" y="1565"/>
                  </a:lnTo>
                  <a:lnTo>
                    <a:pt x="1777" y="1583"/>
                  </a:lnTo>
                  <a:lnTo>
                    <a:pt x="1765" y="1601"/>
                  </a:lnTo>
                  <a:lnTo>
                    <a:pt x="1753" y="1619"/>
                  </a:lnTo>
                  <a:lnTo>
                    <a:pt x="1742" y="1638"/>
                  </a:lnTo>
                  <a:lnTo>
                    <a:pt x="1732" y="1657"/>
                  </a:lnTo>
                  <a:lnTo>
                    <a:pt x="1732" y="1657"/>
                  </a:lnTo>
                  <a:lnTo>
                    <a:pt x="1710" y="1626"/>
                  </a:lnTo>
                  <a:lnTo>
                    <a:pt x="1688" y="1596"/>
                  </a:lnTo>
                  <a:lnTo>
                    <a:pt x="1664" y="1567"/>
                  </a:lnTo>
                  <a:lnTo>
                    <a:pt x="1638" y="1540"/>
                  </a:lnTo>
                  <a:lnTo>
                    <a:pt x="1609" y="1516"/>
                  </a:lnTo>
                  <a:lnTo>
                    <a:pt x="1580" y="1493"/>
                  </a:lnTo>
                  <a:lnTo>
                    <a:pt x="1549" y="1471"/>
                  </a:lnTo>
                  <a:lnTo>
                    <a:pt x="1515" y="1451"/>
                  </a:lnTo>
                  <a:lnTo>
                    <a:pt x="1515" y="1451"/>
                  </a:lnTo>
                  <a:lnTo>
                    <a:pt x="1526" y="1425"/>
                  </a:lnTo>
                  <a:lnTo>
                    <a:pt x="1538" y="1394"/>
                  </a:lnTo>
                  <a:lnTo>
                    <a:pt x="1561" y="1325"/>
                  </a:lnTo>
                  <a:lnTo>
                    <a:pt x="1586" y="1245"/>
                  </a:lnTo>
                  <a:lnTo>
                    <a:pt x="1610" y="1157"/>
                  </a:lnTo>
                  <a:lnTo>
                    <a:pt x="1610" y="1157"/>
                  </a:lnTo>
                  <a:close/>
                  <a:moveTo>
                    <a:pt x="1237" y="1464"/>
                  </a:moveTo>
                  <a:lnTo>
                    <a:pt x="1237" y="1464"/>
                  </a:lnTo>
                  <a:lnTo>
                    <a:pt x="1263" y="1464"/>
                  </a:lnTo>
                  <a:lnTo>
                    <a:pt x="1290" y="1466"/>
                  </a:lnTo>
                  <a:lnTo>
                    <a:pt x="1317" y="1469"/>
                  </a:lnTo>
                  <a:lnTo>
                    <a:pt x="1344" y="1475"/>
                  </a:lnTo>
                  <a:lnTo>
                    <a:pt x="1369" y="1481"/>
                  </a:lnTo>
                  <a:lnTo>
                    <a:pt x="1394" y="1488"/>
                  </a:lnTo>
                  <a:lnTo>
                    <a:pt x="1419" y="1498"/>
                  </a:lnTo>
                  <a:lnTo>
                    <a:pt x="1444" y="1508"/>
                  </a:lnTo>
                  <a:lnTo>
                    <a:pt x="1444" y="1508"/>
                  </a:lnTo>
                  <a:lnTo>
                    <a:pt x="1464" y="1518"/>
                  </a:lnTo>
                  <a:lnTo>
                    <a:pt x="1484" y="1529"/>
                  </a:lnTo>
                  <a:lnTo>
                    <a:pt x="1503" y="1540"/>
                  </a:lnTo>
                  <a:lnTo>
                    <a:pt x="1522" y="1553"/>
                  </a:lnTo>
                  <a:lnTo>
                    <a:pt x="1540" y="1566"/>
                  </a:lnTo>
                  <a:lnTo>
                    <a:pt x="1557" y="1579"/>
                  </a:lnTo>
                  <a:lnTo>
                    <a:pt x="1573" y="1594"/>
                  </a:lnTo>
                  <a:lnTo>
                    <a:pt x="1589" y="1609"/>
                  </a:lnTo>
                  <a:lnTo>
                    <a:pt x="1605" y="1625"/>
                  </a:lnTo>
                  <a:lnTo>
                    <a:pt x="1619" y="1642"/>
                  </a:lnTo>
                  <a:lnTo>
                    <a:pt x="1632" y="1660"/>
                  </a:lnTo>
                  <a:lnTo>
                    <a:pt x="1646" y="1677"/>
                  </a:lnTo>
                  <a:lnTo>
                    <a:pt x="1658" y="1695"/>
                  </a:lnTo>
                  <a:lnTo>
                    <a:pt x="1669" y="1715"/>
                  </a:lnTo>
                  <a:lnTo>
                    <a:pt x="1680" y="1734"/>
                  </a:lnTo>
                  <a:lnTo>
                    <a:pt x="1689" y="1754"/>
                  </a:lnTo>
                  <a:lnTo>
                    <a:pt x="1689" y="1754"/>
                  </a:lnTo>
                  <a:lnTo>
                    <a:pt x="1683" y="1779"/>
                  </a:lnTo>
                  <a:lnTo>
                    <a:pt x="1676" y="1803"/>
                  </a:lnTo>
                  <a:lnTo>
                    <a:pt x="1670" y="1829"/>
                  </a:lnTo>
                  <a:lnTo>
                    <a:pt x="1666" y="1853"/>
                  </a:lnTo>
                  <a:lnTo>
                    <a:pt x="1661" y="1879"/>
                  </a:lnTo>
                  <a:lnTo>
                    <a:pt x="1659" y="1905"/>
                  </a:lnTo>
                  <a:lnTo>
                    <a:pt x="1658" y="1930"/>
                  </a:lnTo>
                  <a:lnTo>
                    <a:pt x="1657" y="1957"/>
                  </a:lnTo>
                  <a:lnTo>
                    <a:pt x="1657" y="1983"/>
                  </a:lnTo>
                  <a:lnTo>
                    <a:pt x="1659" y="2008"/>
                  </a:lnTo>
                  <a:lnTo>
                    <a:pt x="1661" y="2035"/>
                  </a:lnTo>
                  <a:lnTo>
                    <a:pt x="1665" y="2061"/>
                  </a:lnTo>
                  <a:lnTo>
                    <a:pt x="1669" y="2086"/>
                  </a:lnTo>
                  <a:lnTo>
                    <a:pt x="1675" y="2113"/>
                  </a:lnTo>
                  <a:lnTo>
                    <a:pt x="1681" y="2139"/>
                  </a:lnTo>
                  <a:lnTo>
                    <a:pt x="1689" y="2163"/>
                  </a:lnTo>
                  <a:lnTo>
                    <a:pt x="1689" y="2163"/>
                  </a:lnTo>
                  <a:lnTo>
                    <a:pt x="1678" y="2186"/>
                  </a:lnTo>
                  <a:lnTo>
                    <a:pt x="1669" y="2204"/>
                  </a:lnTo>
                  <a:lnTo>
                    <a:pt x="1659" y="2221"/>
                  </a:lnTo>
                  <a:lnTo>
                    <a:pt x="1645" y="2241"/>
                  </a:lnTo>
                  <a:lnTo>
                    <a:pt x="1645" y="2241"/>
                  </a:lnTo>
                  <a:lnTo>
                    <a:pt x="1621" y="2243"/>
                  </a:lnTo>
                  <a:lnTo>
                    <a:pt x="1599" y="2247"/>
                  </a:lnTo>
                  <a:lnTo>
                    <a:pt x="1576" y="2251"/>
                  </a:lnTo>
                  <a:lnTo>
                    <a:pt x="1552" y="2255"/>
                  </a:lnTo>
                  <a:lnTo>
                    <a:pt x="1530" y="2261"/>
                  </a:lnTo>
                  <a:lnTo>
                    <a:pt x="1508" y="2268"/>
                  </a:lnTo>
                  <a:lnTo>
                    <a:pt x="1484" y="2276"/>
                  </a:lnTo>
                  <a:lnTo>
                    <a:pt x="1463" y="2283"/>
                  </a:lnTo>
                  <a:lnTo>
                    <a:pt x="1441" y="2292"/>
                  </a:lnTo>
                  <a:lnTo>
                    <a:pt x="1418" y="2302"/>
                  </a:lnTo>
                  <a:lnTo>
                    <a:pt x="1397" y="2312"/>
                  </a:lnTo>
                  <a:lnTo>
                    <a:pt x="1376" y="2325"/>
                  </a:lnTo>
                  <a:lnTo>
                    <a:pt x="1355" y="2337"/>
                  </a:lnTo>
                  <a:lnTo>
                    <a:pt x="1335" y="2350"/>
                  </a:lnTo>
                  <a:lnTo>
                    <a:pt x="1315" y="2364"/>
                  </a:lnTo>
                  <a:lnTo>
                    <a:pt x="1295" y="2379"/>
                  </a:lnTo>
                  <a:lnTo>
                    <a:pt x="1295" y="2379"/>
                  </a:lnTo>
                  <a:lnTo>
                    <a:pt x="1273" y="2396"/>
                  </a:lnTo>
                  <a:lnTo>
                    <a:pt x="1273" y="2396"/>
                  </a:lnTo>
                  <a:lnTo>
                    <a:pt x="1248" y="2367"/>
                  </a:lnTo>
                  <a:lnTo>
                    <a:pt x="1221" y="2340"/>
                  </a:lnTo>
                  <a:lnTo>
                    <a:pt x="1193" y="2315"/>
                  </a:lnTo>
                  <a:lnTo>
                    <a:pt x="1164" y="2291"/>
                  </a:lnTo>
                  <a:lnTo>
                    <a:pt x="1135" y="2269"/>
                  </a:lnTo>
                  <a:lnTo>
                    <a:pt x="1105" y="2249"/>
                  </a:lnTo>
                  <a:lnTo>
                    <a:pt x="1074" y="2231"/>
                  </a:lnTo>
                  <a:lnTo>
                    <a:pt x="1043" y="2214"/>
                  </a:lnTo>
                  <a:lnTo>
                    <a:pt x="1010" y="2199"/>
                  </a:lnTo>
                  <a:lnTo>
                    <a:pt x="977" y="2185"/>
                  </a:lnTo>
                  <a:lnTo>
                    <a:pt x="943" y="2174"/>
                  </a:lnTo>
                  <a:lnTo>
                    <a:pt x="910" y="2164"/>
                  </a:lnTo>
                  <a:lnTo>
                    <a:pt x="876" y="2155"/>
                  </a:lnTo>
                  <a:lnTo>
                    <a:pt x="842" y="2149"/>
                  </a:lnTo>
                  <a:lnTo>
                    <a:pt x="808" y="2144"/>
                  </a:lnTo>
                  <a:lnTo>
                    <a:pt x="774" y="2141"/>
                  </a:lnTo>
                  <a:lnTo>
                    <a:pt x="774" y="2141"/>
                  </a:lnTo>
                  <a:lnTo>
                    <a:pt x="766" y="2120"/>
                  </a:lnTo>
                  <a:lnTo>
                    <a:pt x="759" y="2097"/>
                  </a:lnTo>
                  <a:lnTo>
                    <a:pt x="753" y="2075"/>
                  </a:lnTo>
                  <a:lnTo>
                    <a:pt x="748" y="2052"/>
                  </a:lnTo>
                  <a:lnTo>
                    <a:pt x="745" y="2029"/>
                  </a:lnTo>
                  <a:lnTo>
                    <a:pt x="742" y="2006"/>
                  </a:lnTo>
                  <a:lnTo>
                    <a:pt x="740" y="1983"/>
                  </a:lnTo>
                  <a:lnTo>
                    <a:pt x="739" y="1959"/>
                  </a:lnTo>
                  <a:lnTo>
                    <a:pt x="739" y="1959"/>
                  </a:lnTo>
                  <a:lnTo>
                    <a:pt x="740" y="1935"/>
                  </a:lnTo>
                  <a:lnTo>
                    <a:pt x="743" y="1909"/>
                  </a:lnTo>
                  <a:lnTo>
                    <a:pt x="745" y="1885"/>
                  </a:lnTo>
                  <a:lnTo>
                    <a:pt x="749" y="1860"/>
                  </a:lnTo>
                  <a:lnTo>
                    <a:pt x="755" y="1836"/>
                  </a:lnTo>
                  <a:lnTo>
                    <a:pt x="762" y="1812"/>
                  </a:lnTo>
                  <a:lnTo>
                    <a:pt x="769" y="1789"/>
                  </a:lnTo>
                  <a:lnTo>
                    <a:pt x="778" y="1767"/>
                  </a:lnTo>
                  <a:lnTo>
                    <a:pt x="788" y="1744"/>
                  </a:lnTo>
                  <a:lnTo>
                    <a:pt x="799" y="1723"/>
                  </a:lnTo>
                  <a:lnTo>
                    <a:pt x="812" y="1702"/>
                  </a:lnTo>
                  <a:lnTo>
                    <a:pt x="825" y="1682"/>
                  </a:lnTo>
                  <a:lnTo>
                    <a:pt x="839" y="1663"/>
                  </a:lnTo>
                  <a:lnTo>
                    <a:pt x="853" y="1644"/>
                  </a:lnTo>
                  <a:lnTo>
                    <a:pt x="869" y="1626"/>
                  </a:lnTo>
                  <a:lnTo>
                    <a:pt x="885" y="1608"/>
                  </a:lnTo>
                  <a:lnTo>
                    <a:pt x="903" y="1593"/>
                  </a:lnTo>
                  <a:lnTo>
                    <a:pt x="921" y="1577"/>
                  </a:lnTo>
                  <a:lnTo>
                    <a:pt x="940" y="1562"/>
                  </a:lnTo>
                  <a:lnTo>
                    <a:pt x="959" y="1548"/>
                  </a:lnTo>
                  <a:lnTo>
                    <a:pt x="979" y="1535"/>
                  </a:lnTo>
                  <a:lnTo>
                    <a:pt x="1000" y="1523"/>
                  </a:lnTo>
                  <a:lnTo>
                    <a:pt x="1021" y="1513"/>
                  </a:lnTo>
                  <a:lnTo>
                    <a:pt x="1044" y="1503"/>
                  </a:lnTo>
                  <a:lnTo>
                    <a:pt x="1066" y="1494"/>
                  </a:lnTo>
                  <a:lnTo>
                    <a:pt x="1089" y="1486"/>
                  </a:lnTo>
                  <a:lnTo>
                    <a:pt x="1113" y="1479"/>
                  </a:lnTo>
                  <a:lnTo>
                    <a:pt x="1136" y="1474"/>
                  </a:lnTo>
                  <a:lnTo>
                    <a:pt x="1161" y="1469"/>
                  </a:lnTo>
                  <a:lnTo>
                    <a:pt x="1186" y="1466"/>
                  </a:lnTo>
                  <a:lnTo>
                    <a:pt x="1211" y="1464"/>
                  </a:lnTo>
                  <a:lnTo>
                    <a:pt x="1237" y="1464"/>
                  </a:lnTo>
                  <a:lnTo>
                    <a:pt x="1237" y="1464"/>
                  </a:lnTo>
                  <a:close/>
                  <a:moveTo>
                    <a:pt x="83" y="2859"/>
                  </a:moveTo>
                  <a:lnTo>
                    <a:pt x="83" y="2859"/>
                  </a:lnTo>
                  <a:lnTo>
                    <a:pt x="84" y="2827"/>
                  </a:lnTo>
                  <a:lnTo>
                    <a:pt x="86" y="2793"/>
                  </a:lnTo>
                  <a:lnTo>
                    <a:pt x="90" y="2761"/>
                  </a:lnTo>
                  <a:lnTo>
                    <a:pt x="96" y="2729"/>
                  </a:lnTo>
                  <a:lnTo>
                    <a:pt x="104" y="2698"/>
                  </a:lnTo>
                  <a:lnTo>
                    <a:pt x="113" y="2668"/>
                  </a:lnTo>
                  <a:lnTo>
                    <a:pt x="123" y="2638"/>
                  </a:lnTo>
                  <a:lnTo>
                    <a:pt x="135" y="2607"/>
                  </a:lnTo>
                  <a:lnTo>
                    <a:pt x="148" y="2580"/>
                  </a:lnTo>
                  <a:lnTo>
                    <a:pt x="163" y="2552"/>
                  </a:lnTo>
                  <a:lnTo>
                    <a:pt x="178" y="2524"/>
                  </a:lnTo>
                  <a:lnTo>
                    <a:pt x="195" y="2498"/>
                  </a:lnTo>
                  <a:lnTo>
                    <a:pt x="214" y="2473"/>
                  </a:lnTo>
                  <a:lnTo>
                    <a:pt x="234" y="2448"/>
                  </a:lnTo>
                  <a:lnTo>
                    <a:pt x="254" y="2425"/>
                  </a:lnTo>
                  <a:lnTo>
                    <a:pt x="277" y="2403"/>
                  </a:lnTo>
                  <a:lnTo>
                    <a:pt x="299" y="2381"/>
                  </a:lnTo>
                  <a:lnTo>
                    <a:pt x="323" y="2361"/>
                  </a:lnTo>
                  <a:lnTo>
                    <a:pt x="348" y="2342"/>
                  </a:lnTo>
                  <a:lnTo>
                    <a:pt x="375" y="2325"/>
                  </a:lnTo>
                  <a:lnTo>
                    <a:pt x="401" y="2308"/>
                  </a:lnTo>
                  <a:lnTo>
                    <a:pt x="428" y="2293"/>
                  </a:lnTo>
                  <a:lnTo>
                    <a:pt x="457" y="2279"/>
                  </a:lnTo>
                  <a:lnTo>
                    <a:pt x="486" y="2267"/>
                  </a:lnTo>
                  <a:lnTo>
                    <a:pt x="516" y="2255"/>
                  </a:lnTo>
                  <a:lnTo>
                    <a:pt x="547" y="2247"/>
                  </a:lnTo>
                  <a:lnTo>
                    <a:pt x="579" y="2238"/>
                  </a:lnTo>
                  <a:lnTo>
                    <a:pt x="611" y="2232"/>
                  </a:lnTo>
                  <a:lnTo>
                    <a:pt x="643" y="2227"/>
                  </a:lnTo>
                  <a:lnTo>
                    <a:pt x="677" y="2223"/>
                  </a:lnTo>
                  <a:lnTo>
                    <a:pt x="710" y="2222"/>
                  </a:lnTo>
                  <a:lnTo>
                    <a:pt x="744" y="2222"/>
                  </a:lnTo>
                  <a:lnTo>
                    <a:pt x="744" y="2222"/>
                  </a:lnTo>
                  <a:lnTo>
                    <a:pt x="775" y="2224"/>
                  </a:lnTo>
                  <a:lnTo>
                    <a:pt x="806" y="2228"/>
                  </a:lnTo>
                  <a:lnTo>
                    <a:pt x="836" y="2232"/>
                  </a:lnTo>
                  <a:lnTo>
                    <a:pt x="866" y="2239"/>
                  </a:lnTo>
                  <a:lnTo>
                    <a:pt x="895" y="2247"/>
                  </a:lnTo>
                  <a:lnTo>
                    <a:pt x="924" y="2255"/>
                  </a:lnTo>
                  <a:lnTo>
                    <a:pt x="952" y="2266"/>
                  </a:lnTo>
                  <a:lnTo>
                    <a:pt x="980" y="2277"/>
                  </a:lnTo>
                  <a:lnTo>
                    <a:pt x="1007" y="2289"/>
                  </a:lnTo>
                  <a:lnTo>
                    <a:pt x="1033" y="2303"/>
                  </a:lnTo>
                  <a:lnTo>
                    <a:pt x="1058" y="2318"/>
                  </a:lnTo>
                  <a:lnTo>
                    <a:pt x="1083" y="2333"/>
                  </a:lnTo>
                  <a:lnTo>
                    <a:pt x="1106" y="2350"/>
                  </a:lnTo>
                  <a:lnTo>
                    <a:pt x="1128" y="2368"/>
                  </a:lnTo>
                  <a:lnTo>
                    <a:pt x="1150" y="2387"/>
                  </a:lnTo>
                  <a:lnTo>
                    <a:pt x="1171" y="2407"/>
                  </a:lnTo>
                  <a:lnTo>
                    <a:pt x="1171" y="2407"/>
                  </a:lnTo>
                  <a:lnTo>
                    <a:pt x="1189" y="2426"/>
                  </a:lnTo>
                  <a:lnTo>
                    <a:pt x="1202" y="2440"/>
                  </a:lnTo>
                  <a:lnTo>
                    <a:pt x="1213" y="2454"/>
                  </a:lnTo>
                  <a:lnTo>
                    <a:pt x="1213" y="2454"/>
                  </a:lnTo>
                  <a:lnTo>
                    <a:pt x="1194" y="2477"/>
                  </a:lnTo>
                  <a:lnTo>
                    <a:pt x="1175" y="2501"/>
                  </a:lnTo>
                  <a:lnTo>
                    <a:pt x="1159" y="2524"/>
                  </a:lnTo>
                  <a:lnTo>
                    <a:pt x="1142" y="2548"/>
                  </a:lnTo>
                  <a:lnTo>
                    <a:pt x="1127" y="2574"/>
                  </a:lnTo>
                  <a:lnTo>
                    <a:pt x="1114" y="2600"/>
                  </a:lnTo>
                  <a:lnTo>
                    <a:pt x="1102" y="2625"/>
                  </a:lnTo>
                  <a:lnTo>
                    <a:pt x="1091" y="2652"/>
                  </a:lnTo>
                  <a:lnTo>
                    <a:pt x="1080" y="2679"/>
                  </a:lnTo>
                  <a:lnTo>
                    <a:pt x="1072" y="2705"/>
                  </a:lnTo>
                  <a:lnTo>
                    <a:pt x="1064" y="2732"/>
                  </a:lnTo>
                  <a:lnTo>
                    <a:pt x="1057" y="2760"/>
                  </a:lnTo>
                  <a:lnTo>
                    <a:pt x="1053" y="2788"/>
                  </a:lnTo>
                  <a:lnTo>
                    <a:pt x="1048" y="2816"/>
                  </a:lnTo>
                  <a:lnTo>
                    <a:pt x="1046" y="2844"/>
                  </a:lnTo>
                  <a:lnTo>
                    <a:pt x="1045" y="2871"/>
                  </a:lnTo>
                  <a:lnTo>
                    <a:pt x="1044" y="2899"/>
                  </a:lnTo>
                  <a:lnTo>
                    <a:pt x="1045" y="2928"/>
                  </a:lnTo>
                  <a:lnTo>
                    <a:pt x="1047" y="2956"/>
                  </a:lnTo>
                  <a:lnTo>
                    <a:pt x="1050" y="2984"/>
                  </a:lnTo>
                  <a:lnTo>
                    <a:pt x="1055" y="3012"/>
                  </a:lnTo>
                  <a:lnTo>
                    <a:pt x="1060" y="3040"/>
                  </a:lnTo>
                  <a:lnTo>
                    <a:pt x="1067" y="3066"/>
                  </a:lnTo>
                  <a:lnTo>
                    <a:pt x="1076" y="3094"/>
                  </a:lnTo>
                  <a:lnTo>
                    <a:pt x="1085" y="3121"/>
                  </a:lnTo>
                  <a:lnTo>
                    <a:pt x="1095" y="3148"/>
                  </a:lnTo>
                  <a:lnTo>
                    <a:pt x="1107" y="3173"/>
                  </a:lnTo>
                  <a:lnTo>
                    <a:pt x="1121" y="3199"/>
                  </a:lnTo>
                  <a:lnTo>
                    <a:pt x="1134" y="3225"/>
                  </a:lnTo>
                  <a:lnTo>
                    <a:pt x="1150" y="3250"/>
                  </a:lnTo>
                  <a:lnTo>
                    <a:pt x="1166" y="3274"/>
                  </a:lnTo>
                  <a:lnTo>
                    <a:pt x="1184" y="3298"/>
                  </a:lnTo>
                  <a:lnTo>
                    <a:pt x="1184" y="3298"/>
                  </a:lnTo>
                  <a:lnTo>
                    <a:pt x="1165" y="3317"/>
                  </a:lnTo>
                  <a:lnTo>
                    <a:pt x="1146" y="3336"/>
                  </a:lnTo>
                  <a:lnTo>
                    <a:pt x="1126" y="3353"/>
                  </a:lnTo>
                  <a:lnTo>
                    <a:pt x="1106" y="3369"/>
                  </a:lnTo>
                  <a:lnTo>
                    <a:pt x="1086" y="3384"/>
                  </a:lnTo>
                  <a:lnTo>
                    <a:pt x="1065" y="3398"/>
                  </a:lnTo>
                  <a:lnTo>
                    <a:pt x="1044" y="3412"/>
                  </a:lnTo>
                  <a:lnTo>
                    <a:pt x="1022" y="3424"/>
                  </a:lnTo>
                  <a:lnTo>
                    <a:pt x="1000" y="3435"/>
                  </a:lnTo>
                  <a:lnTo>
                    <a:pt x="979" y="3445"/>
                  </a:lnTo>
                  <a:lnTo>
                    <a:pt x="957" y="3455"/>
                  </a:lnTo>
                  <a:lnTo>
                    <a:pt x="934" y="3463"/>
                  </a:lnTo>
                  <a:lnTo>
                    <a:pt x="911" y="3471"/>
                  </a:lnTo>
                  <a:lnTo>
                    <a:pt x="889" y="3477"/>
                  </a:lnTo>
                  <a:lnTo>
                    <a:pt x="866" y="3483"/>
                  </a:lnTo>
                  <a:lnTo>
                    <a:pt x="843" y="3487"/>
                  </a:lnTo>
                  <a:lnTo>
                    <a:pt x="821" y="3492"/>
                  </a:lnTo>
                  <a:lnTo>
                    <a:pt x="797" y="3495"/>
                  </a:lnTo>
                  <a:lnTo>
                    <a:pt x="775" y="3496"/>
                  </a:lnTo>
                  <a:lnTo>
                    <a:pt x="752" y="3499"/>
                  </a:lnTo>
                  <a:lnTo>
                    <a:pt x="728" y="3499"/>
                  </a:lnTo>
                  <a:lnTo>
                    <a:pt x="706" y="3499"/>
                  </a:lnTo>
                  <a:lnTo>
                    <a:pt x="682" y="3497"/>
                  </a:lnTo>
                  <a:lnTo>
                    <a:pt x="660" y="3495"/>
                  </a:lnTo>
                  <a:lnTo>
                    <a:pt x="637" y="3492"/>
                  </a:lnTo>
                  <a:lnTo>
                    <a:pt x="614" y="3489"/>
                  </a:lnTo>
                  <a:lnTo>
                    <a:pt x="592" y="3484"/>
                  </a:lnTo>
                  <a:lnTo>
                    <a:pt x="570" y="3478"/>
                  </a:lnTo>
                  <a:lnTo>
                    <a:pt x="547" y="3473"/>
                  </a:lnTo>
                  <a:lnTo>
                    <a:pt x="526" y="3466"/>
                  </a:lnTo>
                  <a:lnTo>
                    <a:pt x="505" y="3458"/>
                  </a:lnTo>
                  <a:lnTo>
                    <a:pt x="484" y="3451"/>
                  </a:lnTo>
                  <a:lnTo>
                    <a:pt x="463" y="3442"/>
                  </a:lnTo>
                  <a:lnTo>
                    <a:pt x="442" y="3432"/>
                  </a:lnTo>
                  <a:lnTo>
                    <a:pt x="421" y="3422"/>
                  </a:lnTo>
                  <a:lnTo>
                    <a:pt x="401" y="3411"/>
                  </a:lnTo>
                  <a:lnTo>
                    <a:pt x="382" y="3398"/>
                  </a:lnTo>
                  <a:lnTo>
                    <a:pt x="362" y="3386"/>
                  </a:lnTo>
                  <a:lnTo>
                    <a:pt x="345" y="3373"/>
                  </a:lnTo>
                  <a:lnTo>
                    <a:pt x="326" y="3359"/>
                  </a:lnTo>
                  <a:lnTo>
                    <a:pt x="308" y="3345"/>
                  </a:lnTo>
                  <a:lnTo>
                    <a:pt x="291" y="3330"/>
                  </a:lnTo>
                  <a:lnTo>
                    <a:pt x="274" y="3315"/>
                  </a:lnTo>
                  <a:lnTo>
                    <a:pt x="258" y="3298"/>
                  </a:lnTo>
                  <a:lnTo>
                    <a:pt x="242" y="3281"/>
                  </a:lnTo>
                  <a:lnTo>
                    <a:pt x="227" y="3264"/>
                  </a:lnTo>
                  <a:lnTo>
                    <a:pt x="213" y="3246"/>
                  </a:lnTo>
                  <a:lnTo>
                    <a:pt x="198" y="3227"/>
                  </a:lnTo>
                  <a:lnTo>
                    <a:pt x="185" y="3208"/>
                  </a:lnTo>
                  <a:lnTo>
                    <a:pt x="173" y="3188"/>
                  </a:lnTo>
                  <a:lnTo>
                    <a:pt x="162" y="3168"/>
                  </a:lnTo>
                  <a:lnTo>
                    <a:pt x="151" y="3148"/>
                  </a:lnTo>
                  <a:lnTo>
                    <a:pt x="139" y="3125"/>
                  </a:lnTo>
                  <a:lnTo>
                    <a:pt x="130" y="3104"/>
                  </a:lnTo>
                  <a:lnTo>
                    <a:pt x="122" y="3082"/>
                  </a:lnTo>
                  <a:lnTo>
                    <a:pt x="114" y="3059"/>
                  </a:lnTo>
                  <a:lnTo>
                    <a:pt x="107" y="3035"/>
                  </a:lnTo>
                  <a:lnTo>
                    <a:pt x="100" y="3012"/>
                  </a:lnTo>
                  <a:lnTo>
                    <a:pt x="95" y="2987"/>
                  </a:lnTo>
                  <a:lnTo>
                    <a:pt x="90" y="2963"/>
                  </a:lnTo>
                  <a:lnTo>
                    <a:pt x="87" y="2937"/>
                  </a:lnTo>
                  <a:lnTo>
                    <a:pt x="85" y="2912"/>
                  </a:lnTo>
                  <a:lnTo>
                    <a:pt x="84" y="2886"/>
                  </a:lnTo>
                  <a:lnTo>
                    <a:pt x="83" y="2859"/>
                  </a:lnTo>
                  <a:lnTo>
                    <a:pt x="83" y="2859"/>
                  </a:lnTo>
                  <a:close/>
                  <a:moveTo>
                    <a:pt x="1237" y="4494"/>
                  </a:moveTo>
                  <a:lnTo>
                    <a:pt x="1237" y="4494"/>
                  </a:lnTo>
                  <a:lnTo>
                    <a:pt x="1215" y="4493"/>
                  </a:lnTo>
                  <a:lnTo>
                    <a:pt x="1193" y="4492"/>
                  </a:lnTo>
                  <a:lnTo>
                    <a:pt x="1172" y="4491"/>
                  </a:lnTo>
                  <a:lnTo>
                    <a:pt x="1151" y="4488"/>
                  </a:lnTo>
                  <a:lnTo>
                    <a:pt x="1130" y="4485"/>
                  </a:lnTo>
                  <a:lnTo>
                    <a:pt x="1109" y="4481"/>
                  </a:lnTo>
                  <a:lnTo>
                    <a:pt x="1089" y="4477"/>
                  </a:lnTo>
                  <a:lnTo>
                    <a:pt x="1069" y="4471"/>
                  </a:lnTo>
                  <a:lnTo>
                    <a:pt x="1050" y="4465"/>
                  </a:lnTo>
                  <a:lnTo>
                    <a:pt x="1030" y="4459"/>
                  </a:lnTo>
                  <a:lnTo>
                    <a:pt x="1012" y="4452"/>
                  </a:lnTo>
                  <a:lnTo>
                    <a:pt x="993" y="4444"/>
                  </a:lnTo>
                  <a:lnTo>
                    <a:pt x="958" y="4427"/>
                  </a:lnTo>
                  <a:lnTo>
                    <a:pt x="923" y="4409"/>
                  </a:lnTo>
                  <a:lnTo>
                    <a:pt x="890" y="4387"/>
                  </a:lnTo>
                  <a:lnTo>
                    <a:pt x="859" y="4364"/>
                  </a:lnTo>
                  <a:lnTo>
                    <a:pt x="828" y="4338"/>
                  </a:lnTo>
                  <a:lnTo>
                    <a:pt x="801" y="4312"/>
                  </a:lnTo>
                  <a:lnTo>
                    <a:pt x="775" y="4284"/>
                  </a:lnTo>
                  <a:lnTo>
                    <a:pt x="750" y="4254"/>
                  </a:lnTo>
                  <a:lnTo>
                    <a:pt x="728" y="4223"/>
                  </a:lnTo>
                  <a:lnTo>
                    <a:pt x="707" y="4189"/>
                  </a:lnTo>
                  <a:lnTo>
                    <a:pt x="689" y="4156"/>
                  </a:lnTo>
                  <a:lnTo>
                    <a:pt x="672" y="4120"/>
                  </a:lnTo>
                  <a:lnTo>
                    <a:pt x="658" y="4084"/>
                  </a:lnTo>
                  <a:lnTo>
                    <a:pt x="647" y="4048"/>
                  </a:lnTo>
                  <a:lnTo>
                    <a:pt x="637" y="4010"/>
                  </a:lnTo>
                  <a:lnTo>
                    <a:pt x="630" y="3972"/>
                  </a:lnTo>
                  <a:lnTo>
                    <a:pt x="624" y="3933"/>
                  </a:lnTo>
                  <a:lnTo>
                    <a:pt x="622" y="3894"/>
                  </a:lnTo>
                  <a:lnTo>
                    <a:pt x="623" y="3855"/>
                  </a:lnTo>
                  <a:lnTo>
                    <a:pt x="626" y="3815"/>
                  </a:lnTo>
                  <a:lnTo>
                    <a:pt x="628" y="3796"/>
                  </a:lnTo>
                  <a:lnTo>
                    <a:pt x="631" y="3776"/>
                  </a:lnTo>
                  <a:lnTo>
                    <a:pt x="636" y="3756"/>
                  </a:lnTo>
                  <a:lnTo>
                    <a:pt x="640" y="3736"/>
                  </a:lnTo>
                  <a:lnTo>
                    <a:pt x="644" y="3716"/>
                  </a:lnTo>
                  <a:lnTo>
                    <a:pt x="651" y="3697"/>
                  </a:lnTo>
                  <a:lnTo>
                    <a:pt x="658" y="3677"/>
                  </a:lnTo>
                  <a:lnTo>
                    <a:pt x="665" y="3658"/>
                  </a:lnTo>
                  <a:lnTo>
                    <a:pt x="672" y="3638"/>
                  </a:lnTo>
                  <a:lnTo>
                    <a:pt x="681" y="3619"/>
                  </a:lnTo>
                  <a:lnTo>
                    <a:pt x="691" y="3599"/>
                  </a:lnTo>
                  <a:lnTo>
                    <a:pt x="701" y="3580"/>
                  </a:lnTo>
                  <a:lnTo>
                    <a:pt x="701" y="3580"/>
                  </a:lnTo>
                  <a:lnTo>
                    <a:pt x="740" y="3580"/>
                  </a:lnTo>
                  <a:lnTo>
                    <a:pt x="779" y="3578"/>
                  </a:lnTo>
                  <a:lnTo>
                    <a:pt x="817" y="3574"/>
                  </a:lnTo>
                  <a:lnTo>
                    <a:pt x="855" y="3568"/>
                  </a:lnTo>
                  <a:lnTo>
                    <a:pt x="892" y="3560"/>
                  </a:lnTo>
                  <a:lnTo>
                    <a:pt x="929" y="3550"/>
                  </a:lnTo>
                  <a:lnTo>
                    <a:pt x="965" y="3538"/>
                  </a:lnTo>
                  <a:lnTo>
                    <a:pt x="1000" y="3524"/>
                  </a:lnTo>
                  <a:lnTo>
                    <a:pt x="1034" y="3509"/>
                  </a:lnTo>
                  <a:lnTo>
                    <a:pt x="1067" y="3492"/>
                  </a:lnTo>
                  <a:lnTo>
                    <a:pt x="1099" y="3473"/>
                  </a:lnTo>
                  <a:lnTo>
                    <a:pt x="1131" y="3453"/>
                  </a:lnTo>
                  <a:lnTo>
                    <a:pt x="1160" y="3432"/>
                  </a:lnTo>
                  <a:lnTo>
                    <a:pt x="1189" y="3409"/>
                  </a:lnTo>
                  <a:lnTo>
                    <a:pt x="1215" y="3385"/>
                  </a:lnTo>
                  <a:lnTo>
                    <a:pt x="1240" y="3360"/>
                  </a:lnTo>
                  <a:lnTo>
                    <a:pt x="1240" y="3360"/>
                  </a:lnTo>
                  <a:lnTo>
                    <a:pt x="1264" y="3382"/>
                  </a:lnTo>
                  <a:lnTo>
                    <a:pt x="1289" y="3403"/>
                  </a:lnTo>
                  <a:lnTo>
                    <a:pt x="1316" y="3423"/>
                  </a:lnTo>
                  <a:lnTo>
                    <a:pt x="1344" y="3442"/>
                  </a:lnTo>
                  <a:lnTo>
                    <a:pt x="1373" y="3460"/>
                  </a:lnTo>
                  <a:lnTo>
                    <a:pt x="1403" y="3475"/>
                  </a:lnTo>
                  <a:lnTo>
                    <a:pt x="1434" y="3490"/>
                  </a:lnTo>
                  <a:lnTo>
                    <a:pt x="1465" y="3503"/>
                  </a:lnTo>
                  <a:lnTo>
                    <a:pt x="1499" y="3514"/>
                  </a:lnTo>
                  <a:lnTo>
                    <a:pt x="1532" y="3524"/>
                  </a:lnTo>
                  <a:lnTo>
                    <a:pt x="1568" y="3532"/>
                  </a:lnTo>
                  <a:lnTo>
                    <a:pt x="1602" y="3539"/>
                  </a:lnTo>
                  <a:lnTo>
                    <a:pt x="1639" y="3543"/>
                  </a:lnTo>
                  <a:lnTo>
                    <a:pt x="1675" y="3545"/>
                  </a:lnTo>
                  <a:lnTo>
                    <a:pt x="1713" y="3546"/>
                  </a:lnTo>
                  <a:lnTo>
                    <a:pt x="1749" y="3545"/>
                  </a:lnTo>
                  <a:lnTo>
                    <a:pt x="1749" y="3545"/>
                  </a:lnTo>
                  <a:lnTo>
                    <a:pt x="1763" y="3564"/>
                  </a:lnTo>
                  <a:lnTo>
                    <a:pt x="1776" y="3588"/>
                  </a:lnTo>
                  <a:lnTo>
                    <a:pt x="1776" y="3588"/>
                  </a:lnTo>
                  <a:lnTo>
                    <a:pt x="1762" y="3621"/>
                  </a:lnTo>
                  <a:lnTo>
                    <a:pt x="1748" y="3656"/>
                  </a:lnTo>
                  <a:lnTo>
                    <a:pt x="1737" y="3690"/>
                  </a:lnTo>
                  <a:lnTo>
                    <a:pt x="1728" y="3726"/>
                  </a:lnTo>
                  <a:lnTo>
                    <a:pt x="1722" y="3763"/>
                  </a:lnTo>
                  <a:lnTo>
                    <a:pt x="1716" y="3799"/>
                  </a:lnTo>
                  <a:lnTo>
                    <a:pt x="1713" y="3836"/>
                  </a:lnTo>
                  <a:lnTo>
                    <a:pt x="1712" y="3874"/>
                  </a:lnTo>
                  <a:lnTo>
                    <a:pt x="1712" y="3912"/>
                  </a:lnTo>
                  <a:lnTo>
                    <a:pt x="1715" y="3950"/>
                  </a:lnTo>
                  <a:lnTo>
                    <a:pt x="1719" y="3988"/>
                  </a:lnTo>
                  <a:lnTo>
                    <a:pt x="1726" y="4025"/>
                  </a:lnTo>
                  <a:lnTo>
                    <a:pt x="1735" y="4062"/>
                  </a:lnTo>
                  <a:lnTo>
                    <a:pt x="1746" y="4100"/>
                  </a:lnTo>
                  <a:lnTo>
                    <a:pt x="1760" y="4137"/>
                  </a:lnTo>
                  <a:lnTo>
                    <a:pt x="1775" y="4174"/>
                  </a:lnTo>
                  <a:lnTo>
                    <a:pt x="1775" y="4174"/>
                  </a:lnTo>
                  <a:lnTo>
                    <a:pt x="1765" y="4191"/>
                  </a:lnTo>
                  <a:lnTo>
                    <a:pt x="1754" y="4210"/>
                  </a:lnTo>
                  <a:lnTo>
                    <a:pt x="1742" y="4228"/>
                  </a:lnTo>
                  <a:lnTo>
                    <a:pt x="1729" y="4245"/>
                  </a:lnTo>
                  <a:lnTo>
                    <a:pt x="1717" y="4262"/>
                  </a:lnTo>
                  <a:lnTo>
                    <a:pt x="1704" y="4278"/>
                  </a:lnTo>
                  <a:lnTo>
                    <a:pt x="1690" y="4294"/>
                  </a:lnTo>
                  <a:lnTo>
                    <a:pt x="1676" y="4308"/>
                  </a:lnTo>
                  <a:lnTo>
                    <a:pt x="1661" y="4323"/>
                  </a:lnTo>
                  <a:lnTo>
                    <a:pt x="1646" y="4337"/>
                  </a:lnTo>
                  <a:lnTo>
                    <a:pt x="1630" y="4351"/>
                  </a:lnTo>
                  <a:lnTo>
                    <a:pt x="1615" y="4364"/>
                  </a:lnTo>
                  <a:lnTo>
                    <a:pt x="1598" y="4376"/>
                  </a:lnTo>
                  <a:lnTo>
                    <a:pt x="1581" y="4387"/>
                  </a:lnTo>
                  <a:lnTo>
                    <a:pt x="1564" y="4399"/>
                  </a:lnTo>
                  <a:lnTo>
                    <a:pt x="1547" y="4410"/>
                  </a:lnTo>
                  <a:lnTo>
                    <a:pt x="1529" y="4420"/>
                  </a:lnTo>
                  <a:lnTo>
                    <a:pt x="1511" y="4429"/>
                  </a:lnTo>
                  <a:lnTo>
                    <a:pt x="1474" y="4445"/>
                  </a:lnTo>
                  <a:lnTo>
                    <a:pt x="1436" y="4460"/>
                  </a:lnTo>
                  <a:lnTo>
                    <a:pt x="1397" y="4472"/>
                  </a:lnTo>
                  <a:lnTo>
                    <a:pt x="1378" y="4478"/>
                  </a:lnTo>
                  <a:lnTo>
                    <a:pt x="1358" y="4482"/>
                  </a:lnTo>
                  <a:lnTo>
                    <a:pt x="1338" y="4485"/>
                  </a:lnTo>
                  <a:lnTo>
                    <a:pt x="1318" y="4489"/>
                  </a:lnTo>
                  <a:lnTo>
                    <a:pt x="1298" y="4491"/>
                  </a:lnTo>
                  <a:lnTo>
                    <a:pt x="1278" y="4492"/>
                  </a:lnTo>
                  <a:lnTo>
                    <a:pt x="1257" y="4493"/>
                  </a:lnTo>
                  <a:lnTo>
                    <a:pt x="1237" y="4494"/>
                  </a:lnTo>
                  <a:lnTo>
                    <a:pt x="1237" y="4494"/>
                  </a:lnTo>
                  <a:close/>
                  <a:moveTo>
                    <a:pt x="1892" y="5092"/>
                  </a:moveTo>
                  <a:lnTo>
                    <a:pt x="1892" y="5092"/>
                  </a:lnTo>
                  <a:lnTo>
                    <a:pt x="1865" y="5092"/>
                  </a:lnTo>
                  <a:lnTo>
                    <a:pt x="1840" y="5090"/>
                  </a:lnTo>
                  <a:lnTo>
                    <a:pt x="1813" y="5086"/>
                  </a:lnTo>
                  <a:lnTo>
                    <a:pt x="1789" y="5081"/>
                  </a:lnTo>
                  <a:lnTo>
                    <a:pt x="1763" y="5075"/>
                  </a:lnTo>
                  <a:lnTo>
                    <a:pt x="1739" y="5067"/>
                  </a:lnTo>
                  <a:lnTo>
                    <a:pt x="1716" y="5058"/>
                  </a:lnTo>
                  <a:lnTo>
                    <a:pt x="1693" y="5048"/>
                  </a:lnTo>
                  <a:lnTo>
                    <a:pt x="1670" y="5037"/>
                  </a:lnTo>
                  <a:lnTo>
                    <a:pt x="1649" y="5025"/>
                  </a:lnTo>
                  <a:lnTo>
                    <a:pt x="1628" y="5011"/>
                  </a:lnTo>
                  <a:lnTo>
                    <a:pt x="1608" y="4997"/>
                  </a:lnTo>
                  <a:lnTo>
                    <a:pt x="1589" y="4981"/>
                  </a:lnTo>
                  <a:lnTo>
                    <a:pt x="1570" y="4964"/>
                  </a:lnTo>
                  <a:lnTo>
                    <a:pt x="1553" y="4947"/>
                  </a:lnTo>
                  <a:lnTo>
                    <a:pt x="1537" y="4929"/>
                  </a:lnTo>
                  <a:lnTo>
                    <a:pt x="1521" y="4909"/>
                  </a:lnTo>
                  <a:lnTo>
                    <a:pt x="1506" y="4889"/>
                  </a:lnTo>
                  <a:lnTo>
                    <a:pt x="1493" y="4869"/>
                  </a:lnTo>
                  <a:lnTo>
                    <a:pt x="1481" y="4847"/>
                  </a:lnTo>
                  <a:lnTo>
                    <a:pt x="1470" y="4825"/>
                  </a:lnTo>
                  <a:lnTo>
                    <a:pt x="1460" y="4802"/>
                  </a:lnTo>
                  <a:lnTo>
                    <a:pt x="1451" y="4778"/>
                  </a:lnTo>
                  <a:lnTo>
                    <a:pt x="1443" y="4755"/>
                  </a:lnTo>
                  <a:lnTo>
                    <a:pt x="1436" y="4730"/>
                  </a:lnTo>
                  <a:lnTo>
                    <a:pt x="1431" y="4706"/>
                  </a:lnTo>
                  <a:lnTo>
                    <a:pt x="1427" y="4680"/>
                  </a:lnTo>
                  <a:lnTo>
                    <a:pt x="1425" y="4655"/>
                  </a:lnTo>
                  <a:lnTo>
                    <a:pt x="1424" y="4629"/>
                  </a:lnTo>
                  <a:lnTo>
                    <a:pt x="1425" y="4602"/>
                  </a:lnTo>
                  <a:lnTo>
                    <a:pt x="1427" y="4576"/>
                  </a:lnTo>
                  <a:lnTo>
                    <a:pt x="1431" y="4549"/>
                  </a:lnTo>
                  <a:lnTo>
                    <a:pt x="1431" y="4549"/>
                  </a:lnTo>
                  <a:lnTo>
                    <a:pt x="1462" y="4540"/>
                  </a:lnTo>
                  <a:lnTo>
                    <a:pt x="1492" y="4529"/>
                  </a:lnTo>
                  <a:lnTo>
                    <a:pt x="1521" y="4517"/>
                  </a:lnTo>
                  <a:lnTo>
                    <a:pt x="1549" y="4503"/>
                  </a:lnTo>
                  <a:lnTo>
                    <a:pt x="1577" y="4489"/>
                  </a:lnTo>
                  <a:lnTo>
                    <a:pt x="1605" y="4472"/>
                  </a:lnTo>
                  <a:lnTo>
                    <a:pt x="1631" y="4454"/>
                  </a:lnTo>
                  <a:lnTo>
                    <a:pt x="1658" y="4435"/>
                  </a:lnTo>
                  <a:lnTo>
                    <a:pt x="1658" y="4435"/>
                  </a:lnTo>
                  <a:lnTo>
                    <a:pt x="1690" y="4410"/>
                  </a:lnTo>
                  <a:lnTo>
                    <a:pt x="1719" y="4384"/>
                  </a:lnTo>
                  <a:lnTo>
                    <a:pt x="1743" y="4360"/>
                  </a:lnTo>
                  <a:lnTo>
                    <a:pt x="1764" y="4336"/>
                  </a:lnTo>
                  <a:lnTo>
                    <a:pt x="1782" y="4314"/>
                  </a:lnTo>
                  <a:lnTo>
                    <a:pt x="1797" y="4294"/>
                  </a:lnTo>
                  <a:lnTo>
                    <a:pt x="1823" y="4258"/>
                  </a:lnTo>
                  <a:lnTo>
                    <a:pt x="1823" y="4258"/>
                  </a:lnTo>
                  <a:lnTo>
                    <a:pt x="1847" y="4293"/>
                  </a:lnTo>
                  <a:lnTo>
                    <a:pt x="1872" y="4325"/>
                  </a:lnTo>
                  <a:lnTo>
                    <a:pt x="1899" y="4356"/>
                  </a:lnTo>
                  <a:lnTo>
                    <a:pt x="1928" y="4385"/>
                  </a:lnTo>
                  <a:lnTo>
                    <a:pt x="1958" y="4412"/>
                  </a:lnTo>
                  <a:lnTo>
                    <a:pt x="1989" y="4438"/>
                  </a:lnTo>
                  <a:lnTo>
                    <a:pt x="2022" y="4461"/>
                  </a:lnTo>
                  <a:lnTo>
                    <a:pt x="2056" y="4482"/>
                  </a:lnTo>
                  <a:lnTo>
                    <a:pt x="2091" y="4501"/>
                  </a:lnTo>
                  <a:lnTo>
                    <a:pt x="2126" y="4518"/>
                  </a:lnTo>
                  <a:lnTo>
                    <a:pt x="2163" y="4533"/>
                  </a:lnTo>
                  <a:lnTo>
                    <a:pt x="2201" y="4546"/>
                  </a:lnTo>
                  <a:lnTo>
                    <a:pt x="2239" y="4557"/>
                  </a:lnTo>
                  <a:lnTo>
                    <a:pt x="2278" y="4564"/>
                  </a:lnTo>
                  <a:lnTo>
                    <a:pt x="2318" y="4571"/>
                  </a:lnTo>
                  <a:lnTo>
                    <a:pt x="2358" y="4576"/>
                  </a:lnTo>
                  <a:lnTo>
                    <a:pt x="2358" y="4576"/>
                  </a:lnTo>
                  <a:lnTo>
                    <a:pt x="2359" y="4601"/>
                  </a:lnTo>
                  <a:lnTo>
                    <a:pt x="2361" y="4627"/>
                  </a:lnTo>
                  <a:lnTo>
                    <a:pt x="2359" y="4652"/>
                  </a:lnTo>
                  <a:lnTo>
                    <a:pt x="2358" y="4677"/>
                  </a:lnTo>
                  <a:lnTo>
                    <a:pt x="2355" y="4702"/>
                  </a:lnTo>
                  <a:lnTo>
                    <a:pt x="2349" y="4726"/>
                  </a:lnTo>
                  <a:lnTo>
                    <a:pt x="2344" y="4749"/>
                  </a:lnTo>
                  <a:lnTo>
                    <a:pt x="2337" y="4773"/>
                  </a:lnTo>
                  <a:lnTo>
                    <a:pt x="2329" y="4796"/>
                  </a:lnTo>
                  <a:lnTo>
                    <a:pt x="2319" y="4818"/>
                  </a:lnTo>
                  <a:lnTo>
                    <a:pt x="2309" y="4840"/>
                  </a:lnTo>
                  <a:lnTo>
                    <a:pt x="2297" y="4861"/>
                  </a:lnTo>
                  <a:lnTo>
                    <a:pt x="2285" y="4881"/>
                  </a:lnTo>
                  <a:lnTo>
                    <a:pt x="2271" y="4901"/>
                  </a:lnTo>
                  <a:lnTo>
                    <a:pt x="2257" y="4920"/>
                  </a:lnTo>
                  <a:lnTo>
                    <a:pt x="2241" y="4938"/>
                  </a:lnTo>
                  <a:lnTo>
                    <a:pt x="2225" y="4955"/>
                  </a:lnTo>
                  <a:lnTo>
                    <a:pt x="2208" y="4972"/>
                  </a:lnTo>
                  <a:lnTo>
                    <a:pt x="2189" y="4988"/>
                  </a:lnTo>
                  <a:lnTo>
                    <a:pt x="2170" y="5002"/>
                  </a:lnTo>
                  <a:lnTo>
                    <a:pt x="2151" y="5016"/>
                  </a:lnTo>
                  <a:lnTo>
                    <a:pt x="2130" y="5029"/>
                  </a:lnTo>
                  <a:lnTo>
                    <a:pt x="2109" y="5040"/>
                  </a:lnTo>
                  <a:lnTo>
                    <a:pt x="2087" y="5051"/>
                  </a:lnTo>
                  <a:lnTo>
                    <a:pt x="2065" y="5060"/>
                  </a:lnTo>
                  <a:lnTo>
                    <a:pt x="2042" y="5069"/>
                  </a:lnTo>
                  <a:lnTo>
                    <a:pt x="2018" y="5076"/>
                  </a:lnTo>
                  <a:lnTo>
                    <a:pt x="1994" y="5082"/>
                  </a:lnTo>
                  <a:lnTo>
                    <a:pt x="1969" y="5087"/>
                  </a:lnTo>
                  <a:lnTo>
                    <a:pt x="1944" y="5090"/>
                  </a:lnTo>
                  <a:lnTo>
                    <a:pt x="1918" y="5092"/>
                  </a:lnTo>
                  <a:lnTo>
                    <a:pt x="1892" y="5092"/>
                  </a:lnTo>
                  <a:lnTo>
                    <a:pt x="1892" y="5092"/>
                  </a:lnTo>
                  <a:close/>
                  <a:moveTo>
                    <a:pt x="2634" y="4451"/>
                  </a:moveTo>
                  <a:lnTo>
                    <a:pt x="2634" y="4451"/>
                  </a:lnTo>
                  <a:lnTo>
                    <a:pt x="2607" y="4462"/>
                  </a:lnTo>
                  <a:lnTo>
                    <a:pt x="2580" y="4471"/>
                  </a:lnTo>
                  <a:lnTo>
                    <a:pt x="2552" y="4479"/>
                  </a:lnTo>
                  <a:lnTo>
                    <a:pt x="2524" y="4484"/>
                  </a:lnTo>
                  <a:lnTo>
                    <a:pt x="2495" y="4490"/>
                  </a:lnTo>
                  <a:lnTo>
                    <a:pt x="2468" y="4493"/>
                  </a:lnTo>
                  <a:lnTo>
                    <a:pt x="2439" y="4494"/>
                  </a:lnTo>
                  <a:lnTo>
                    <a:pt x="2410" y="4495"/>
                  </a:lnTo>
                  <a:lnTo>
                    <a:pt x="2381" y="4494"/>
                  </a:lnTo>
                  <a:lnTo>
                    <a:pt x="2352" y="4492"/>
                  </a:lnTo>
                  <a:lnTo>
                    <a:pt x="2323" y="4489"/>
                  </a:lnTo>
                  <a:lnTo>
                    <a:pt x="2294" y="4483"/>
                  </a:lnTo>
                  <a:lnTo>
                    <a:pt x="2265" y="4477"/>
                  </a:lnTo>
                  <a:lnTo>
                    <a:pt x="2236" y="4469"/>
                  </a:lnTo>
                  <a:lnTo>
                    <a:pt x="2208" y="4460"/>
                  </a:lnTo>
                  <a:lnTo>
                    <a:pt x="2180" y="4450"/>
                  </a:lnTo>
                  <a:lnTo>
                    <a:pt x="2153" y="4438"/>
                  </a:lnTo>
                  <a:lnTo>
                    <a:pt x="2126" y="4424"/>
                  </a:lnTo>
                  <a:lnTo>
                    <a:pt x="2100" y="4411"/>
                  </a:lnTo>
                  <a:lnTo>
                    <a:pt x="2074" y="4394"/>
                  </a:lnTo>
                  <a:lnTo>
                    <a:pt x="2049" y="4377"/>
                  </a:lnTo>
                  <a:lnTo>
                    <a:pt x="2025" y="4360"/>
                  </a:lnTo>
                  <a:lnTo>
                    <a:pt x="2001" y="4340"/>
                  </a:lnTo>
                  <a:lnTo>
                    <a:pt x="1979" y="4319"/>
                  </a:lnTo>
                  <a:lnTo>
                    <a:pt x="1957" y="4297"/>
                  </a:lnTo>
                  <a:lnTo>
                    <a:pt x="1937" y="4274"/>
                  </a:lnTo>
                  <a:lnTo>
                    <a:pt x="1918" y="4249"/>
                  </a:lnTo>
                  <a:lnTo>
                    <a:pt x="1899" y="4224"/>
                  </a:lnTo>
                  <a:lnTo>
                    <a:pt x="1882" y="4197"/>
                  </a:lnTo>
                  <a:lnTo>
                    <a:pt x="1867" y="4169"/>
                  </a:lnTo>
                  <a:lnTo>
                    <a:pt x="1852" y="4139"/>
                  </a:lnTo>
                  <a:lnTo>
                    <a:pt x="1839" y="4109"/>
                  </a:lnTo>
                  <a:lnTo>
                    <a:pt x="1839" y="4109"/>
                  </a:lnTo>
                  <a:lnTo>
                    <a:pt x="1825" y="4073"/>
                  </a:lnTo>
                  <a:lnTo>
                    <a:pt x="1814" y="4037"/>
                  </a:lnTo>
                  <a:lnTo>
                    <a:pt x="1806" y="3999"/>
                  </a:lnTo>
                  <a:lnTo>
                    <a:pt x="1800" y="3961"/>
                  </a:lnTo>
                  <a:lnTo>
                    <a:pt x="1796" y="3922"/>
                  </a:lnTo>
                  <a:lnTo>
                    <a:pt x="1794" y="3883"/>
                  </a:lnTo>
                  <a:lnTo>
                    <a:pt x="1795" y="3844"/>
                  </a:lnTo>
                  <a:lnTo>
                    <a:pt x="1800" y="3805"/>
                  </a:lnTo>
                  <a:lnTo>
                    <a:pt x="1805" y="3766"/>
                  </a:lnTo>
                  <a:lnTo>
                    <a:pt x="1814" y="3728"/>
                  </a:lnTo>
                  <a:lnTo>
                    <a:pt x="1825" y="3689"/>
                  </a:lnTo>
                  <a:lnTo>
                    <a:pt x="1832" y="3670"/>
                  </a:lnTo>
                  <a:lnTo>
                    <a:pt x="1839" y="3651"/>
                  </a:lnTo>
                  <a:lnTo>
                    <a:pt x="1848" y="3632"/>
                  </a:lnTo>
                  <a:lnTo>
                    <a:pt x="1855" y="3614"/>
                  </a:lnTo>
                  <a:lnTo>
                    <a:pt x="1865" y="3595"/>
                  </a:lnTo>
                  <a:lnTo>
                    <a:pt x="1875" y="3578"/>
                  </a:lnTo>
                  <a:lnTo>
                    <a:pt x="1886" y="3560"/>
                  </a:lnTo>
                  <a:lnTo>
                    <a:pt x="1897" y="3542"/>
                  </a:lnTo>
                  <a:lnTo>
                    <a:pt x="1909" y="3524"/>
                  </a:lnTo>
                  <a:lnTo>
                    <a:pt x="1922" y="3507"/>
                  </a:lnTo>
                  <a:lnTo>
                    <a:pt x="1922" y="3507"/>
                  </a:lnTo>
                  <a:lnTo>
                    <a:pt x="1944" y="3500"/>
                  </a:lnTo>
                  <a:lnTo>
                    <a:pt x="1965" y="3491"/>
                  </a:lnTo>
                  <a:lnTo>
                    <a:pt x="1986" y="3481"/>
                  </a:lnTo>
                  <a:lnTo>
                    <a:pt x="2006" y="3470"/>
                  </a:lnTo>
                  <a:lnTo>
                    <a:pt x="2026" y="3458"/>
                  </a:lnTo>
                  <a:lnTo>
                    <a:pt x="2046" y="3447"/>
                  </a:lnTo>
                  <a:lnTo>
                    <a:pt x="2065" y="3435"/>
                  </a:lnTo>
                  <a:lnTo>
                    <a:pt x="2083" y="3422"/>
                  </a:lnTo>
                  <a:lnTo>
                    <a:pt x="2101" y="3408"/>
                  </a:lnTo>
                  <a:lnTo>
                    <a:pt x="2119" y="3394"/>
                  </a:lnTo>
                  <a:lnTo>
                    <a:pt x="2135" y="3379"/>
                  </a:lnTo>
                  <a:lnTo>
                    <a:pt x="2151" y="3365"/>
                  </a:lnTo>
                  <a:lnTo>
                    <a:pt x="2167" y="3349"/>
                  </a:lnTo>
                  <a:lnTo>
                    <a:pt x="2182" y="3334"/>
                  </a:lnTo>
                  <a:lnTo>
                    <a:pt x="2197" y="3317"/>
                  </a:lnTo>
                  <a:lnTo>
                    <a:pt x="2210" y="3300"/>
                  </a:lnTo>
                  <a:lnTo>
                    <a:pt x="2210" y="3300"/>
                  </a:lnTo>
                  <a:lnTo>
                    <a:pt x="2235" y="3292"/>
                  </a:lnTo>
                  <a:lnTo>
                    <a:pt x="2260" y="3286"/>
                  </a:lnTo>
                  <a:lnTo>
                    <a:pt x="2285" y="3280"/>
                  </a:lnTo>
                  <a:lnTo>
                    <a:pt x="2309" y="3276"/>
                  </a:lnTo>
                  <a:lnTo>
                    <a:pt x="2335" y="3272"/>
                  </a:lnTo>
                  <a:lnTo>
                    <a:pt x="2359" y="3269"/>
                  </a:lnTo>
                  <a:lnTo>
                    <a:pt x="2384" y="3268"/>
                  </a:lnTo>
                  <a:lnTo>
                    <a:pt x="2410" y="3268"/>
                  </a:lnTo>
                  <a:lnTo>
                    <a:pt x="2434" y="3268"/>
                  </a:lnTo>
                  <a:lnTo>
                    <a:pt x="2459" y="3269"/>
                  </a:lnTo>
                  <a:lnTo>
                    <a:pt x="2483" y="3272"/>
                  </a:lnTo>
                  <a:lnTo>
                    <a:pt x="2508" y="3276"/>
                  </a:lnTo>
                  <a:lnTo>
                    <a:pt x="2531" y="3280"/>
                  </a:lnTo>
                  <a:lnTo>
                    <a:pt x="2556" y="3286"/>
                  </a:lnTo>
                  <a:lnTo>
                    <a:pt x="2579" y="3291"/>
                  </a:lnTo>
                  <a:lnTo>
                    <a:pt x="2603" y="3299"/>
                  </a:lnTo>
                  <a:lnTo>
                    <a:pt x="2625" y="3307"/>
                  </a:lnTo>
                  <a:lnTo>
                    <a:pt x="2647" y="3316"/>
                  </a:lnTo>
                  <a:lnTo>
                    <a:pt x="2669" y="3326"/>
                  </a:lnTo>
                  <a:lnTo>
                    <a:pt x="2692" y="3337"/>
                  </a:lnTo>
                  <a:lnTo>
                    <a:pt x="2713" y="3348"/>
                  </a:lnTo>
                  <a:lnTo>
                    <a:pt x="2734" y="3360"/>
                  </a:lnTo>
                  <a:lnTo>
                    <a:pt x="2754" y="3374"/>
                  </a:lnTo>
                  <a:lnTo>
                    <a:pt x="2774" y="3388"/>
                  </a:lnTo>
                  <a:lnTo>
                    <a:pt x="2793" y="3404"/>
                  </a:lnTo>
                  <a:lnTo>
                    <a:pt x="2812" y="3419"/>
                  </a:lnTo>
                  <a:lnTo>
                    <a:pt x="2831" y="3436"/>
                  </a:lnTo>
                  <a:lnTo>
                    <a:pt x="2848" y="3453"/>
                  </a:lnTo>
                  <a:lnTo>
                    <a:pt x="2866" y="3471"/>
                  </a:lnTo>
                  <a:lnTo>
                    <a:pt x="2881" y="3490"/>
                  </a:lnTo>
                  <a:lnTo>
                    <a:pt x="2897" y="3510"/>
                  </a:lnTo>
                  <a:lnTo>
                    <a:pt x="2911" y="3530"/>
                  </a:lnTo>
                  <a:lnTo>
                    <a:pt x="2911" y="3530"/>
                  </a:lnTo>
                  <a:lnTo>
                    <a:pt x="2931" y="3560"/>
                  </a:lnTo>
                  <a:lnTo>
                    <a:pt x="2949" y="3591"/>
                  </a:lnTo>
                  <a:lnTo>
                    <a:pt x="2965" y="3622"/>
                  </a:lnTo>
                  <a:lnTo>
                    <a:pt x="2979" y="3654"/>
                  </a:lnTo>
                  <a:lnTo>
                    <a:pt x="2991" y="3687"/>
                  </a:lnTo>
                  <a:lnTo>
                    <a:pt x="3001" y="3719"/>
                  </a:lnTo>
                  <a:lnTo>
                    <a:pt x="3009" y="3753"/>
                  </a:lnTo>
                  <a:lnTo>
                    <a:pt x="3015" y="3786"/>
                  </a:lnTo>
                  <a:lnTo>
                    <a:pt x="3020" y="3819"/>
                  </a:lnTo>
                  <a:lnTo>
                    <a:pt x="3022" y="3854"/>
                  </a:lnTo>
                  <a:lnTo>
                    <a:pt x="3023" y="3887"/>
                  </a:lnTo>
                  <a:lnTo>
                    <a:pt x="3021" y="3921"/>
                  </a:lnTo>
                  <a:lnTo>
                    <a:pt x="3018" y="3954"/>
                  </a:lnTo>
                  <a:lnTo>
                    <a:pt x="3013" y="3988"/>
                  </a:lnTo>
                  <a:lnTo>
                    <a:pt x="3006" y="4020"/>
                  </a:lnTo>
                  <a:lnTo>
                    <a:pt x="2998" y="4053"/>
                  </a:lnTo>
                  <a:lnTo>
                    <a:pt x="2987" y="4084"/>
                  </a:lnTo>
                  <a:lnTo>
                    <a:pt x="2976" y="4117"/>
                  </a:lnTo>
                  <a:lnTo>
                    <a:pt x="2962" y="4147"/>
                  </a:lnTo>
                  <a:lnTo>
                    <a:pt x="2947" y="4177"/>
                  </a:lnTo>
                  <a:lnTo>
                    <a:pt x="2929" y="4206"/>
                  </a:lnTo>
                  <a:lnTo>
                    <a:pt x="2910" y="4235"/>
                  </a:lnTo>
                  <a:lnTo>
                    <a:pt x="2890" y="4262"/>
                  </a:lnTo>
                  <a:lnTo>
                    <a:pt x="2868" y="4288"/>
                  </a:lnTo>
                  <a:lnTo>
                    <a:pt x="2844" y="4314"/>
                  </a:lnTo>
                  <a:lnTo>
                    <a:pt x="2819" y="4337"/>
                  </a:lnTo>
                  <a:lnTo>
                    <a:pt x="2792" y="4361"/>
                  </a:lnTo>
                  <a:lnTo>
                    <a:pt x="2763" y="4382"/>
                  </a:lnTo>
                  <a:lnTo>
                    <a:pt x="2733" y="4402"/>
                  </a:lnTo>
                  <a:lnTo>
                    <a:pt x="2702" y="4420"/>
                  </a:lnTo>
                  <a:lnTo>
                    <a:pt x="2668" y="4436"/>
                  </a:lnTo>
                  <a:lnTo>
                    <a:pt x="2634" y="4451"/>
                  </a:lnTo>
                  <a:lnTo>
                    <a:pt x="2634" y="4451"/>
                  </a:lnTo>
                  <a:close/>
                  <a:moveTo>
                    <a:pt x="2962" y="3457"/>
                  </a:moveTo>
                  <a:lnTo>
                    <a:pt x="2962" y="3457"/>
                  </a:lnTo>
                  <a:lnTo>
                    <a:pt x="2947" y="3438"/>
                  </a:lnTo>
                  <a:lnTo>
                    <a:pt x="2931" y="3421"/>
                  </a:lnTo>
                  <a:lnTo>
                    <a:pt x="2916" y="3403"/>
                  </a:lnTo>
                  <a:lnTo>
                    <a:pt x="2899" y="3386"/>
                  </a:lnTo>
                  <a:lnTo>
                    <a:pt x="2881" y="3369"/>
                  </a:lnTo>
                  <a:lnTo>
                    <a:pt x="2865" y="3354"/>
                  </a:lnTo>
                  <a:lnTo>
                    <a:pt x="2846" y="3338"/>
                  </a:lnTo>
                  <a:lnTo>
                    <a:pt x="2828" y="3324"/>
                  </a:lnTo>
                  <a:lnTo>
                    <a:pt x="2808" y="3310"/>
                  </a:lnTo>
                  <a:lnTo>
                    <a:pt x="2789" y="3297"/>
                  </a:lnTo>
                  <a:lnTo>
                    <a:pt x="2769" y="3285"/>
                  </a:lnTo>
                  <a:lnTo>
                    <a:pt x="2747" y="3272"/>
                  </a:lnTo>
                  <a:lnTo>
                    <a:pt x="2727" y="3261"/>
                  </a:lnTo>
                  <a:lnTo>
                    <a:pt x="2706" y="3251"/>
                  </a:lnTo>
                  <a:lnTo>
                    <a:pt x="2684" y="3241"/>
                  </a:lnTo>
                  <a:lnTo>
                    <a:pt x="2662" y="3232"/>
                  </a:lnTo>
                  <a:lnTo>
                    <a:pt x="2639" y="3223"/>
                  </a:lnTo>
                  <a:lnTo>
                    <a:pt x="2617" y="3217"/>
                  </a:lnTo>
                  <a:lnTo>
                    <a:pt x="2594" y="3210"/>
                  </a:lnTo>
                  <a:lnTo>
                    <a:pt x="2571" y="3203"/>
                  </a:lnTo>
                  <a:lnTo>
                    <a:pt x="2548" y="3199"/>
                  </a:lnTo>
                  <a:lnTo>
                    <a:pt x="2523" y="3194"/>
                  </a:lnTo>
                  <a:lnTo>
                    <a:pt x="2500" y="3190"/>
                  </a:lnTo>
                  <a:lnTo>
                    <a:pt x="2475" y="3188"/>
                  </a:lnTo>
                  <a:lnTo>
                    <a:pt x="2452" y="3186"/>
                  </a:lnTo>
                  <a:lnTo>
                    <a:pt x="2427" y="3184"/>
                  </a:lnTo>
                  <a:lnTo>
                    <a:pt x="2403" y="3184"/>
                  </a:lnTo>
                  <a:lnTo>
                    <a:pt x="2378" y="3184"/>
                  </a:lnTo>
                  <a:lnTo>
                    <a:pt x="2353" y="3187"/>
                  </a:lnTo>
                  <a:lnTo>
                    <a:pt x="2328" y="3189"/>
                  </a:lnTo>
                  <a:lnTo>
                    <a:pt x="2304" y="3192"/>
                  </a:lnTo>
                  <a:lnTo>
                    <a:pt x="2278" y="3197"/>
                  </a:lnTo>
                  <a:lnTo>
                    <a:pt x="2278" y="3197"/>
                  </a:lnTo>
                  <a:lnTo>
                    <a:pt x="2295" y="3162"/>
                  </a:lnTo>
                  <a:lnTo>
                    <a:pt x="2310" y="3127"/>
                  </a:lnTo>
                  <a:lnTo>
                    <a:pt x="2323" y="3091"/>
                  </a:lnTo>
                  <a:lnTo>
                    <a:pt x="2333" y="3054"/>
                  </a:lnTo>
                  <a:lnTo>
                    <a:pt x="2340" y="3017"/>
                  </a:lnTo>
                  <a:lnTo>
                    <a:pt x="2347" y="2979"/>
                  </a:lnTo>
                  <a:lnTo>
                    <a:pt x="2351" y="2942"/>
                  </a:lnTo>
                  <a:lnTo>
                    <a:pt x="2353" y="2904"/>
                  </a:lnTo>
                  <a:lnTo>
                    <a:pt x="2353" y="2866"/>
                  </a:lnTo>
                  <a:lnTo>
                    <a:pt x="2349" y="2829"/>
                  </a:lnTo>
                  <a:lnTo>
                    <a:pt x="2345" y="2791"/>
                  </a:lnTo>
                  <a:lnTo>
                    <a:pt x="2338" y="2754"/>
                  </a:lnTo>
                  <a:lnTo>
                    <a:pt x="2329" y="2718"/>
                  </a:lnTo>
                  <a:lnTo>
                    <a:pt x="2318" y="2682"/>
                  </a:lnTo>
                  <a:lnTo>
                    <a:pt x="2305" y="2648"/>
                  </a:lnTo>
                  <a:lnTo>
                    <a:pt x="2290" y="2613"/>
                  </a:lnTo>
                  <a:lnTo>
                    <a:pt x="2290" y="2613"/>
                  </a:lnTo>
                  <a:lnTo>
                    <a:pt x="2316" y="2613"/>
                  </a:lnTo>
                  <a:lnTo>
                    <a:pt x="2342" y="2613"/>
                  </a:lnTo>
                  <a:lnTo>
                    <a:pt x="2367" y="2611"/>
                  </a:lnTo>
                  <a:lnTo>
                    <a:pt x="2393" y="2609"/>
                  </a:lnTo>
                  <a:lnTo>
                    <a:pt x="2417" y="2605"/>
                  </a:lnTo>
                  <a:lnTo>
                    <a:pt x="2442" y="2600"/>
                  </a:lnTo>
                  <a:lnTo>
                    <a:pt x="2466" y="2595"/>
                  </a:lnTo>
                  <a:lnTo>
                    <a:pt x="2491" y="2589"/>
                  </a:lnTo>
                  <a:lnTo>
                    <a:pt x="2514" y="2581"/>
                  </a:lnTo>
                  <a:lnTo>
                    <a:pt x="2537" y="2573"/>
                  </a:lnTo>
                  <a:lnTo>
                    <a:pt x="2560" y="2564"/>
                  </a:lnTo>
                  <a:lnTo>
                    <a:pt x="2582" y="2554"/>
                  </a:lnTo>
                  <a:lnTo>
                    <a:pt x="2605" y="2544"/>
                  </a:lnTo>
                  <a:lnTo>
                    <a:pt x="2626" y="2533"/>
                  </a:lnTo>
                  <a:lnTo>
                    <a:pt x="2647" y="2521"/>
                  </a:lnTo>
                  <a:lnTo>
                    <a:pt x="2667" y="2508"/>
                  </a:lnTo>
                  <a:lnTo>
                    <a:pt x="2687" y="2494"/>
                  </a:lnTo>
                  <a:lnTo>
                    <a:pt x="2706" y="2480"/>
                  </a:lnTo>
                  <a:lnTo>
                    <a:pt x="2725" y="2466"/>
                  </a:lnTo>
                  <a:lnTo>
                    <a:pt x="2743" y="2450"/>
                  </a:lnTo>
                  <a:lnTo>
                    <a:pt x="2761" y="2434"/>
                  </a:lnTo>
                  <a:lnTo>
                    <a:pt x="2779" y="2417"/>
                  </a:lnTo>
                  <a:lnTo>
                    <a:pt x="2794" y="2400"/>
                  </a:lnTo>
                  <a:lnTo>
                    <a:pt x="2810" y="2382"/>
                  </a:lnTo>
                  <a:lnTo>
                    <a:pt x="2826" y="2364"/>
                  </a:lnTo>
                  <a:lnTo>
                    <a:pt x="2840" y="2345"/>
                  </a:lnTo>
                  <a:lnTo>
                    <a:pt x="2853" y="2326"/>
                  </a:lnTo>
                  <a:lnTo>
                    <a:pt x="2867" y="2306"/>
                  </a:lnTo>
                  <a:lnTo>
                    <a:pt x="2879" y="2286"/>
                  </a:lnTo>
                  <a:lnTo>
                    <a:pt x="2890" y="2264"/>
                  </a:lnTo>
                  <a:lnTo>
                    <a:pt x="2901" y="2243"/>
                  </a:lnTo>
                  <a:lnTo>
                    <a:pt x="2911" y="2222"/>
                  </a:lnTo>
                  <a:lnTo>
                    <a:pt x="2911" y="2222"/>
                  </a:lnTo>
                  <a:lnTo>
                    <a:pt x="2937" y="2230"/>
                  </a:lnTo>
                  <a:lnTo>
                    <a:pt x="2963" y="2239"/>
                  </a:lnTo>
                  <a:lnTo>
                    <a:pt x="2987" y="2248"/>
                  </a:lnTo>
                  <a:lnTo>
                    <a:pt x="3012" y="2259"/>
                  </a:lnTo>
                  <a:lnTo>
                    <a:pt x="3035" y="2271"/>
                  </a:lnTo>
                  <a:lnTo>
                    <a:pt x="3059" y="2283"/>
                  </a:lnTo>
                  <a:lnTo>
                    <a:pt x="3081" y="2297"/>
                  </a:lnTo>
                  <a:lnTo>
                    <a:pt x="3102" y="2311"/>
                  </a:lnTo>
                  <a:lnTo>
                    <a:pt x="3124" y="2327"/>
                  </a:lnTo>
                  <a:lnTo>
                    <a:pt x="3144" y="2342"/>
                  </a:lnTo>
                  <a:lnTo>
                    <a:pt x="3164" y="2359"/>
                  </a:lnTo>
                  <a:lnTo>
                    <a:pt x="3183" y="2377"/>
                  </a:lnTo>
                  <a:lnTo>
                    <a:pt x="3202" y="2396"/>
                  </a:lnTo>
                  <a:lnTo>
                    <a:pt x="3220" y="2415"/>
                  </a:lnTo>
                  <a:lnTo>
                    <a:pt x="3237" y="2434"/>
                  </a:lnTo>
                  <a:lnTo>
                    <a:pt x="3253" y="2455"/>
                  </a:lnTo>
                  <a:lnTo>
                    <a:pt x="3268" y="2476"/>
                  </a:lnTo>
                  <a:lnTo>
                    <a:pt x="3283" y="2497"/>
                  </a:lnTo>
                  <a:lnTo>
                    <a:pt x="3296" y="2519"/>
                  </a:lnTo>
                  <a:lnTo>
                    <a:pt x="3309" y="2542"/>
                  </a:lnTo>
                  <a:lnTo>
                    <a:pt x="3322" y="2565"/>
                  </a:lnTo>
                  <a:lnTo>
                    <a:pt x="3332" y="2589"/>
                  </a:lnTo>
                  <a:lnTo>
                    <a:pt x="3342" y="2613"/>
                  </a:lnTo>
                  <a:lnTo>
                    <a:pt x="3352" y="2638"/>
                  </a:lnTo>
                  <a:lnTo>
                    <a:pt x="3360" y="2663"/>
                  </a:lnTo>
                  <a:lnTo>
                    <a:pt x="3366" y="2689"/>
                  </a:lnTo>
                  <a:lnTo>
                    <a:pt x="3373" y="2714"/>
                  </a:lnTo>
                  <a:lnTo>
                    <a:pt x="3377" y="2740"/>
                  </a:lnTo>
                  <a:lnTo>
                    <a:pt x="3382" y="2767"/>
                  </a:lnTo>
                  <a:lnTo>
                    <a:pt x="3384" y="2793"/>
                  </a:lnTo>
                  <a:lnTo>
                    <a:pt x="3386" y="2820"/>
                  </a:lnTo>
                  <a:lnTo>
                    <a:pt x="3386" y="2847"/>
                  </a:lnTo>
                  <a:lnTo>
                    <a:pt x="3386" y="2847"/>
                  </a:lnTo>
                  <a:lnTo>
                    <a:pt x="3386" y="2873"/>
                  </a:lnTo>
                  <a:lnTo>
                    <a:pt x="3384" y="2898"/>
                  </a:lnTo>
                  <a:lnTo>
                    <a:pt x="3382" y="2924"/>
                  </a:lnTo>
                  <a:lnTo>
                    <a:pt x="3379" y="2948"/>
                  </a:lnTo>
                  <a:lnTo>
                    <a:pt x="3374" y="2973"/>
                  </a:lnTo>
                  <a:lnTo>
                    <a:pt x="3370" y="2997"/>
                  </a:lnTo>
                  <a:lnTo>
                    <a:pt x="3363" y="3022"/>
                  </a:lnTo>
                  <a:lnTo>
                    <a:pt x="3356" y="3045"/>
                  </a:lnTo>
                  <a:lnTo>
                    <a:pt x="3348" y="3069"/>
                  </a:lnTo>
                  <a:lnTo>
                    <a:pt x="3340" y="3092"/>
                  </a:lnTo>
                  <a:lnTo>
                    <a:pt x="3330" y="3114"/>
                  </a:lnTo>
                  <a:lnTo>
                    <a:pt x="3319" y="3137"/>
                  </a:lnTo>
                  <a:lnTo>
                    <a:pt x="3308" y="3158"/>
                  </a:lnTo>
                  <a:lnTo>
                    <a:pt x="3296" y="3179"/>
                  </a:lnTo>
                  <a:lnTo>
                    <a:pt x="3284" y="3200"/>
                  </a:lnTo>
                  <a:lnTo>
                    <a:pt x="3269" y="3220"/>
                  </a:lnTo>
                  <a:lnTo>
                    <a:pt x="3256" y="3240"/>
                  </a:lnTo>
                  <a:lnTo>
                    <a:pt x="3240" y="3259"/>
                  </a:lnTo>
                  <a:lnTo>
                    <a:pt x="3225" y="3277"/>
                  </a:lnTo>
                  <a:lnTo>
                    <a:pt x="3208" y="3296"/>
                  </a:lnTo>
                  <a:lnTo>
                    <a:pt x="3191" y="3313"/>
                  </a:lnTo>
                  <a:lnTo>
                    <a:pt x="3173" y="3329"/>
                  </a:lnTo>
                  <a:lnTo>
                    <a:pt x="3154" y="3346"/>
                  </a:lnTo>
                  <a:lnTo>
                    <a:pt x="3135" y="3360"/>
                  </a:lnTo>
                  <a:lnTo>
                    <a:pt x="3115" y="3376"/>
                  </a:lnTo>
                  <a:lnTo>
                    <a:pt x="3095" y="3389"/>
                  </a:lnTo>
                  <a:lnTo>
                    <a:pt x="3074" y="3403"/>
                  </a:lnTo>
                  <a:lnTo>
                    <a:pt x="3053" y="3415"/>
                  </a:lnTo>
                  <a:lnTo>
                    <a:pt x="3031" y="3427"/>
                  </a:lnTo>
                  <a:lnTo>
                    <a:pt x="3008" y="3437"/>
                  </a:lnTo>
                  <a:lnTo>
                    <a:pt x="2985" y="3447"/>
                  </a:lnTo>
                  <a:lnTo>
                    <a:pt x="2962" y="3457"/>
                  </a:lnTo>
                  <a:lnTo>
                    <a:pt x="2962" y="34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© Templateswise.com - Wine PPT 1V2">
  <p:cSld name="© Templateswise.com - Wine PPT 1V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1588" y="0"/>
            <a:ext cx="9140825" cy="3492500"/>
          </a:xfrm>
          <a:custGeom>
            <a:rect b="b" l="l" r="r" t="t"/>
            <a:pathLst>
              <a:path extrusionOk="0" h="4400" w="11516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"/>
            <a:ext cx="9144000" cy="514258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"/>
          <p:cNvSpPr txBox="1"/>
          <p:nvPr>
            <p:ph type="title"/>
          </p:nvPr>
        </p:nvSpPr>
        <p:spPr>
          <a:xfrm>
            <a:off x="4714876" y="1608376"/>
            <a:ext cx="367354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4751222" y="2284980"/>
            <a:ext cx="3664315" cy="452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" name="Google Shape;54;p3"/>
          <p:cNvCxnSpPr/>
          <p:nvPr/>
        </p:nvCxnSpPr>
        <p:spPr>
          <a:xfrm>
            <a:off x="5405438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5" name="Google Shape;55;p3"/>
          <p:cNvCxnSpPr/>
          <p:nvPr/>
        </p:nvCxnSpPr>
        <p:spPr>
          <a:xfrm>
            <a:off x="5405438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6" name="Google Shape;56;p3"/>
          <p:cNvCxnSpPr/>
          <p:nvPr/>
        </p:nvCxnSpPr>
        <p:spPr>
          <a:xfrm>
            <a:off x="5567363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7" name="Google Shape;57;p3"/>
          <p:cNvCxnSpPr/>
          <p:nvPr/>
        </p:nvCxnSpPr>
        <p:spPr>
          <a:xfrm>
            <a:off x="5567363" y="23574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58" name="Google Shape;58;p3"/>
          <p:cNvGrpSpPr/>
          <p:nvPr/>
        </p:nvGrpSpPr>
        <p:grpSpPr>
          <a:xfrm>
            <a:off x="5756276" y="2881313"/>
            <a:ext cx="850900" cy="850900"/>
            <a:chOff x="5756276" y="2881313"/>
            <a:chExt cx="850900" cy="850900"/>
          </a:xfrm>
        </p:grpSpPr>
        <p:sp>
          <p:nvSpPr>
            <p:cNvPr id="59" name="Google Shape;59;p3"/>
            <p:cNvSpPr/>
            <p:nvPr/>
          </p:nvSpPr>
          <p:spPr>
            <a:xfrm>
              <a:off x="5756276" y="2881313"/>
              <a:ext cx="850900" cy="850900"/>
            </a:xfrm>
            <a:custGeom>
              <a:rect b="b" l="l" r="r" t="t"/>
              <a:pathLst>
                <a:path extrusionOk="0" h="1072" w="1073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4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0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6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2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4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0"/>
                  </a:lnTo>
                  <a:lnTo>
                    <a:pt x="720" y="1039"/>
                  </a:lnTo>
                  <a:lnTo>
                    <a:pt x="696" y="1047"/>
                  </a:lnTo>
                  <a:lnTo>
                    <a:pt x="671" y="1054"/>
                  </a:lnTo>
                  <a:lnTo>
                    <a:pt x="644" y="1061"/>
                  </a:lnTo>
                  <a:lnTo>
                    <a:pt x="618" y="1066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69"/>
                  </a:lnTo>
                  <a:lnTo>
                    <a:pt x="455" y="1066"/>
                  </a:lnTo>
                  <a:lnTo>
                    <a:pt x="429" y="1061"/>
                  </a:lnTo>
                  <a:lnTo>
                    <a:pt x="402" y="1054"/>
                  </a:lnTo>
                  <a:lnTo>
                    <a:pt x="377" y="1047"/>
                  </a:lnTo>
                  <a:lnTo>
                    <a:pt x="353" y="1039"/>
                  </a:lnTo>
                  <a:lnTo>
                    <a:pt x="328" y="1030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4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2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6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0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4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8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8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8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8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970588" y="3079750"/>
              <a:ext cx="427038" cy="493713"/>
            </a:xfrm>
            <a:custGeom>
              <a:rect b="b" l="l" r="r" t="t"/>
              <a:pathLst>
                <a:path extrusionOk="0" h="623" w="539">
                  <a:moveTo>
                    <a:pt x="522" y="141"/>
                  </a:moveTo>
                  <a:lnTo>
                    <a:pt x="522" y="141"/>
                  </a:lnTo>
                  <a:lnTo>
                    <a:pt x="522" y="141"/>
                  </a:lnTo>
                  <a:lnTo>
                    <a:pt x="522" y="141"/>
                  </a:lnTo>
                  <a:lnTo>
                    <a:pt x="520" y="138"/>
                  </a:lnTo>
                  <a:lnTo>
                    <a:pt x="520" y="138"/>
                  </a:lnTo>
                  <a:lnTo>
                    <a:pt x="518" y="129"/>
                  </a:lnTo>
                  <a:lnTo>
                    <a:pt x="518" y="129"/>
                  </a:lnTo>
                  <a:lnTo>
                    <a:pt x="517" y="121"/>
                  </a:lnTo>
                  <a:lnTo>
                    <a:pt x="517" y="121"/>
                  </a:lnTo>
                  <a:lnTo>
                    <a:pt x="514" y="110"/>
                  </a:lnTo>
                  <a:lnTo>
                    <a:pt x="514" y="110"/>
                  </a:lnTo>
                  <a:lnTo>
                    <a:pt x="510" y="98"/>
                  </a:lnTo>
                  <a:lnTo>
                    <a:pt x="510" y="98"/>
                  </a:lnTo>
                  <a:lnTo>
                    <a:pt x="508" y="90"/>
                  </a:lnTo>
                  <a:lnTo>
                    <a:pt x="508" y="90"/>
                  </a:lnTo>
                  <a:lnTo>
                    <a:pt x="508" y="89"/>
                  </a:lnTo>
                  <a:lnTo>
                    <a:pt x="508" y="89"/>
                  </a:lnTo>
                  <a:lnTo>
                    <a:pt x="501" y="67"/>
                  </a:lnTo>
                  <a:lnTo>
                    <a:pt x="493" y="45"/>
                  </a:lnTo>
                  <a:lnTo>
                    <a:pt x="484" y="24"/>
                  </a:lnTo>
                  <a:lnTo>
                    <a:pt x="474" y="4"/>
                  </a:lnTo>
                  <a:lnTo>
                    <a:pt x="474" y="4"/>
                  </a:lnTo>
                  <a:lnTo>
                    <a:pt x="472" y="1"/>
                  </a:lnTo>
                  <a:lnTo>
                    <a:pt x="4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55" y="24"/>
                  </a:lnTo>
                  <a:lnTo>
                    <a:pt x="47" y="45"/>
                  </a:lnTo>
                  <a:lnTo>
                    <a:pt x="39" y="67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24" y="114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0" y="180"/>
                  </a:lnTo>
                  <a:lnTo>
                    <a:pt x="5" y="221"/>
                  </a:lnTo>
                  <a:lnTo>
                    <a:pt x="1" y="26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" y="348"/>
                  </a:lnTo>
                  <a:lnTo>
                    <a:pt x="6" y="392"/>
                  </a:lnTo>
                  <a:lnTo>
                    <a:pt x="11" y="433"/>
                  </a:lnTo>
                  <a:lnTo>
                    <a:pt x="20" y="474"/>
                  </a:lnTo>
                  <a:lnTo>
                    <a:pt x="29" y="514"/>
                  </a:lnTo>
                  <a:lnTo>
                    <a:pt x="41" y="551"/>
                  </a:lnTo>
                  <a:lnTo>
                    <a:pt x="56" y="587"/>
                  </a:lnTo>
                  <a:lnTo>
                    <a:pt x="63" y="604"/>
                  </a:lnTo>
                  <a:lnTo>
                    <a:pt x="72" y="620"/>
                  </a:lnTo>
                  <a:lnTo>
                    <a:pt x="72" y="620"/>
                  </a:lnTo>
                  <a:lnTo>
                    <a:pt x="75" y="622"/>
                  </a:lnTo>
                  <a:lnTo>
                    <a:pt x="77" y="623"/>
                  </a:lnTo>
                  <a:lnTo>
                    <a:pt x="462" y="623"/>
                  </a:lnTo>
                  <a:lnTo>
                    <a:pt x="462" y="623"/>
                  </a:lnTo>
                  <a:lnTo>
                    <a:pt x="464" y="622"/>
                  </a:lnTo>
                  <a:lnTo>
                    <a:pt x="466" y="620"/>
                  </a:lnTo>
                  <a:lnTo>
                    <a:pt x="466" y="620"/>
                  </a:lnTo>
                  <a:lnTo>
                    <a:pt x="476" y="604"/>
                  </a:lnTo>
                  <a:lnTo>
                    <a:pt x="484" y="587"/>
                  </a:lnTo>
                  <a:lnTo>
                    <a:pt x="497" y="551"/>
                  </a:lnTo>
                  <a:lnTo>
                    <a:pt x="510" y="514"/>
                  </a:lnTo>
                  <a:lnTo>
                    <a:pt x="520" y="474"/>
                  </a:lnTo>
                  <a:lnTo>
                    <a:pt x="529" y="433"/>
                  </a:lnTo>
                  <a:lnTo>
                    <a:pt x="534" y="392"/>
                  </a:lnTo>
                  <a:lnTo>
                    <a:pt x="538" y="348"/>
                  </a:lnTo>
                  <a:lnTo>
                    <a:pt x="539" y="304"/>
                  </a:lnTo>
                  <a:lnTo>
                    <a:pt x="539" y="304"/>
                  </a:lnTo>
                  <a:lnTo>
                    <a:pt x="538" y="263"/>
                  </a:lnTo>
                  <a:lnTo>
                    <a:pt x="534" y="221"/>
                  </a:lnTo>
                  <a:lnTo>
                    <a:pt x="529" y="181"/>
                  </a:lnTo>
                  <a:lnTo>
                    <a:pt x="522" y="141"/>
                  </a:lnTo>
                  <a:lnTo>
                    <a:pt x="522" y="141"/>
                  </a:lnTo>
                  <a:close/>
                  <a:moveTo>
                    <a:pt x="510" y="462"/>
                  </a:moveTo>
                  <a:lnTo>
                    <a:pt x="464" y="462"/>
                  </a:lnTo>
                  <a:lnTo>
                    <a:pt x="464" y="462"/>
                  </a:lnTo>
                  <a:lnTo>
                    <a:pt x="470" y="416"/>
                  </a:lnTo>
                  <a:lnTo>
                    <a:pt x="474" y="370"/>
                  </a:lnTo>
                  <a:lnTo>
                    <a:pt x="477" y="327"/>
                  </a:lnTo>
                  <a:lnTo>
                    <a:pt x="478" y="286"/>
                  </a:lnTo>
                  <a:lnTo>
                    <a:pt x="477" y="247"/>
                  </a:lnTo>
                  <a:lnTo>
                    <a:pt x="476" y="210"/>
                  </a:lnTo>
                  <a:lnTo>
                    <a:pt x="473" y="176"/>
                  </a:lnTo>
                  <a:lnTo>
                    <a:pt x="471" y="147"/>
                  </a:lnTo>
                  <a:lnTo>
                    <a:pt x="510" y="147"/>
                  </a:lnTo>
                  <a:lnTo>
                    <a:pt x="510" y="147"/>
                  </a:lnTo>
                  <a:lnTo>
                    <a:pt x="517" y="185"/>
                  </a:lnTo>
                  <a:lnTo>
                    <a:pt x="523" y="224"/>
                  </a:lnTo>
                  <a:lnTo>
                    <a:pt x="526" y="264"/>
                  </a:lnTo>
                  <a:lnTo>
                    <a:pt x="526" y="304"/>
                  </a:lnTo>
                  <a:lnTo>
                    <a:pt x="526" y="304"/>
                  </a:lnTo>
                  <a:lnTo>
                    <a:pt x="526" y="346"/>
                  </a:lnTo>
                  <a:lnTo>
                    <a:pt x="523" y="385"/>
                  </a:lnTo>
                  <a:lnTo>
                    <a:pt x="517" y="424"/>
                  </a:lnTo>
                  <a:lnTo>
                    <a:pt x="510" y="462"/>
                  </a:lnTo>
                  <a:lnTo>
                    <a:pt x="510" y="462"/>
                  </a:lnTo>
                  <a:close/>
                  <a:moveTo>
                    <a:pt x="326" y="611"/>
                  </a:moveTo>
                  <a:lnTo>
                    <a:pt x="326" y="611"/>
                  </a:lnTo>
                  <a:lnTo>
                    <a:pt x="333" y="568"/>
                  </a:lnTo>
                  <a:lnTo>
                    <a:pt x="339" y="523"/>
                  </a:lnTo>
                  <a:lnTo>
                    <a:pt x="441" y="523"/>
                  </a:lnTo>
                  <a:lnTo>
                    <a:pt x="441" y="523"/>
                  </a:lnTo>
                  <a:lnTo>
                    <a:pt x="431" y="568"/>
                  </a:lnTo>
                  <a:lnTo>
                    <a:pt x="418" y="611"/>
                  </a:lnTo>
                  <a:lnTo>
                    <a:pt x="326" y="611"/>
                  </a:lnTo>
                  <a:close/>
                  <a:moveTo>
                    <a:pt x="120" y="611"/>
                  </a:moveTo>
                  <a:lnTo>
                    <a:pt x="120" y="611"/>
                  </a:lnTo>
                  <a:lnTo>
                    <a:pt x="107" y="568"/>
                  </a:lnTo>
                  <a:lnTo>
                    <a:pt x="97" y="523"/>
                  </a:lnTo>
                  <a:lnTo>
                    <a:pt x="199" y="523"/>
                  </a:lnTo>
                  <a:lnTo>
                    <a:pt x="199" y="523"/>
                  </a:lnTo>
                  <a:lnTo>
                    <a:pt x="205" y="568"/>
                  </a:lnTo>
                  <a:lnTo>
                    <a:pt x="212" y="611"/>
                  </a:lnTo>
                  <a:lnTo>
                    <a:pt x="120" y="611"/>
                  </a:lnTo>
                  <a:close/>
                  <a:moveTo>
                    <a:pt x="211" y="523"/>
                  </a:moveTo>
                  <a:lnTo>
                    <a:pt x="327" y="523"/>
                  </a:lnTo>
                  <a:lnTo>
                    <a:pt x="327" y="523"/>
                  </a:lnTo>
                  <a:lnTo>
                    <a:pt x="321" y="568"/>
                  </a:lnTo>
                  <a:lnTo>
                    <a:pt x="313" y="611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16" y="568"/>
                  </a:lnTo>
                  <a:lnTo>
                    <a:pt x="211" y="523"/>
                  </a:lnTo>
                  <a:lnTo>
                    <a:pt x="211" y="523"/>
                  </a:lnTo>
                  <a:close/>
                  <a:moveTo>
                    <a:pt x="41" y="512"/>
                  </a:moveTo>
                  <a:lnTo>
                    <a:pt x="41" y="512"/>
                  </a:lnTo>
                  <a:lnTo>
                    <a:pt x="31" y="474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497" y="512"/>
                  </a:lnTo>
                  <a:lnTo>
                    <a:pt x="41" y="512"/>
                  </a:lnTo>
                  <a:close/>
                  <a:moveTo>
                    <a:pt x="37" y="112"/>
                  </a:moveTo>
                  <a:lnTo>
                    <a:pt x="37" y="112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41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501" y="110"/>
                  </a:lnTo>
                  <a:lnTo>
                    <a:pt x="501" y="110"/>
                  </a:lnTo>
                  <a:lnTo>
                    <a:pt x="502" y="113"/>
                  </a:lnTo>
                  <a:lnTo>
                    <a:pt x="502" y="113"/>
                  </a:lnTo>
                  <a:lnTo>
                    <a:pt x="508" y="135"/>
                  </a:lnTo>
                  <a:lnTo>
                    <a:pt x="31" y="135"/>
                  </a:lnTo>
                  <a:lnTo>
                    <a:pt x="31" y="135"/>
                  </a:lnTo>
                  <a:lnTo>
                    <a:pt x="37" y="112"/>
                  </a:lnTo>
                  <a:lnTo>
                    <a:pt x="37" y="112"/>
                  </a:lnTo>
                  <a:close/>
                  <a:moveTo>
                    <a:pt x="212" y="12"/>
                  </a:moveTo>
                  <a:lnTo>
                    <a:pt x="212" y="12"/>
                  </a:lnTo>
                  <a:lnTo>
                    <a:pt x="207" y="39"/>
                  </a:lnTo>
                  <a:lnTo>
                    <a:pt x="200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96" y="38"/>
                  </a:lnTo>
                  <a:lnTo>
                    <a:pt x="101" y="12"/>
                  </a:lnTo>
                  <a:lnTo>
                    <a:pt x="212" y="12"/>
                  </a:lnTo>
                  <a:close/>
                  <a:moveTo>
                    <a:pt x="313" y="12"/>
                  </a:moveTo>
                  <a:lnTo>
                    <a:pt x="313" y="12"/>
                  </a:lnTo>
                  <a:lnTo>
                    <a:pt x="319" y="38"/>
                  </a:lnTo>
                  <a:lnTo>
                    <a:pt x="326" y="85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219" y="38"/>
                  </a:lnTo>
                  <a:lnTo>
                    <a:pt x="223" y="12"/>
                  </a:lnTo>
                  <a:lnTo>
                    <a:pt x="313" y="12"/>
                  </a:lnTo>
                  <a:close/>
                  <a:moveTo>
                    <a:pt x="436" y="12"/>
                  </a:moveTo>
                  <a:lnTo>
                    <a:pt x="436" y="12"/>
                  </a:lnTo>
                  <a:lnTo>
                    <a:pt x="442" y="38"/>
                  </a:lnTo>
                  <a:lnTo>
                    <a:pt x="451" y="85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30" y="39"/>
                  </a:lnTo>
                  <a:lnTo>
                    <a:pt x="326" y="12"/>
                  </a:lnTo>
                  <a:lnTo>
                    <a:pt x="436" y="12"/>
                  </a:lnTo>
                  <a:close/>
                  <a:moveTo>
                    <a:pt x="453" y="462"/>
                  </a:moveTo>
                  <a:lnTo>
                    <a:pt x="345" y="462"/>
                  </a:lnTo>
                  <a:lnTo>
                    <a:pt x="345" y="462"/>
                  </a:lnTo>
                  <a:lnTo>
                    <a:pt x="349" y="415"/>
                  </a:lnTo>
                  <a:lnTo>
                    <a:pt x="351" y="370"/>
                  </a:lnTo>
                  <a:lnTo>
                    <a:pt x="351" y="326"/>
                  </a:lnTo>
                  <a:lnTo>
                    <a:pt x="351" y="285"/>
                  </a:lnTo>
                  <a:lnTo>
                    <a:pt x="350" y="246"/>
                  </a:lnTo>
                  <a:lnTo>
                    <a:pt x="349" y="210"/>
                  </a:lnTo>
                  <a:lnTo>
                    <a:pt x="344" y="147"/>
                  </a:lnTo>
                  <a:lnTo>
                    <a:pt x="459" y="147"/>
                  </a:lnTo>
                  <a:lnTo>
                    <a:pt x="459" y="147"/>
                  </a:lnTo>
                  <a:lnTo>
                    <a:pt x="462" y="176"/>
                  </a:lnTo>
                  <a:lnTo>
                    <a:pt x="464" y="210"/>
                  </a:lnTo>
                  <a:lnTo>
                    <a:pt x="465" y="247"/>
                  </a:lnTo>
                  <a:lnTo>
                    <a:pt x="466" y="286"/>
                  </a:lnTo>
                  <a:lnTo>
                    <a:pt x="465" y="327"/>
                  </a:lnTo>
                  <a:lnTo>
                    <a:pt x="463" y="370"/>
                  </a:lnTo>
                  <a:lnTo>
                    <a:pt x="458" y="416"/>
                  </a:lnTo>
                  <a:lnTo>
                    <a:pt x="453" y="462"/>
                  </a:lnTo>
                  <a:lnTo>
                    <a:pt x="453" y="462"/>
                  </a:lnTo>
                  <a:close/>
                  <a:moveTo>
                    <a:pt x="204" y="462"/>
                  </a:moveTo>
                  <a:lnTo>
                    <a:pt x="204" y="462"/>
                  </a:lnTo>
                  <a:lnTo>
                    <a:pt x="200" y="415"/>
                  </a:lnTo>
                  <a:lnTo>
                    <a:pt x="198" y="370"/>
                  </a:lnTo>
                  <a:lnTo>
                    <a:pt x="198" y="326"/>
                  </a:lnTo>
                  <a:lnTo>
                    <a:pt x="198" y="285"/>
                  </a:lnTo>
                  <a:lnTo>
                    <a:pt x="199" y="246"/>
                  </a:lnTo>
                  <a:lnTo>
                    <a:pt x="200" y="210"/>
                  </a:lnTo>
                  <a:lnTo>
                    <a:pt x="205" y="147"/>
                  </a:lnTo>
                  <a:lnTo>
                    <a:pt x="333" y="147"/>
                  </a:lnTo>
                  <a:lnTo>
                    <a:pt x="333" y="147"/>
                  </a:lnTo>
                  <a:lnTo>
                    <a:pt x="337" y="210"/>
                  </a:lnTo>
                  <a:lnTo>
                    <a:pt x="339" y="246"/>
                  </a:lnTo>
                  <a:lnTo>
                    <a:pt x="340" y="285"/>
                  </a:lnTo>
                  <a:lnTo>
                    <a:pt x="340" y="326"/>
                  </a:lnTo>
                  <a:lnTo>
                    <a:pt x="340" y="370"/>
                  </a:lnTo>
                  <a:lnTo>
                    <a:pt x="337" y="415"/>
                  </a:lnTo>
                  <a:lnTo>
                    <a:pt x="334" y="462"/>
                  </a:lnTo>
                  <a:lnTo>
                    <a:pt x="204" y="462"/>
                  </a:lnTo>
                  <a:close/>
                  <a:moveTo>
                    <a:pt x="78" y="147"/>
                  </a:moveTo>
                  <a:lnTo>
                    <a:pt x="193" y="147"/>
                  </a:lnTo>
                  <a:lnTo>
                    <a:pt x="193" y="147"/>
                  </a:lnTo>
                  <a:lnTo>
                    <a:pt x="189" y="210"/>
                  </a:lnTo>
                  <a:lnTo>
                    <a:pt x="188" y="246"/>
                  </a:lnTo>
                  <a:lnTo>
                    <a:pt x="187" y="285"/>
                  </a:lnTo>
                  <a:lnTo>
                    <a:pt x="185" y="326"/>
                  </a:lnTo>
                  <a:lnTo>
                    <a:pt x="187" y="370"/>
                  </a:lnTo>
                  <a:lnTo>
                    <a:pt x="189" y="415"/>
                  </a:lnTo>
                  <a:lnTo>
                    <a:pt x="192" y="462"/>
                  </a:lnTo>
                  <a:lnTo>
                    <a:pt x="85" y="462"/>
                  </a:lnTo>
                  <a:lnTo>
                    <a:pt x="85" y="462"/>
                  </a:lnTo>
                  <a:lnTo>
                    <a:pt x="79" y="416"/>
                  </a:lnTo>
                  <a:lnTo>
                    <a:pt x="75" y="370"/>
                  </a:lnTo>
                  <a:lnTo>
                    <a:pt x="72" y="327"/>
                  </a:lnTo>
                  <a:lnTo>
                    <a:pt x="71" y="286"/>
                  </a:lnTo>
                  <a:lnTo>
                    <a:pt x="72" y="247"/>
                  </a:lnTo>
                  <a:lnTo>
                    <a:pt x="74" y="210"/>
                  </a:lnTo>
                  <a:lnTo>
                    <a:pt x="76" y="176"/>
                  </a:lnTo>
                  <a:lnTo>
                    <a:pt x="78" y="147"/>
                  </a:lnTo>
                  <a:lnTo>
                    <a:pt x="78" y="147"/>
                  </a:lnTo>
                  <a:close/>
                  <a:moveTo>
                    <a:pt x="494" y="85"/>
                  </a:moveTo>
                  <a:lnTo>
                    <a:pt x="463" y="85"/>
                  </a:lnTo>
                  <a:lnTo>
                    <a:pt x="463" y="85"/>
                  </a:lnTo>
                  <a:lnTo>
                    <a:pt x="455" y="39"/>
                  </a:lnTo>
                  <a:lnTo>
                    <a:pt x="448" y="12"/>
                  </a:lnTo>
                  <a:lnTo>
                    <a:pt x="465" y="12"/>
                  </a:lnTo>
                  <a:lnTo>
                    <a:pt x="465" y="12"/>
                  </a:lnTo>
                  <a:lnTo>
                    <a:pt x="473" y="30"/>
                  </a:lnTo>
                  <a:lnTo>
                    <a:pt x="480" y="47"/>
                  </a:lnTo>
                  <a:lnTo>
                    <a:pt x="488" y="66"/>
                  </a:lnTo>
                  <a:lnTo>
                    <a:pt x="494" y="85"/>
                  </a:lnTo>
                  <a:lnTo>
                    <a:pt x="494" y="85"/>
                  </a:lnTo>
                  <a:close/>
                  <a:moveTo>
                    <a:pt x="74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3" y="39"/>
                  </a:lnTo>
                  <a:lnTo>
                    <a:pt x="75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52" y="66"/>
                  </a:lnTo>
                  <a:lnTo>
                    <a:pt x="59" y="47"/>
                  </a:lnTo>
                  <a:lnTo>
                    <a:pt x="66" y="30"/>
                  </a:lnTo>
                  <a:lnTo>
                    <a:pt x="74" y="12"/>
                  </a:lnTo>
                  <a:lnTo>
                    <a:pt x="74" y="12"/>
                  </a:lnTo>
                  <a:close/>
                  <a:moveTo>
                    <a:pt x="2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4" y="176"/>
                  </a:lnTo>
                  <a:lnTo>
                    <a:pt x="62" y="210"/>
                  </a:lnTo>
                  <a:lnTo>
                    <a:pt x="61" y="247"/>
                  </a:lnTo>
                  <a:lnTo>
                    <a:pt x="60" y="286"/>
                  </a:lnTo>
                  <a:lnTo>
                    <a:pt x="61" y="327"/>
                  </a:lnTo>
                  <a:lnTo>
                    <a:pt x="63" y="370"/>
                  </a:lnTo>
                  <a:lnTo>
                    <a:pt x="68" y="416"/>
                  </a:lnTo>
                  <a:lnTo>
                    <a:pt x="74" y="462"/>
                  </a:lnTo>
                  <a:lnTo>
                    <a:pt x="29" y="462"/>
                  </a:lnTo>
                  <a:lnTo>
                    <a:pt x="29" y="462"/>
                  </a:lnTo>
                  <a:lnTo>
                    <a:pt x="22" y="424"/>
                  </a:lnTo>
                  <a:lnTo>
                    <a:pt x="16" y="385"/>
                  </a:lnTo>
                  <a:lnTo>
                    <a:pt x="13" y="346"/>
                  </a:lnTo>
                  <a:lnTo>
                    <a:pt x="13" y="304"/>
                  </a:lnTo>
                  <a:lnTo>
                    <a:pt x="13" y="304"/>
                  </a:lnTo>
                  <a:lnTo>
                    <a:pt x="14" y="264"/>
                  </a:lnTo>
                  <a:lnTo>
                    <a:pt x="16" y="224"/>
                  </a:lnTo>
                  <a:lnTo>
                    <a:pt x="22" y="185"/>
                  </a:lnTo>
                  <a:lnTo>
                    <a:pt x="29" y="147"/>
                  </a:lnTo>
                  <a:lnTo>
                    <a:pt x="29" y="147"/>
                  </a:lnTo>
                  <a:close/>
                  <a:moveTo>
                    <a:pt x="45" y="523"/>
                  </a:moveTo>
                  <a:lnTo>
                    <a:pt x="85" y="523"/>
                  </a:lnTo>
                  <a:lnTo>
                    <a:pt x="85" y="523"/>
                  </a:lnTo>
                  <a:lnTo>
                    <a:pt x="94" y="568"/>
                  </a:lnTo>
                  <a:lnTo>
                    <a:pt x="107" y="611"/>
                  </a:lnTo>
                  <a:lnTo>
                    <a:pt x="81" y="611"/>
                  </a:lnTo>
                  <a:lnTo>
                    <a:pt x="81" y="611"/>
                  </a:lnTo>
                  <a:lnTo>
                    <a:pt x="70" y="590"/>
                  </a:lnTo>
                  <a:lnTo>
                    <a:pt x="61" y="569"/>
                  </a:lnTo>
                  <a:lnTo>
                    <a:pt x="53" y="546"/>
                  </a:lnTo>
                  <a:lnTo>
                    <a:pt x="45" y="523"/>
                  </a:lnTo>
                  <a:lnTo>
                    <a:pt x="45" y="523"/>
                  </a:lnTo>
                  <a:close/>
                  <a:moveTo>
                    <a:pt x="458" y="611"/>
                  </a:moveTo>
                  <a:lnTo>
                    <a:pt x="431" y="611"/>
                  </a:lnTo>
                  <a:lnTo>
                    <a:pt x="431" y="611"/>
                  </a:lnTo>
                  <a:lnTo>
                    <a:pt x="442" y="568"/>
                  </a:lnTo>
                  <a:lnTo>
                    <a:pt x="453" y="523"/>
                  </a:lnTo>
                  <a:lnTo>
                    <a:pt x="494" y="523"/>
                  </a:lnTo>
                  <a:lnTo>
                    <a:pt x="494" y="523"/>
                  </a:lnTo>
                  <a:lnTo>
                    <a:pt x="487" y="546"/>
                  </a:lnTo>
                  <a:lnTo>
                    <a:pt x="478" y="569"/>
                  </a:lnTo>
                  <a:lnTo>
                    <a:pt x="469" y="590"/>
                  </a:lnTo>
                  <a:lnTo>
                    <a:pt x="458" y="611"/>
                  </a:lnTo>
                  <a:lnTo>
                    <a:pt x="458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6802438" y="2881313"/>
            <a:ext cx="849313" cy="850900"/>
            <a:chOff x="6802438" y="2881313"/>
            <a:chExt cx="849313" cy="850900"/>
          </a:xfrm>
        </p:grpSpPr>
        <p:sp>
          <p:nvSpPr>
            <p:cNvPr id="62" name="Google Shape;62;p3"/>
            <p:cNvSpPr/>
            <p:nvPr/>
          </p:nvSpPr>
          <p:spPr>
            <a:xfrm>
              <a:off x="6802438" y="2881313"/>
              <a:ext cx="849313" cy="850900"/>
            </a:xfrm>
            <a:custGeom>
              <a:rect b="b" l="l" r="r" t="t"/>
              <a:pathLst>
                <a:path extrusionOk="0" h="1073" w="1071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1"/>
                  </a:lnTo>
                  <a:lnTo>
                    <a:pt x="1065" y="619"/>
                  </a:lnTo>
                  <a:lnTo>
                    <a:pt x="1061" y="644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1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7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3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8"/>
                  </a:lnTo>
                  <a:lnTo>
                    <a:pt x="768" y="1020"/>
                  </a:lnTo>
                  <a:lnTo>
                    <a:pt x="744" y="1030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1"/>
                  </a:lnTo>
                  <a:lnTo>
                    <a:pt x="617" y="1067"/>
                  </a:lnTo>
                  <a:lnTo>
                    <a:pt x="591" y="1069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69"/>
                  </a:lnTo>
                  <a:lnTo>
                    <a:pt x="454" y="1067"/>
                  </a:lnTo>
                  <a:lnTo>
                    <a:pt x="427" y="1061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0"/>
                  </a:lnTo>
                  <a:lnTo>
                    <a:pt x="303" y="1020"/>
                  </a:lnTo>
                  <a:lnTo>
                    <a:pt x="280" y="1008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3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7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1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4"/>
                  </a:lnTo>
                  <a:lnTo>
                    <a:pt x="6" y="619"/>
                  </a:lnTo>
                  <a:lnTo>
                    <a:pt x="2" y="591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5"/>
                  </a:lnTo>
                  <a:lnTo>
                    <a:pt x="10" y="429"/>
                  </a:lnTo>
                  <a:lnTo>
                    <a:pt x="16" y="402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1"/>
                  </a:lnTo>
                  <a:lnTo>
                    <a:pt x="77" y="258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8"/>
                  </a:lnTo>
                  <a:lnTo>
                    <a:pt x="1006" y="281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2"/>
                  </a:lnTo>
                  <a:lnTo>
                    <a:pt x="1061" y="429"/>
                  </a:lnTo>
                  <a:lnTo>
                    <a:pt x="1065" y="455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04063" y="3019425"/>
              <a:ext cx="246063" cy="573088"/>
            </a:xfrm>
            <a:custGeom>
              <a:rect b="b" l="l" r="r" t="t"/>
              <a:pathLst>
                <a:path extrusionOk="0" h="723" w="311">
                  <a:moveTo>
                    <a:pt x="267" y="11"/>
                  </a:moveTo>
                  <a:lnTo>
                    <a:pt x="267" y="11"/>
                  </a:lnTo>
                  <a:lnTo>
                    <a:pt x="275" y="31"/>
                  </a:lnTo>
                  <a:lnTo>
                    <a:pt x="282" y="52"/>
                  </a:lnTo>
                  <a:lnTo>
                    <a:pt x="288" y="76"/>
                  </a:lnTo>
                  <a:lnTo>
                    <a:pt x="292" y="99"/>
                  </a:lnTo>
                  <a:lnTo>
                    <a:pt x="296" y="124"/>
                  </a:lnTo>
                  <a:lnTo>
                    <a:pt x="299" y="148"/>
                  </a:lnTo>
                  <a:lnTo>
                    <a:pt x="300" y="171"/>
                  </a:lnTo>
                  <a:lnTo>
                    <a:pt x="300" y="193"/>
                  </a:lnTo>
                  <a:lnTo>
                    <a:pt x="300" y="193"/>
                  </a:lnTo>
                  <a:lnTo>
                    <a:pt x="300" y="208"/>
                  </a:lnTo>
                  <a:lnTo>
                    <a:pt x="299" y="223"/>
                  </a:lnTo>
                  <a:lnTo>
                    <a:pt x="297" y="238"/>
                  </a:lnTo>
                  <a:lnTo>
                    <a:pt x="295" y="251"/>
                  </a:lnTo>
                  <a:lnTo>
                    <a:pt x="291" y="265"/>
                  </a:lnTo>
                  <a:lnTo>
                    <a:pt x="288" y="279"/>
                  </a:lnTo>
                  <a:lnTo>
                    <a:pt x="283" y="292"/>
                  </a:lnTo>
                  <a:lnTo>
                    <a:pt x="279" y="303"/>
                  </a:lnTo>
                  <a:lnTo>
                    <a:pt x="272" y="315"/>
                  </a:lnTo>
                  <a:lnTo>
                    <a:pt x="266" y="326"/>
                  </a:lnTo>
                  <a:lnTo>
                    <a:pt x="259" y="336"/>
                  </a:lnTo>
                  <a:lnTo>
                    <a:pt x="251" y="345"/>
                  </a:lnTo>
                  <a:lnTo>
                    <a:pt x="243" y="354"/>
                  </a:lnTo>
                  <a:lnTo>
                    <a:pt x="234" y="362"/>
                  </a:lnTo>
                  <a:lnTo>
                    <a:pt x="224" y="369"/>
                  </a:lnTo>
                  <a:lnTo>
                    <a:pt x="215" y="375"/>
                  </a:lnTo>
                  <a:lnTo>
                    <a:pt x="205" y="380"/>
                  </a:lnTo>
                  <a:lnTo>
                    <a:pt x="206" y="380"/>
                  </a:lnTo>
                  <a:lnTo>
                    <a:pt x="206" y="380"/>
                  </a:lnTo>
                  <a:lnTo>
                    <a:pt x="197" y="386"/>
                  </a:lnTo>
                  <a:lnTo>
                    <a:pt x="189" y="393"/>
                  </a:lnTo>
                  <a:lnTo>
                    <a:pt x="181" y="402"/>
                  </a:lnTo>
                  <a:lnTo>
                    <a:pt x="175" y="415"/>
                  </a:lnTo>
                  <a:lnTo>
                    <a:pt x="169" y="432"/>
                  </a:lnTo>
                  <a:lnTo>
                    <a:pt x="166" y="454"/>
                  </a:lnTo>
                  <a:lnTo>
                    <a:pt x="162" y="481"/>
                  </a:lnTo>
                  <a:lnTo>
                    <a:pt x="162" y="515"/>
                  </a:lnTo>
                  <a:lnTo>
                    <a:pt x="162" y="648"/>
                  </a:lnTo>
                  <a:lnTo>
                    <a:pt x="162" y="648"/>
                  </a:lnTo>
                  <a:lnTo>
                    <a:pt x="162" y="655"/>
                  </a:lnTo>
                  <a:lnTo>
                    <a:pt x="163" y="668"/>
                  </a:lnTo>
                  <a:lnTo>
                    <a:pt x="166" y="676"/>
                  </a:lnTo>
                  <a:lnTo>
                    <a:pt x="169" y="685"/>
                  </a:lnTo>
                  <a:lnTo>
                    <a:pt x="174" y="693"/>
                  </a:lnTo>
                  <a:lnTo>
                    <a:pt x="180" y="701"/>
                  </a:lnTo>
                  <a:lnTo>
                    <a:pt x="180" y="701"/>
                  </a:lnTo>
                  <a:lnTo>
                    <a:pt x="188" y="708"/>
                  </a:lnTo>
                  <a:lnTo>
                    <a:pt x="197" y="712"/>
                  </a:lnTo>
                  <a:lnTo>
                    <a:pt x="114" y="712"/>
                  </a:lnTo>
                  <a:lnTo>
                    <a:pt x="114" y="712"/>
                  </a:lnTo>
                  <a:lnTo>
                    <a:pt x="123" y="708"/>
                  </a:lnTo>
                  <a:lnTo>
                    <a:pt x="131" y="701"/>
                  </a:lnTo>
                  <a:lnTo>
                    <a:pt x="131" y="701"/>
                  </a:lnTo>
                  <a:lnTo>
                    <a:pt x="137" y="693"/>
                  </a:lnTo>
                  <a:lnTo>
                    <a:pt x="142" y="685"/>
                  </a:lnTo>
                  <a:lnTo>
                    <a:pt x="145" y="676"/>
                  </a:lnTo>
                  <a:lnTo>
                    <a:pt x="147" y="668"/>
                  </a:lnTo>
                  <a:lnTo>
                    <a:pt x="148" y="655"/>
                  </a:lnTo>
                  <a:lnTo>
                    <a:pt x="148" y="648"/>
                  </a:lnTo>
                  <a:lnTo>
                    <a:pt x="148" y="515"/>
                  </a:lnTo>
                  <a:lnTo>
                    <a:pt x="148" y="515"/>
                  </a:lnTo>
                  <a:lnTo>
                    <a:pt x="148" y="481"/>
                  </a:lnTo>
                  <a:lnTo>
                    <a:pt x="145" y="454"/>
                  </a:lnTo>
                  <a:lnTo>
                    <a:pt x="142" y="432"/>
                  </a:lnTo>
                  <a:lnTo>
                    <a:pt x="136" y="415"/>
                  </a:lnTo>
                  <a:lnTo>
                    <a:pt x="130" y="402"/>
                  </a:lnTo>
                  <a:lnTo>
                    <a:pt x="122" y="393"/>
                  </a:lnTo>
                  <a:lnTo>
                    <a:pt x="114" y="386"/>
                  </a:lnTo>
                  <a:lnTo>
                    <a:pt x="106" y="380"/>
                  </a:lnTo>
                  <a:lnTo>
                    <a:pt x="106" y="380"/>
                  </a:lnTo>
                  <a:lnTo>
                    <a:pt x="96" y="375"/>
                  </a:lnTo>
                  <a:lnTo>
                    <a:pt x="96" y="375"/>
                  </a:lnTo>
                  <a:lnTo>
                    <a:pt x="86" y="369"/>
                  </a:lnTo>
                  <a:lnTo>
                    <a:pt x="77" y="362"/>
                  </a:lnTo>
                  <a:lnTo>
                    <a:pt x="68" y="354"/>
                  </a:lnTo>
                  <a:lnTo>
                    <a:pt x="60" y="345"/>
                  </a:lnTo>
                  <a:lnTo>
                    <a:pt x="52" y="336"/>
                  </a:lnTo>
                  <a:lnTo>
                    <a:pt x="45" y="326"/>
                  </a:lnTo>
                  <a:lnTo>
                    <a:pt x="39" y="315"/>
                  </a:lnTo>
                  <a:lnTo>
                    <a:pt x="33" y="303"/>
                  </a:lnTo>
                  <a:lnTo>
                    <a:pt x="28" y="292"/>
                  </a:lnTo>
                  <a:lnTo>
                    <a:pt x="23" y="279"/>
                  </a:lnTo>
                  <a:lnTo>
                    <a:pt x="20" y="265"/>
                  </a:lnTo>
                  <a:lnTo>
                    <a:pt x="16" y="251"/>
                  </a:lnTo>
                  <a:lnTo>
                    <a:pt x="14" y="238"/>
                  </a:lnTo>
                  <a:lnTo>
                    <a:pt x="11" y="223"/>
                  </a:lnTo>
                  <a:lnTo>
                    <a:pt x="10" y="208"/>
                  </a:lnTo>
                  <a:lnTo>
                    <a:pt x="10" y="193"/>
                  </a:lnTo>
                  <a:lnTo>
                    <a:pt x="10" y="193"/>
                  </a:lnTo>
                  <a:lnTo>
                    <a:pt x="10" y="171"/>
                  </a:lnTo>
                  <a:lnTo>
                    <a:pt x="11" y="148"/>
                  </a:lnTo>
                  <a:lnTo>
                    <a:pt x="15" y="124"/>
                  </a:lnTo>
                  <a:lnTo>
                    <a:pt x="18" y="99"/>
                  </a:lnTo>
                  <a:lnTo>
                    <a:pt x="23" y="76"/>
                  </a:lnTo>
                  <a:lnTo>
                    <a:pt x="29" y="52"/>
                  </a:lnTo>
                  <a:lnTo>
                    <a:pt x="36" y="31"/>
                  </a:lnTo>
                  <a:lnTo>
                    <a:pt x="44" y="11"/>
                  </a:lnTo>
                  <a:lnTo>
                    <a:pt x="267" y="11"/>
                  </a:lnTo>
                  <a:close/>
                  <a:moveTo>
                    <a:pt x="274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8" y="21"/>
                  </a:lnTo>
                  <a:lnTo>
                    <a:pt x="21" y="43"/>
                  </a:lnTo>
                  <a:lnTo>
                    <a:pt x="14" y="67"/>
                  </a:lnTo>
                  <a:lnTo>
                    <a:pt x="9" y="93"/>
                  </a:lnTo>
                  <a:lnTo>
                    <a:pt x="5" y="118"/>
                  </a:lnTo>
                  <a:lnTo>
                    <a:pt x="2" y="144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3" y="241"/>
                  </a:lnTo>
                  <a:lnTo>
                    <a:pt x="7" y="257"/>
                  </a:lnTo>
                  <a:lnTo>
                    <a:pt x="10" y="271"/>
                  </a:lnTo>
                  <a:lnTo>
                    <a:pt x="15" y="285"/>
                  </a:lnTo>
                  <a:lnTo>
                    <a:pt x="20" y="299"/>
                  </a:lnTo>
                  <a:lnTo>
                    <a:pt x="25" y="311"/>
                  </a:lnTo>
                  <a:lnTo>
                    <a:pt x="31" y="323"/>
                  </a:lnTo>
                  <a:lnTo>
                    <a:pt x="38" y="334"/>
                  </a:lnTo>
                  <a:lnTo>
                    <a:pt x="46" y="345"/>
                  </a:lnTo>
                  <a:lnTo>
                    <a:pt x="54" y="354"/>
                  </a:lnTo>
                  <a:lnTo>
                    <a:pt x="62" y="363"/>
                  </a:lnTo>
                  <a:lnTo>
                    <a:pt x="71" y="370"/>
                  </a:lnTo>
                  <a:lnTo>
                    <a:pt x="81" y="378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106" y="393"/>
                  </a:lnTo>
                  <a:lnTo>
                    <a:pt x="114" y="399"/>
                  </a:lnTo>
                  <a:lnTo>
                    <a:pt x="117" y="404"/>
                  </a:lnTo>
                  <a:lnTo>
                    <a:pt x="122" y="409"/>
                  </a:lnTo>
                  <a:lnTo>
                    <a:pt x="125" y="416"/>
                  </a:lnTo>
                  <a:lnTo>
                    <a:pt x="129" y="424"/>
                  </a:lnTo>
                  <a:lnTo>
                    <a:pt x="131" y="433"/>
                  </a:lnTo>
                  <a:lnTo>
                    <a:pt x="134" y="445"/>
                  </a:lnTo>
                  <a:lnTo>
                    <a:pt x="136" y="459"/>
                  </a:lnTo>
                  <a:lnTo>
                    <a:pt x="137" y="475"/>
                  </a:lnTo>
                  <a:lnTo>
                    <a:pt x="138" y="493"/>
                  </a:lnTo>
                  <a:lnTo>
                    <a:pt x="138" y="515"/>
                  </a:lnTo>
                  <a:lnTo>
                    <a:pt x="138" y="649"/>
                  </a:lnTo>
                  <a:lnTo>
                    <a:pt x="138" y="649"/>
                  </a:lnTo>
                  <a:lnTo>
                    <a:pt x="138" y="658"/>
                  </a:lnTo>
                  <a:lnTo>
                    <a:pt x="137" y="667"/>
                  </a:lnTo>
                  <a:lnTo>
                    <a:pt x="132" y="679"/>
                  </a:lnTo>
                  <a:lnTo>
                    <a:pt x="130" y="685"/>
                  </a:lnTo>
                  <a:lnTo>
                    <a:pt x="127" y="690"/>
                  </a:lnTo>
                  <a:lnTo>
                    <a:pt x="122" y="695"/>
                  </a:lnTo>
                  <a:lnTo>
                    <a:pt x="116" y="700"/>
                  </a:lnTo>
                  <a:lnTo>
                    <a:pt x="109" y="703"/>
                  </a:lnTo>
                  <a:lnTo>
                    <a:pt x="101" y="706"/>
                  </a:lnTo>
                  <a:lnTo>
                    <a:pt x="92" y="709"/>
                  </a:lnTo>
                  <a:lnTo>
                    <a:pt x="82" y="709"/>
                  </a:lnTo>
                  <a:lnTo>
                    <a:pt x="38" y="709"/>
                  </a:lnTo>
                  <a:lnTo>
                    <a:pt x="38" y="709"/>
                  </a:lnTo>
                  <a:lnTo>
                    <a:pt x="33" y="710"/>
                  </a:lnTo>
                  <a:lnTo>
                    <a:pt x="30" y="712"/>
                  </a:lnTo>
                  <a:lnTo>
                    <a:pt x="28" y="716"/>
                  </a:lnTo>
                  <a:lnTo>
                    <a:pt x="26" y="720"/>
                  </a:lnTo>
                  <a:lnTo>
                    <a:pt x="26" y="723"/>
                  </a:lnTo>
                  <a:lnTo>
                    <a:pt x="284" y="723"/>
                  </a:lnTo>
                  <a:lnTo>
                    <a:pt x="284" y="720"/>
                  </a:lnTo>
                  <a:lnTo>
                    <a:pt x="284" y="720"/>
                  </a:lnTo>
                  <a:lnTo>
                    <a:pt x="283" y="716"/>
                  </a:lnTo>
                  <a:lnTo>
                    <a:pt x="281" y="712"/>
                  </a:lnTo>
                  <a:lnTo>
                    <a:pt x="277" y="710"/>
                  </a:lnTo>
                  <a:lnTo>
                    <a:pt x="273" y="709"/>
                  </a:lnTo>
                  <a:lnTo>
                    <a:pt x="229" y="709"/>
                  </a:lnTo>
                  <a:lnTo>
                    <a:pt x="229" y="709"/>
                  </a:lnTo>
                  <a:lnTo>
                    <a:pt x="219" y="709"/>
                  </a:lnTo>
                  <a:lnTo>
                    <a:pt x="210" y="706"/>
                  </a:lnTo>
                  <a:lnTo>
                    <a:pt x="201" y="703"/>
                  </a:lnTo>
                  <a:lnTo>
                    <a:pt x="195" y="700"/>
                  </a:lnTo>
                  <a:lnTo>
                    <a:pt x="189" y="695"/>
                  </a:lnTo>
                  <a:lnTo>
                    <a:pt x="184" y="690"/>
                  </a:lnTo>
                  <a:lnTo>
                    <a:pt x="181" y="685"/>
                  </a:lnTo>
                  <a:lnTo>
                    <a:pt x="178" y="679"/>
                  </a:lnTo>
                  <a:lnTo>
                    <a:pt x="174" y="667"/>
                  </a:lnTo>
                  <a:lnTo>
                    <a:pt x="173" y="658"/>
                  </a:lnTo>
                  <a:lnTo>
                    <a:pt x="173" y="649"/>
                  </a:lnTo>
                  <a:lnTo>
                    <a:pt x="173" y="515"/>
                  </a:lnTo>
                  <a:lnTo>
                    <a:pt x="173" y="515"/>
                  </a:lnTo>
                  <a:lnTo>
                    <a:pt x="173" y="493"/>
                  </a:lnTo>
                  <a:lnTo>
                    <a:pt x="174" y="475"/>
                  </a:lnTo>
                  <a:lnTo>
                    <a:pt x="175" y="459"/>
                  </a:lnTo>
                  <a:lnTo>
                    <a:pt x="177" y="445"/>
                  </a:lnTo>
                  <a:lnTo>
                    <a:pt x="180" y="433"/>
                  </a:lnTo>
                  <a:lnTo>
                    <a:pt x="183" y="424"/>
                  </a:lnTo>
                  <a:lnTo>
                    <a:pt x="185" y="416"/>
                  </a:lnTo>
                  <a:lnTo>
                    <a:pt x="189" y="409"/>
                  </a:lnTo>
                  <a:lnTo>
                    <a:pt x="193" y="404"/>
                  </a:lnTo>
                  <a:lnTo>
                    <a:pt x="197" y="399"/>
                  </a:lnTo>
                  <a:lnTo>
                    <a:pt x="205" y="393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30" y="378"/>
                  </a:lnTo>
                  <a:lnTo>
                    <a:pt x="239" y="370"/>
                  </a:lnTo>
                  <a:lnTo>
                    <a:pt x="249" y="363"/>
                  </a:lnTo>
                  <a:lnTo>
                    <a:pt x="257" y="354"/>
                  </a:lnTo>
                  <a:lnTo>
                    <a:pt x="265" y="345"/>
                  </a:lnTo>
                  <a:lnTo>
                    <a:pt x="273" y="334"/>
                  </a:lnTo>
                  <a:lnTo>
                    <a:pt x="280" y="323"/>
                  </a:lnTo>
                  <a:lnTo>
                    <a:pt x="286" y="311"/>
                  </a:lnTo>
                  <a:lnTo>
                    <a:pt x="291" y="299"/>
                  </a:lnTo>
                  <a:lnTo>
                    <a:pt x="296" y="285"/>
                  </a:lnTo>
                  <a:lnTo>
                    <a:pt x="300" y="271"/>
                  </a:lnTo>
                  <a:lnTo>
                    <a:pt x="304" y="257"/>
                  </a:lnTo>
                  <a:lnTo>
                    <a:pt x="307" y="241"/>
                  </a:lnTo>
                  <a:lnTo>
                    <a:pt x="310" y="226"/>
                  </a:lnTo>
                  <a:lnTo>
                    <a:pt x="311" y="209"/>
                  </a:lnTo>
                  <a:lnTo>
                    <a:pt x="311" y="193"/>
                  </a:lnTo>
                  <a:lnTo>
                    <a:pt x="311" y="193"/>
                  </a:lnTo>
                  <a:lnTo>
                    <a:pt x="311" y="169"/>
                  </a:lnTo>
                  <a:lnTo>
                    <a:pt x="309" y="144"/>
                  </a:lnTo>
                  <a:lnTo>
                    <a:pt x="306" y="118"/>
                  </a:lnTo>
                  <a:lnTo>
                    <a:pt x="302" y="93"/>
                  </a:lnTo>
                  <a:lnTo>
                    <a:pt x="297" y="67"/>
                  </a:lnTo>
                  <a:lnTo>
                    <a:pt x="290" y="43"/>
                  </a:lnTo>
                  <a:lnTo>
                    <a:pt x="283" y="21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112001" y="3027363"/>
              <a:ext cx="230188" cy="557213"/>
            </a:xfrm>
            <a:custGeom>
              <a:rect b="b" l="l" r="r" t="t"/>
              <a:pathLst>
                <a:path extrusionOk="0" h="701" w="290">
                  <a:moveTo>
                    <a:pt x="257" y="0"/>
                  </a:moveTo>
                  <a:lnTo>
                    <a:pt x="257" y="0"/>
                  </a:lnTo>
                  <a:lnTo>
                    <a:pt x="265" y="20"/>
                  </a:lnTo>
                  <a:lnTo>
                    <a:pt x="272" y="41"/>
                  </a:lnTo>
                  <a:lnTo>
                    <a:pt x="278" y="65"/>
                  </a:lnTo>
                  <a:lnTo>
                    <a:pt x="282" y="88"/>
                  </a:lnTo>
                  <a:lnTo>
                    <a:pt x="286" y="113"/>
                  </a:lnTo>
                  <a:lnTo>
                    <a:pt x="289" y="137"/>
                  </a:lnTo>
                  <a:lnTo>
                    <a:pt x="290" y="160"/>
                  </a:lnTo>
                  <a:lnTo>
                    <a:pt x="290" y="182"/>
                  </a:lnTo>
                  <a:lnTo>
                    <a:pt x="290" y="182"/>
                  </a:lnTo>
                  <a:lnTo>
                    <a:pt x="290" y="197"/>
                  </a:lnTo>
                  <a:lnTo>
                    <a:pt x="289" y="212"/>
                  </a:lnTo>
                  <a:lnTo>
                    <a:pt x="287" y="227"/>
                  </a:lnTo>
                  <a:lnTo>
                    <a:pt x="285" y="240"/>
                  </a:lnTo>
                  <a:lnTo>
                    <a:pt x="281" y="254"/>
                  </a:lnTo>
                  <a:lnTo>
                    <a:pt x="278" y="268"/>
                  </a:lnTo>
                  <a:lnTo>
                    <a:pt x="273" y="281"/>
                  </a:lnTo>
                  <a:lnTo>
                    <a:pt x="269" y="292"/>
                  </a:lnTo>
                  <a:lnTo>
                    <a:pt x="262" y="304"/>
                  </a:lnTo>
                  <a:lnTo>
                    <a:pt x="256" y="315"/>
                  </a:lnTo>
                  <a:lnTo>
                    <a:pt x="249" y="325"/>
                  </a:lnTo>
                  <a:lnTo>
                    <a:pt x="241" y="334"/>
                  </a:lnTo>
                  <a:lnTo>
                    <a:pt x="233" y="343"/>
                  </a:lnTo>
                  <a:lnTo>
                    <a:pt x="224" y="351"/>
                  </a:lnTo>
                  <a:lnTo>
                    <a:pt x="214" y="358"/>
                  </a:lnTo>
                  <a:lnTo>
                    <a:pt x="205" y="364"/>
                  </a:lnTo>
                  <a:lnTo>
                    <a:pt x="195" y="369"/>
                  </a:lnTo>
                  <a:lnTo>
                    <a:pt x="196" y="369"/>
                  </a:lnTo>
                  <a:lnTo>
                    <a:pt x="196" y="369"/>
                  </a:lnTo>
                  <a:lnTo>
                    <a:pt x="187" y="375"/>
                  </a:lnTo>
                  <a:lnTo>
                    <a:pt x="179" y="382"/>
                  </a:lnTo>
                  <a:lnTo>
                    <a:pt x="171" y="391"/>
                  </a:lnTo>
                  <a:lnTo>
                    <a:pt x="165" y="404"/>
                  </a:lnTo>
                  <a:lnTo>
                    <a:pt x="159" y="421"/>
                  </a:lnTo>
                  <a:lnTo>
                    <a:pt x="156" y="443"/>
                  </a:lnTo>
                  <a:lnTo>
                    <a:pt x="152" y="470"/>
                  </a:lnTo>
                  <a:lnTo>
                    <a:pt x="152" y="504"/>
                  </a:lnTo>
                  <a:lnTo>
                    <a:pt x="152" y="637"/>
                  </a:lnTo>
                  <a:lnTo>
                    <a:pt x="152" y="637"/>
                  </a:lnTo>
                  <a:lnTo>
                    <a:pt x="152" y="644"/>
                  </a:lnTo>
                  <a:lnTo>
                    <a:pt x="153" y="657"/>
                  </a:lnTo>
                  <a:lnTo>
                    <a:pt x="156" y="665"/>
                  </a:lnTo>
                  <a:lnTo>
                    <a:pt x="159" y="674"/>
                  </a:lnTo>
                  <a:lnTo>
                    <a:pt x="164" y="682"/>
                  </a:lnTo>
                  <a:lnTo>
                    <a:pt x="170" y="690"/>
                  </a:lnTo>
                  <a:lnTo>
                    <a:pt x="170" y="690"/>
                  </a:lnTo>
                  <a:lnTo>
                    <a:pt x="178" y="697"/>
                  </a:lnTo>
                  <a:lnTo>
                    <a:pt x="187" y="701"/>
                  </a:lnTo>
                  <a:lnTo>
                    <a:pt x="104" y="701"/>
                  </a:lnTo>
                  <a:lnTo>
                    <a:pt x="104" y="701"/>
                  </a:lnTo>
                  <a:lnTo>
                    <a:pt x="113" y="697"/>
                  </a:lnTo>
                  <a:lnTo>
                    <a:pt x="121" y="690"/>
                  </a:lnTo>
                  <a:lnTo>
                    <a:pt x="121" y="690"/>
                  </a:lnTo>
                  <a:lnTo>
                    <a:pt x="127" y="682"/>
                  </a:lnTo>
                  <a:lnTo>
                    <a:pt x="132" y="674"/>
                  </a:lnTo>
                  <a:lnTo>
                    <a:pt x="135" y="665"/>
                  </a:lnTo>
                  <a:lnTo>
                    <a:pt x="137" y="657"/>
                  </a:lnTo>
                  <a:lnTo>
                    <a:pt x="138" y="644"/>
                  </a:lnTo>
                  <a:lnTo>
                    <a:pt x="138" y="637"/>
                  </a:lnTo>
                  <a:lnTo>
                    <a:pt x="138" y="504"/>
                  </a:lnTo>
                  <a:lnTo>
                    <a:pt x="138" y="504"/>
                  </a:lnTo>
                  <a:lnTo>
                    <a:pt x="138" y="470"/>
                  </a:lnTo>
                  <a:lnTo>
                    <a:pt x="135" y="443"/>
                  </a:lnTo>
                  <a:lnTo>
                    <a:pt x="132" y="421"/>
                  </a:lnTo>
                  <a:lnTo>
                    <a:pt x="126" y="404"/>
                  </a:lnTo>
                  <a:lnTo>
                    <a:pt x="120" y="391"/>
                  </a:lnTo>
                  <a:lnTo>
                    <a:pt x="112" y="382"/>
                  </a:lnTo>
                  <a:lnTo>
                    <a:pt x="104" y="375"/>
                  </a:lnTo>
                  <a:lnTo>
                    <a:pt x="96" y="369"/>
                  </a:lnTo>
                  <a:lnTo>
                    <a:pt x="96" y="369"/>
                  </a:lnTo>
                  <a:lnTo>
                    <a:pt x="86" y="364"/>
                  </a:lnTo>
                  <a:lnTo>
                    <a:pt x="86" y="364"/>
                  </a:lnTo>
                  <a:lnTo>
                    <a:pt x="76" y="358"/>
                  </a:lnTo>
                  <a:lnTo>
                    <a:pt x="67" y="351"/>
                  </a:lnTo>
                  <a:lnTo>
                    <a:pt x="58" y="343"/>
                  </a:lnTo>
                  <a:lnTo>
                    <a:pt x="50" y="334"/>
                  </a:lnTo>
                  <a:lnTo>
                    <a:pt x="42" y="325"/>
                  </a:lnTo>
                  <a:lnTo>
                    <a:pt x="35" y="315"/>
                  </a:lnTo>
                  <a:lnTo>
                    <a:pt x="29" y="304"/>
                  </a:lnTo>
                  <a:lnTo>
                    <a:pt x="23" y="292"/>
                  </a:lnTo>
                  <a:lnTo>
                    <a:pt x="18" y="281"/>
                  </a:lnTo>
                  <a:lnTo>
                    <a:pt x="13" y="268"/>
                  </a:lnTo>
                  <a:lnTo>
                    <a:pt x="10" y="254"/>
                  </a:lnTo>
                  <a:lnTo>
                    <a:pt x="6" y="240"/>
                  </a:lnTo>
                  <a:lnTo>
                    <a:pt x="4" y="227"/>
                  </a:lnTo>
                  <a:lnTo>
                    <a:pt x="1" y="212"/>
                  </a:lnTo>
                  <a:lnTo>
                    <a:pt x="0" y="197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1" y="137"/>
                  </a:lnTo>
                  <a:lnTo>
                    <a:pt x="5" y="113"/>
                  </a:lnTo>
                  <a:lnTo>
                    <a:pt x="8" y="88"/>
                  </a:lnTo>
                  <a:lnTo>
                    <a:pt x="13" y="65"/>
                  </a:lnTo>
                  <a:lnTo>
                    <a:pt x="19" y="41"/>
                  </a:lnTo>
                  <a:lnTo>
                    <a:pt x="26" y="20"/>
                  </a:lnTo>
                  <a:lnTo>
                    <a:pt x="34" y="0"/>
                  </a:lnTo>
                  <a:lnTo>
                    <a:pt x="25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104063" y="3019425"/>
              <a:ext cx="246063" cy="573088"/>
            </a:xfrm>
            <a:custGeom>
              <a:rect b="b" l="l" r="r" t="t"/>
              <a:pathLst>
                <a:path extrusionOk="0" h="723" w="311">
                  <a:moveTo>
                    <a:pt x="274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8" y="21"/>
                  </a:lnTo>
                  <a:lnTo>
                    <a:pt x="21" y="43"/>
                  </a:lnTo>
                  <a:lnTo>
                    <a:pt x="14" y="67"/>
                  </a:lnTo>
                  <a:lnTo>
                    <a:pt x="9" y="93"/>
                  </a:lnTo>
                  <a:lnTo>
                    <a:pt x="5" y="118"/>
                  </a:lnTo>
                  <a:lnTo>
                    <a:pt x="2" y="144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3" y="241"/>
                  </a:lnTo>
                  <a:lnTo>
                    <a:pt x="7" y="257"/>
                  </a:lnTo>
                  <a:lnTo>
                    <a:pt x="10" y="271"/>
                  </a:lnTo>
                  <a:lnTo>
                    <a:pt x="15" y="285"/>
                  </a:lnTo>
                  <a:lnTo>
                    <a:pt x="20" y="299"/>
                  </a:lnTo>
                  <a:lnTo>
                    <a:pt x="25" y="311"/>
                  </a:lnTo>
                  <a:lnTo>
                    <a:pt x="31" y="323"/>
                  </a:lnTo>
                  <a:lnTo>
                    <a:pt x="38" y="334"/>
                  </a:lnTo>
                  <a:lnTo>
                    <a:pt x="46" y="345"/>
                  </a:lnTo>
                  <a:lnTo>
                    <a:pt x="54" y="354"/>
                  </a:lnTo>
                  <a:lnTo>
                    <a:pt x="62" y="363"/>
                  </a:lnTo>
                  <a:lnTo>
                    <a:pt x="71" y="370"/>
                  </a:lnTo>
                  <a:lnTo>
                    <a:pt x="81" y="378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106" y="393"/>
                  </a:lnTo>
                  <a:lnTo>
                    <a:pt x="114" y="399"/>
                  </a:lnTo>
                  <a:lnTo>
                    <a:pt x="117" y="404"/>
                  </a:lnTo>
                  <a:lnTo>
                    <a:pt x="122" y="409"/>
                  </a:lnTo>
                  <a:lnTo>
                    <a:pt x="125" y="416"/>
                  </a:lnTo>
                  <a:lnTo>
                    <a:pt x="129" y="424"/>
                  </a:lnTo>
                  <a:lnTo>
                    <a:pt x="131" y="433"/>
                  </a:lnTo>
                  <a:lnTo>
                    <a:pt x="134" y="445"/>
                  </a:lnTo>
                  <a:lnTo>
                    <a:pt x="136" y="459"/>
                  </a:lnTo>
                  <a:lnTo>
                    <a:pt x="137" y="475"/>
                  </a:lnTo>
                  <a:lnTo>
                    <a:pt x="138" y="493"/>
                  </a:lnTo>
                  <a:lnTo>
                    <a:pt x="138" y="515"/>
                  </a:lnTo>
                  <a:lnTo>
                    <a:pt x="138" y="649"/>
                  </a:lnTo>
                  <a:lnTo>
                    <a:pt x="138" y="649"/>
                  </a:lnTo>
                  <a:lnTo>
                    <a:pt x="138" y="658"/>
                  </a:lnTo>
                  <a:lnTo>
                    <a:pt x="137" y="667"/>
                  </a:lnTo>
                  <a:lnTo>
                    <a:pt x="132" y="679"/>
                  </a:lnTo>
                  <a:lnTo>
                    <a:pt x="130" y="685"/>
                  </a:lnTo>
                  <a:lnTo>
                    <a:pt x="127" y="690"/>
                  </a:lnTo>
                  <a:lnTo>
                    <a:pt x="122" y="695"/>
                  </a:lnTo>
                  <a:lnTo>
                    <a:pt x="116" y="700"/>
                  </a:lnTo>
                  <a:lnTo>
                    <a:pt x="109" y="703"/>
                  </a:lnTo>
                  <a:lnTo>
                    <a:pt x="101" y="706"/>
                  </a:lnTo>
                  <a:lnTo>
                    <a:pt x="92" y="709"/>
                  </a:lnTo>
                  <a:lnTo>
                    <a:pt x="82" y="709"/>
                  </a:lnTo>
                  <a:lnTo>
                    <a:pt x="38" y="709"/>
                  </a:lnTo>
                  <a:lnTo>
                    <a:pt x="38" y="709"/>
                  </a:lnTo>
                  <a:lnTo>
                    <a:pt x="33" y="710"/>
                  </a:lnTo>
                  <a:lnTo>
                    <a:pt x="30" y="712"/>
                  </a:lnTo>
                  <a:lnTo>
                    <a:pt x="28" y="716"/>
                  </a:lnTo>
                  <a:lnTo>
                    <a:pt x="26" y="720"/>
                  </a:lnTo>
                  <a:lnTo>
                    <a:pt x="26" y="723"/>
                  </a:lnTo>
                  <a:lnTo>
                    <a:pt x="284" y="723"/>
                  </a:lnTo>
                  <a:lnTo>
                    <a:pt x="284" y="720"/>
                  </a:lnTo>
                  <a:lnTo>
                    <a:pt x="284" y="720"/>
                  </a:lnTo>
                  <a:lnTo>
                    <a:pt x="283" y="716"/>
                  </a:lnTo>
                  <a:lnTo>
                    <a:pt x="281" y="712"/>
                  </a:lnTo>
                  <a:lnTo>
                    <a:pt x="277" y="710"/>
                  </a:lnTo>
                  <a:lnTo>
                    <a:pt x="273" y="709"/>
                  </a:lnTo>
                  <a:lnTo>
                    <a:pt x="229" y="709"/>
                  </a:lnTo>
                  <a:lnTo>
                    <a:pt x="229" y="709"/>
                  </a:lnTo>
                  <a:lnTo>
                    <a:pt x="219" y="709"/>
                  </a:lnTo>
                  <a:lnTo>
                    <a:pt x="210" y="706"/>
                  </a:lnTo>
                  <a:lnTo>
                    <a:pt x="201" y="703"/>
                  </a:lnTo>
                  <a:lnTo>
                    <a:pt x="195" y="700"/>
                  </a:lnTo>
                  <a:lnTo>
                    <a:pt x="189" y="695"/>
                  </a:lnTo>
                  <a:lnTo>
                    <a:pt x="184" y="690"/>
                  </a:lnTo>
                  <a:lnTo>
                    <a:pt x="181" y="685"/>
                  </a:lnTo>
                  <a:lnTo>
                    <a:pt x="178" y="679"/>
                  </a:lnTo>
                  <a:lnTo>
                    <a:pt x="174" y="667"/>
                  </a:lnTo>
                  <a:lnTo>
                    <a:pt x="173" y="658"/>
                  </a:lnTo>
                  <a:lnTo>
                    <a:pt x="173" y="649"/>
                  </a:lnTo>
                  <a:lnTo>
                    <a:pt x="173" y="515"/>
                  </a:lnTo>
                  <a:lnTo>
                    <a:pt x="173" y="515"/>
                  </a:lnTo>
                  <a:lnTo>
                    <a:pt x="173" y="493"/>
                  </a:lnTo>
                  <a:lnTo>
                    <a:pt x="174" y="475"/>
                  </a:lnTo>
                  <a:lnTo>
                    <a:pt x="175" y="459"/>
                  </a:lnTo>
                  <a:lnTo>
                    <a:pt x="177" y="445"/>
                  </a:lnTo>
                  <a:lnTo>
                    <a:pt x="180" y="433"/>
                  </a:lnTo>
                  <a:lnTo>
                    <a:pt x="183" y="424"/>
                  </a:lnTo>
                  <a:lnTo>
                    <a:pt x="185" y="416"/>
                  </a:lnTo>
                  <a:lnTo>
                    <a:pt x="189" y="409"/>
                  </a:lnTo>
                  <a:lnTo>
                    <a:pt x="193" y="404"/>
                  </a:lnTo>
                  <a:lnTo>
                    <a:pt x="197" y="399"/>
                  </a:lnTo>
                  <a:lnTo>
                    <a:pt x="205" y="393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30" y="378"/>
                  </a:lnTo>
                  <a:lnTo>
                    <a:pt x="239" y="370"/>
                  </a:lnTo>
                  <a:lnTo>
                    <a:pt x="249" y="363"/>
                  </a:lnTo>
                  <a:lnTo>
                    <a:pt x="257" y="354"/>
                  </a:lnTo>
                  <a:lnTo>
                    <a:pt x="265" y="345"/>
                  </a:lnTo>
                  <a:lnTo>
                    <a:pt x="273" y="334"/>
                  </a:lnTo>
                  <a:lnTo>
                    <a:pt x="280" y="323"/>
                  </a:lnTo>
                  <a:lnTo>
                    <a:pt x="286" y="311"/>
                  </a:lnTo>
                  <a:lnTo>
                    <a:pt x="291" y="299"/>
                  </a:lnTo>
                  <a:lnTo>
                    <a:pt x="296" y="285"/>
                  </a:lnTo>
                  <a:lnTo>
                    <a:pt x="300" y="271"/>
                  </a:lnTo>
                  <a:lnTo>
                    <a:pt x="304" y="257"/>
                  </a:lnTo>
                  <a:lnTo>
                    <a:pt x="307" y="241"/>
                  </a:lnTo>
                  <a:lnTo>
                    <a:pt x="310" y="226"/>
                  </a:lnTo>
                  <a:lnTo>
                    <a:pt x="311" y="209"/>
                  </a:lnTo>
                  <a:lnTo>
                    <a:pt x="311" y="193"/>
                  </a:lnTo>
                  <a:lnTo>
                    <a:pt x="311" y="193"/>
                  </a:lnTo>
                  <a:lnTo>
                    <a:pt x="311" y="169"/>
                  </a:lnTo>
                  <a:lnTo>
                    <a:pt x="309" y="144"/>
                  </a:lnTo>
                  <a:lnTo>
                    <a:pt x="306" y="118"/>
                  </a:lnTo>
                  <a:lnTo>
                    <a:pt x="302" y="93"/>
                  </a:lnTo>
                  <a:lnTo>
                    <a:pt x="297" y="67"/>
                  </a:lnTo>
                  <a:lnTo>
                    <a:pt x="290" y="43"/>
                  </a:lnTo>
                  <a:lnTo>
                    <a:pt x="283" y="21"/>
                  </a:lnTo>
                  <a:lnTo>
                    <a:pt x="274" y="0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124701" y="3189288"/>
              <a:ext cx="206375" cy="131763"/>
            </a:xfrm>
            <a:custGeom>
              <a:rect b="b" l="l" r="r" t="t"/>
              <a:pathLst>
                <a:path extrusionOk="0" h="164" w="261">
                  <a:moveTo>
                    <a:pt x="249" y="10"/>
                  </a:moveTo>
                  <a:lnTo>
                    <a:pt x="249" y="10"/>
                  </a:lnTo>
                  <a:lnTo>
                    <a:pt x="246" y="31"/>
                  </a:lnTo>
                  <a:lnTo>
                    <a:pt x="241" y="51"/>
                  </a:lnTo>
                  <a:lnTo>
                    <a:pt x="234" y="70"/>
                  </a:lnTo>
                  <a:lnTo>
                    <a:pt x="226" y="87"/>
                  </a:lnTo>
                  <a:lnTo>
                    <a:pt x="216" y="102"/>
                  </a:lnTo>
                  <a:lnTo>
                    <a:pt x="205" y="116"/>
                  </a:lnTo>
                  <a:lnTo>
                    <a:pt x="193" y="127"/>
                  </a:lnTo>
                  <a:lnTo>
                    <a:pt x="179" y="137"/>
                  </a:lnTo>
                  <a:lnTo>
                    <a:pt x="178" y="137"/>
                  </a:lnTo>
                  <a:lnTo>
                    <a:pt x="178" y="138"/>
                  </a:lnTo>
                  <a:lnTo>
                    <a:pt x="178" y="138"/>
                  </a:lnTo>
                  <a:lnTo>
                    <a:pt x="170" y="142"/>
                  </a:lnTo>
                  <a:lnTo>
                    <a:pt x="158" y="147"/>
                  </a:lnTo>
                  <a:lnTo>
                    <a:pt x="144" y="152"/>
                  </a:lnTo>
                  <a:lnTo>
                    <a:pt x="137" y="15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2" y="154"/>
                  </a:lnTo>
                  <a:lnTo>
                    <a:pt x="114" y="152"/>
                  </a:lnTo>
                  <a:lnTo>
                    <a:pt x="98" y="146"/>
                  </a:lnTo>
                  <a:lnTo>
                    <a:pt x="88" y="140"/>
                  </a:lnTo>
                  <a:lnTo>
                    <a:pt x="83" y="138"/>
                  </a:lnTo>
                  <a:lnTo>
                    <a:pt x="83" y="137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8" y="127"/>
                  </a:lnTo>
                  <a:lnTo>
                    <a:pt x="56" y="116"/>
                  </a:lnTo>
                  <a:lnTo>
                    <a:pt x="45" y="102"/>
                  </a:lnTo>
                  <a:lnTo>
                    <a:pt x="35" y="87"/>
                  </a:lnTo>
                  <a:lnTo>
                    <a:pt x="27" y="70"/>
                  </a:lnTo>
                  <a:lnTo>
                    <a:pt x="20" y="51"/>
                  </a:lnTo>
                  <a:lnTo>
                    <a:pt x="15" y="31"/>
                  </a:lnTo>
                  <a:lnTo>
                    <a:pt x="12" y="10"/>
                  </a:lnTo>
                  <a:lnTo>
                    <a:pt x="249" y="10"/>
                  </a:lnTo>
                  <a:close/>
                  <a:moveTo>
                    <a:pt x="2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4"/>
                  </a:lnTo>
                  <a:lnTo>
                    <a:pt x="8" y="47"/>
                  </a:lnTo>
                  <a:lnTo>
                    <a:pt x="15" y="69"/>
                  </a:lnTo>
                  <a:lnTo>
                    <a:pt x="24" y="88"/>
                  </a:lnTo>
                  <a:lnTo>
                    <a:pt x="35" y="107"/>
                  </a:lnTo>
                  <a:lnTo>
                    <a:pt x="47" y="122"/>
                  </a:lnTo>
                  <a:lnTo>
                    <a:pt x="54" y="129"/>
                  </a:lnTo>
                  <a:lnTo>
                    <a:pt x="61" y="136"/>
                  </a:lnTo>
                  <a:lnTo>
                    <a:pt x="69" y="141"/>
                  </a:lnTo>
                  <a:lnTo>
                    <a:pt x="77" y="146"/>
                  </a:lnTo>
                  <a:lnTo>
                    <a:pt x="77" y="146"/>
                  </a:lnTo>
                  <a:lnTo>
                    <a:pt x="82" y="149"/>
                  </a:lnTo>
                  <a:lnTo>
                    <a:pt x="95" y="155"/>
                  </a:lnTo>
                  <a:lnTo>
                    <a:pt x="103" y="159"/>
                  </a:lnTo>
                  <a:lnTo>
                    <a:pt x="112" y="162"/>
                  </a:lnTo>
                  <a:lnTo>
                    <a:pt x="121" y="163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40" y="163"/>
                  </a:lnTo>
                  <a:lnTo>
                    <a:pt x="149" y="162"/>
                  </a:lnTo>
                  <a:lnTo>
                    <a:pt x="158" y="159"/>
                  </a:lnTo>
                  <a:lnTo>
                    <a:pt x="166" y="155"/>
                  </a:lnTo>
                  <a:lnTo>
                    <a:pt x="179" y="149"/>
                  </a:lnTo>
                  <a:lnTo>
                    <a:pt x="183" y="146"/>
                  </a:lnTo>
                  <a:lnTo>
                    <a:pt x="183" y="146"/>
                  </a:lnTo>
                  <a:lnTo>
                    <a:pt x="191" y="141"/>
                  </a:lnTo>
                  <a:lnTo>
                    <a:pt x="199" y="136"/>
                  </a:lnTo>
                  <a:lnTo>
                    <a:pt x="206" y="129"/>
                  </a:lnTo>
                  <a:lnTo>
                    <a:pt x="213" y="122"/>
                  </a:lnTo>
                  <a:lnTo>
                    <a:pt x="226" y="107"/>
                  </a:lnTo>
                  <a:lnTo>
                    <a:pt x="236" y="88"/>
                  </a:lnTo>
                  <a:lnTo>
                    <a:pt x="246" y="69"/>
                  </a:lnTo>
                  <a:lnTo>
                    <a:pt x="252" y="47"/>
                  </a:lnTo>
                  <a:lnTo>
                    <a:pt x="257" y="24"/>
                  </a:lnTo>
                  <a:lnTo>
                    <a:pt x="261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132638" y="3197225"/>
              <a:ext cx="188913" cy="114300"/>
            </a:xfrm>
            <a:custGeom>
              <a:rect b="b" l="l" r="r" t="t"/>
              <a:pathLst>
                <a:path extrusionOk="0" h="144" w="237">
                  <a:moveTo>
                    <a:pt x="237" y="0"/>
                  </a:moveTo>
                  <a:lnTo>
                    <a:pt x="237" y="0"/>
                  </a:lnTo>
                  <a:lnTo>
                    <a:pt x="234" y="21"/>
                  </a:lnTo>
                  <a:lnTo>
                    <a:pt x="229" y="41"/>
                  </a:lnTo>
                  <a:lnTo>
                    <a:pt x="222" y="60"/>
                  </a:lnTo>
                  <a:lnTo>
                    <a:pt x="214" y="77"/>
                  </a:lnTo>
                  <a:lnTo>
                    <a:pt x="204" y="92"/>
                  </a:lnTo>
                  <a:lnTo>
                    <a:pt x="193" y="106"/>
                  </a:lnTo>
                  <a:lnTo>
                    <a:pt x="181" y="117"/>
                  </a:lnTo>
                  <a:lnTo>
                    <a:pt x="167" y="127"/>
                  </a:lnTo>
                  <a:lnTo>
                    <a:pt x="166" y="127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58" y="132"/>
                  </a:lnTo>
                  <a:lnTo>
                    <a:pt x="146" y="137"/>
                  </a:lnTo>
                  <a:lnTo>
                    <a:pt x="132" y="142"/>
                  </a:lnTo>
                  <a:lnTo>
                    <a:pt x="125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0" y="144"/>
                  </a:lnTo>
                  <a:lnTo>
                    <a:pt x="102" y="142"/>
                  </a:lnTo>
                  <a:lnTo>
                    <a:pt x="86" y="136"/>
                  </a:lnTo>
                  <a:lnTo>
                    <a:pt x="76" y="130"/>
                  </a:lnTo>
                  <a:lnTo>
                    <a:pt x="71" y="128"/>
                  </a:lnTo>
                  <a:lnTo>
                    <a:pt x="71" y="127"/>
                  </a:lnTo>
                  <a:lnTo>
                    <a:pt x="70" y="127"/>
                  </a:lnTo>
                  <a:lnTo>
                    <a:pt x="70" y="127"/>
                  </a:lnTo>
                  <a:lnTo>
                    <a:pt x="56" y="117"/>
                  </a:lnTo>
                  <a:lnTo>
                    <a:pt x="44" y="106"/>
                  </a:lnTo>
                  <a:lnTo>
                    <a:pt x="33" y="92"/>
                  </a:lnTo>
                  <a:lnTo>
                    <a:pt x="23" y="77"/>
                  </a:lnTo>
                  <a:lnTo>
                    <a:pt x="15" y="60"/>
                  </a:lnTo>
                  <a:lnTo>
                    <a:pt x="8" y="41"/>
                  </a:lnTo>
                  <a:lnTo>
                    <a:pt x="3" y="21"/>
                  </a:lnTo>
                  <a:lnTo>
                    <a:pt x="0" y="0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124701" y="3189288"/>
              <a:ext cx="206375" cy="131763"/>
            </a:xfrm>
            <a:custGeom>
              <a:rect b="b" l="l" r="r" t="t"/>
              <a:pathLst>
                <a:path extrusionOk="0" h="164" w="261">
                  <a:moveTo>
                    <a:pt x="2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4"/>
                  </a:lnTo>
                  <a:lnTo>
                    <a:pt x="8" y="47"/>
                  </a:lnTo>
                  <a:lnTo>
                    <a:pt x="15" y="69"/>
                  </a:lnTo>
                  <a:lnTo>
                    <a:pt x="24" y="88"/>
                  </a:lnTo>
                  <a:lnTo>
                    <a:pt x="35" y="107"/>
                  </a:lnTo>
                  <a:lnTo>
                    <a:pt x="47" y="122"/>
                  </a:lnTo>
                  <a:lnTo>
                    <a:pt x="54" y="129"/>
                  </a:lnTo>
                  <a:lnTo>
                    <a:pt x="61" y="136"/>
                  </a:lnTo>
                  <a:lnTo>
                    <a:pt x="69" y="141"/>
                  </a:lnTo>
                  <a:lnTo>
                    <a:pt x="77" y="146"/>
                  </a:lnTo>
                  <a:lnTo>
                    <a:pt x="77" y="146"/>
                  </a:lnTo>
                  <a:lnTo>
                    <a:pt x="82" y="149"/>
                  </a:lnTo>
                  <a:lnTo>
                    <a:pt x="95" y="155"/>
                  </a:lnTo>
                  <a:lnTo>
                    <a:pt x="103" y="159"/>
                  </a:lnTo>
                  <a:lnTo>
                    <a:pt x="112" y="162"/>
                  </a:lnTo>
                  <a:lnTo>
                    <a:pt x="121" y="163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40" y="163"/>
                  </a:lnTo>
                  <a:lnTo>
                    <a:pt x="149" y="162"/>
                  </a:lnTo>
                  <a:lnTo>
                    <a:pt x="158" y="159"/>
                  </a:lnTo>
                  <a:lnTo>
                    <a:pt x="166" y="155"/>
                  </a:lnTo>
                  <a:lnTo>
                    <a:pt x="179" y="149"/>
                  </a:lnTo>
                  <a:lnTo>
                    <a:pt x="183" y="146"/>
                  </a:lnTo>
                  <a:lnTo>
                    <a:pt x="183" y="146"/>
                  </a:lnTo>
                  <a:lnTo>
                    <a:pt x="191" y="141"/>
                  </a:lnTo>
                  <a:lnTo>
                    <a:pt x="199" y="136"/>
                  </a:lnTo>
                  <a:lnTo>
                    <a:pt x="206" y="129"/>
                  </a:lnTo>
                  <a:lnTo>
                    <a:pt x="213" y="122"/>
                  </a:lnTo>
                  <a:lnTo>
                    <a:pt x="226" y="107"/>
                  </a:lnTo>
                  <a:lnTo>
                    <a:pt x="236" y="88"/>
                  </a:lnTo>
                  <a:lnTo>
                    <a:pt x="246" y="69"/>
                  </a:lnTo>
                  <a:lnTo>
                    <a:pt x="252" y="47"/>
                  </a:lnTo>
                  <a:lnTo>
                    <a:pt x="257" y="24"/>
                  </a:lnTo>
                  <a:lnTo>
                    <a:pt x="261" y="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3"/>
          <p:cNvSpPr/>
          <p:nvPr/>
        </p:nvSpPr>
        <p:spPr>
          <a:xfrm>
            <a:off x="4714876" y="2881314"/>
            <a:ext cx="850900" cy="849313"/>
          </a:xfrm>
          <a:custGeom>
            <a:rect b="b" l="l" r="r" t="t"/>
            <a:pathLst>
              <a:path extrusionOk="0" h="1072" w="1072">
                <a:moveTo>
                  <a:pt x="1072" y="536"/>
                </a:moveTo>
                <a:lnTo>
                  <a:pt x="1072" y="536"/>
                </a:lnTo>
                <a:lnTo>
                  <a:pt x="1071" y="564"/>
                </a:lnTo>
                <a:lnTo>
                  <a:pt x="1068" y="590"/>
                </a:lnTo>
                <a:lnTo>
                  <a:pt x="1065" y="618"/>
                </a:lnTo>
                <a:lnTo>
                  <a:pt x="1060" y="645"/>
                </a:lnTo>
                <a:lnTo>
                  <a:pt x="1055" y="670"/>
                </a:lnTo>
                <a:lnTo>
                  <a:pt x="1048" y="695"/>
                </a:lnTo>
                <a:lnTo>
                  <a:pt x="1039" y="721"/>
                </a:lnTo>
                <a:lnTo>
                  <a:pt x="1029" y="745"/>
                </a:lnTo>
                <a:lnTo>
                  <a:pt x="1019" y="769"/>
                </a:lnTo>
                <a:lnTo>
                  <a:pt x="1006" y="792"/>
                </a:lnTo>
                <a:lnTo>
                  <a:pt x="994" y="814"/>
                </a:lnTo>
                <a:lnTo>
                  <a:pt x="980" y="836"/>
                </a:lnTo>
                <a:lnTo>
                  <a:pt x="965" y="857"/>
                </a:lnTo>
                <a:lnTo>
                  <a:pt x="949" y="877"/>
                </a:lnTo>
                <a:lnTo>
                  <a:pt x="933" y="897"/>
                </a:lnTo>
                <a:lnTo>
                  <a:pt x="914" y="915"/>
                </a:lnTo>
                <a:lnTo>
                  <a:pt x="896" y="933"/>
                </a:lnTo>
                <a:lnTo>
                  <a:pt x="876" y="950"/>
                </a:lnTo>
                <a:lnTo>
                  <a:pt x="857" y="966"/>
                </a:lnTo>
                <a:lnTo>
                  <a:pt x="835" y="981"/>
                </a:lnTo>
                <a:lnTo>
                  <a:pt x="814" y="995"/>
                </a:lnTo>
                <a:lnTo>
                  <a:pt x="791" y="1007"/>
                </a:lnTo>
                <a:lnTo>
                  <a:pt x="768" y="1019"/>
                </a:lnTo>
                <a:lnTo>
                  <a:pt x="744" y="1031"/>
                </a:lnTo>
                <a:lnTo>
                  <a:pt x="720" y="1040"/>
                </a:lnTo>
                <a:lnTo>
                  <a:pt x="695" y="1048"/>
                </a:lnTo>
                <a:lnTo>
                  <a:pt x="670" y="1055"/>
                </a:lnTo>
                <a:lnTo>
                  <a:pt x="644" y="1062"/>
                </a:lnTo>
                <a:lnTo>
                  <a:pt x="617" y="1066"/>
                </a:lnTo>
                <a:lnTo>
                  <a:pt x="591" y="1070"/>
                </a:lnTo>
                <a:lnTo>
                  <a:pt x="563" y="1072"/>
                </a:lnTo>
                <a:lnTo>
                  <a:pt x="535" y="1072"/>
                </a:lnTo>
                <a:lnTo>
                  <a:pt x="535" y="1072"/>
                </a:lnTo>
                <a:lnTo>
                  <a:pt x="508" y="1072"/>
                </a:lnTo>
                <a:lnTo>
                  <a:pt x="481" y="1070"/>
                </a:lnTo>
                <a:lnTo>
                  <a:pt x="454" y="1066"/>
                </a:lnTo>
                <a:lnTo>
                  <a:pt x="428" y="1062"/>
                </a:lnTo>
                <a:lnTo>
                  <a:pt x="402" y="1055"/>
                </a:lnTo>
                <a:lnTo>
                  <a:pt x="376" y="1048"/>
                </a:lnTo>
                <a:lnTo>
                  <a:pt x="351" y="1040"/>
                </a:lnTo>
                <a:lnTo>
                  <a:pt x="327" y="1031"/>
                </a:lnTo>
                <a:lnTo>
                  <a:pt x="304" y="1019"/>
                </a:lnTo>
                <a:lnTo>
                  <a:pt x="281" y="1007"/>
                </a:lnTo>
                <a:lnTo>
                  <a:pt x="258" y="995"/>
                </a:lnTo>
                <a:lnTo>
                  <a:pt x="236" y="981"/>
                </a:lnTo>
                <a:lnTo>
                  <a:pt x="215" y="966"/>
                </a:lnTo>
                <a:lnTo>
                  <a:pt x="194" y="950"/>
                </a:lnTo>
                <a:lnTo>
                  <a:pt x="175" y="933"/>
                </a:lnTo>
                <a:lnTo>
                  <a:pt x="156" y="915"/>
                </a:lnTo>
                <a:lnTo>
                  <a:pt x="139" y="897"/>
                </a:lnTo>
                <a:lnTo>
                  <a:pt x="122" y="877"/>
                </a:lnTo>
                <a:lnTo>
                  <a:pt x="106" y="857"/>
                </a:lnTo>
                <a:lnTo>
                  <a:pt x="92" y="836"/>
                </a:lnTo>
                <a:lnTo>
                  <a:pt x="77" y="814"/>
                </a:lnTo>
                <a:lnTo>
                  <a:pt x="64" y="792"/>
                </a:lnTo>
                <a:lnTo>
                  <a:pt x="53" y="769"/>
                </a:lnTo>
                <a:lnTo>
                  <a:pt x="42" y="745"/>
                </a:lnTo>
                <a:lnTo>
                  <a:pt x="32" y="721"/>
                </a:lnTo>
                <a:lnTo>
                  <a:pt x="24" y="695"/>
                </a:lnTo>
                <a:lnTo>
                  <a:pt x="17" y="670"/>
                </a:lnTo>
                <a:lnTo>
                  <a:pt x="10" y="645"/>
                </a:lnTo>
                <a:lnTo>
                  <a:pt x="6" y="618"/>
                </a:lnTo>
                <a:lnTo>
                  <a:pt x="2" y="590"/>
                </a:lnTo>
                <a:lnTo>
                  <a:pt x="1" y="564"/>
                </a:lnTo>
                <a:lnTo>
                  <a:pt x="0" y="536"/>
                </a:lnTo>
                <a:lnTo>
                  <a:pt x="0" y="536"/>
                </a:lnTo>
                <a:lnTo>
                  <a:pt x="1" y="509"/>
                </a:lnTo>
                <a:lnTo>
                  <a:pt x="2" y="481"/>
                </a:lnTo>
                <a:lnTo>
                  <a:pt x="6" y="454"/>
                </a:lnTo>
                <a:lnTo>
                  <a:pt x="10" y="428"/>
                </a:lnTo>
                <a:lnTo>
                  <a:pt x="17" y="403"/>
                </a:lnTo>
                <a:lnTo>
                  <a:pt x="24" y="377"/>
                </a:lnTo>
                <a:lnTo>
                  <a:pt x="32" y="352"/>
                </a:lnTo>
                <a:lnTo>
                  <a:pt x="42" y="328"/>
                </a:lnTo>
                <a:lnTo>
                  <a:pt x="53" y="303"/>
                </a:lnTo>
                <a:lnTo>
                  <a:pt x="64" y="280"/>
                </a:lnTo>
                <a:lnTo>
                  <a:pt x="77" y="259"/>
                </a:lnTo>
                <a:lnTo>
                  <a:pt x="92" y="237"/>
                </a:lnTo>
                <a:lnTo>
                  <a:pt x="106" y="216"/>
                </a:lnTo>
                <a:lnTo>
                  <a:pt x="122" y="195"/>
                </a:lnTo>
                <a:lnTo>
                  <a:pt x="139" y="176"/>
                </a:lnTo>
                <a:lnTo>
                  <a:pt x="156" y="157"/>
                </a:lnTo>
                <a:lnTo>
                  <a:pt x="175" y="140"/>
                </a:lnTo>
                <a:lnTo>
                  <a:pt x="194" y="123"/>
                </a:lnTo>
                <a:lnTo>
                  <a:pt x="215" y="106"/>
                </a:lnTo>
                <a:lnTo>
                  <a:pt x="236" y="91"/>
                </a:lnTo>
                <a:lnTo>
                  <a:pt x="258" y="78"/>
                </a:lnTo>
                <a:lnTo>
                  <a:pt x="281" y="65"/>
                </a:lnTo>
                <a:lnTo>
                  <a:pt x="304" y="53"/>
                </a:lnTo>
                <a:lnTo>
                  <a:pt x="327" y="42"/>
                </a:lnTo>
                <a:lnTo>
                  <a:pt x="351" y="33"/>
                </a:lnTo>
                <a:lnTo>
                  <a:pt x="376" y="25"/>
                </a:lnTo>
                <a:lnTo>
                  <a:pt x="402" y="17"/>
                </a:lnTo>
                <a:lnTo>
                  <a:pt x="428" y="11"/>
                </a:lnTo>
                <a:lnTo>
                  <a:pt x="454" y="6"/>
                </a:lnTo>
                <a:lnTo>
                  <a:pt x="481" y="3"/>
                </a:lnTo>
                <a:lnTo>
                  <a:pt x="508" y="0"/>
                </a:lnTo>
                <a:lnTo>
                  <a:pt x="535" y="0"/>
                </a:lnTo>
                <a:lnTo>
                  <a:pt x="535" y="0"/>
                </a:lnTo>
                <a:lnTo>
                  <a:pt x="563" y="0"/>
                </a:lnTo>
                <a:lnTo>
                  <a:pt x="591" y="3"/>
                </a:lnTo>
                <a:lnTo>
                  <a:pt x="617" y="6"/>
                </a:lnTo>
                <a:lnTo>
                  <a:pt x="644" y="11"/>
                </a:lnTo>
                <a:lnTo>
                  <a:pt x="670" y="17"/>
                </a:lnTo>
                <a:lnTo>
                  <a:pt x="695" y="25"/>
                </a:lnTo>
                <a:lnTo>
                  <a:pt x="720" y="33"/>
                </a:lnTo>
                <a:lnTo>
                  <a:pt x="744" y="42"/>
                </a:lnTo>
                <a:lnTo>
                  <a:pt x="768" y="53"/>
                </a:lnTo>
                <a:lnTo>
                  <a:pt x="791" y="65"/>
                </a:lnTo>
                <a:lnTo>
                  <a:pt x="814" y="78"/>
                </a:lnTo>
                <a:lnTo>
                  <a:pt x="835" y="91"/>
                </a:lnTo>
                <a:lnTo>
                  <a:pt x="857" y="106"/>
                </a:lnTo>
                <a:lnTo>
                  <a:pt x="876" y="123"/>
                </a:lnTo>
                <a:lnTo>
                  <a:pt x="896" y="140"/>
                </a:lnTo>
                <a:lnTo>
                  <a:pt x="914" y="157"/>
                </a:lnTo>
                <a:lnTo>
                  <a:pt x="933" y="176"/>
                </a:lnTo>
                <a:lnTo>
                  <a:pt x="949" y="195"/>
                </a:lnTo>
                <a:lnTo>
                  <a:pt x="965" y="216"/>
                </a:lnTo>
                <a:lnTo>
                  <a:pt x="980" y="237"/>
                </a:lnTo>
                <a:lnTo>
                  <a:pt x="994" y="259"/>
                </a:lnTo>
                <a:lnTo>
                  <a:pt x="1006" y="280"/>
                </a:lnTo>
                <a:lnTo>
                  <a:pt x="1019" y="303"/>
                </a:lnTo>
                <a:lnTo>
                  <a:pt x="1029" y="328"/>
                </a:lnTo>
                <a:lnTo>
                  <a:pt x="1039" y="352"/>
                </a:lnTo>
                <a:lnTo>
                  <a:pt x="1048" y="377"/>
                </a:lnTo>
                <a:lnTo>
                  <a:pt x="1055" y="403"/>
                </a:lnTo>
                <a:lnTo>
                  <a:pt x="1060" y="428"/>
                </a:lnTo>
                <a:lnTo>
                  <a:pt x="1065" y="454"/>
                </a:lnTo>
                <a:lnTo>
                  <a:pt x="1068" y="481"/>
                </a:lnTo>
                <a:lnTo>
                  <a:pt x="1071" y="509"/>
                </a:lnTo>
                <a:lnTo>
                  <a:pt x="1072" y="536"/>
                </a:lnTo>
                <a:lnTo>
                  <a:pt x="1072" y="5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4927828" y="2994197"/>
            <a:ext cx="415698" cy="623546"/>
            <a:chOff x="2330" y="1158"/>
            <a:chExt cx="694" cy="1041"/>
          </a:xfrm>
        </p:grpSpPr>
        <p:sp>
          <p:nvSpPr>
            <p:cNvPr id="71" name="Google Shape;71;p3"/>
            <p:cNvSpPr/>
            <p:nvPr/>
          </p:nvSpPr>
          <p:spPr>
            <a:xfrm>
              <a:off x="2416" y="1158"/>
              <a:ext cx="243" cy="155"/>
            </a:xfrm>
            <a:custGeom>
              <a:rect b="b" l="l" r="r" t="t"/>
              <a:pathLst>
                <a:path extrusionOk="0" h="777" w="1213">
                  <a:moveTo>
                    <a:pt x="811" y="777"/>
                  </a:moveTo>
                  <a:lnTo>
                    <a:pt x="811" y="777"/>
                  </a:lnTo>
                  <a:lnTo>
                    <a:pt x="837" y="777"/>
                  </a:lnTo>
                  <a:lnTo>
                    <a:pt x="864" y="775"/>
                  </a:lnTo>
                  <a:lnTo>
                    <a:pt x="889" y="773"/>
                  </a:lnTo>
                  <a:lnTo>
                    <a:pt x="915" y="770"/>
                  </a:lnTo>
                  <a:lnTo>
                    <a:pt x="939" y="765"/>
                  </a:lnTo>
                  <a:lnTo>
                    <a:pt x="964" y="760"/>
                  </a:lnTo>
                  <a:lnTo>
                    <a:pt x="987" y="753"/>
                  </a:lnTo>
                  <a:lnTo>
                    <a:pt x="1011" y="746"/>
                  </a:lnTo>
                  <a:lnTo>
                    <a:pt x="1034" y="738"/>
                  </a:lnTo>
                  <a:lnTo>
                    <a:pt x="1057" y="731"/>
                  </a:lnTo>
                  <a:lnTo>
                    <a:pt x="1078" y="722"/>
                  </a:lnTo>
                  <a:lnTo>
                    <a:pt x="1098" y="712"/>
                  </a:lnTo>
                  <a:lnTo>
                    <a:pt x="1117" y="702"/>
                  </a:lnTo>
                  <a:lnTo>
                    <a:pt x="1136" y="692"/>
                  </a:lnTo>
                  <a:lnTo>
                    <a:pt x="1152" y="681"/>
                  </a:lnTo>
                  <a:lnTo>
                    <a:pt x="1168" y="669"/>
                  </a:lnTo>
                  <a:lnTo>
                    <a:pt x="1168" y="669"/>
                  </a:lnTo>
                  <a:lnTo>
                    <a:pt x="1174" y="666"/>
                  </a:lnTo>
                  <a:lnTo>
                    <a:pt x="1177" y="662"/>
                  </a:lnTo>
                  <a:lnTo>
                    <a:pt x="1180" y="657"/>
                  </a:lnTo>
                  <a:lnTo>
                    <a:pt x="1183" y="652"/>
                  </a:lnTo>
                  <a:lnTo>
                    <a:pt x="1183" y="652"/>
                  </a:lnTo>
                  <a:lnTo>
                    <a:pt x="1194" y="620"/>
                  </a:lnTo>
                  <a:lnTo>
                    <a:pt x="1202" y="589"/>
                  </a:lnTo>
                  <a:lnTo>
                    <a:pt x="1208" y="557"/>
                  </a:lnTo>
                  <a:lnTo>
                    <a:pt x="1212" y="526"/>
                  </a:lnTo>
                  <a:lnTo>
                    <a:pt x="1213" y="493"/>
                  </a:lnTo>
                  <a:lnTo>
                    <a:pt x="1213" y="461"/>
                  </a:lnTo>
                  <a:lnTo>
                    <a:pt x="1209" y="429"/>
                  </a:lnTo>
                  <a:lnTo>
                    <a:pt x="1205" y="397"/>
                  </a:lnTo>
                  <a:lnTo>
                    <a:pt x="1205" y="397"/>
                  </a:lnTo>
                  <a:lnTo>
                    <a:pt x="1203" y="388"/>
                  </a:lnTo>
                  <a:lnTo>
                    <a:pt x="1199" y="378"/>
                  </a:lnTo>
                  <a:lnTo>
                    <a:pt x="1187" y="352"/>
                  </a:lnTo>
                  <a:lnTo>
                    <a:pt x="1174" y="326"/>
                  </a:lnTo>
                  <a:lnTo>
                    <a:pt x="1164" y="310"/>
                  </a:lnTo>
                  <a:lnTo>
                    <a:pt x="1164" y="310"/>
                  </a:lnTo>
                  <a:lnTo>
                    <a:pt x="1141" y="273"/>
                  </a:lnTo>
                  <a:lnTo>
                    <a:pt x="1117" y="239"/>
                  </a:lnTo>
                  <a:lnTo>
                    <a:pt x="1092" y="208"/>
                  </a:lnTo>
                  <a:lnTo>
                    <a:pt x="1065" y="180"/>
                  </a:lnTo>
                  <a:lnTo>
                    <a:pt x="1038" y="154"/>
                  </a:lnTo>
                  <a:lnTo>
                    <a:pt x="1009" y="129"/>
                  </a:lnTo>
                  <a:lnTo>
                    <a:pt x="979" y="108"/>
                  </a:lnTo>
                  <a:lnTo>
                    <a:pt x="947" y="88"/>
                  </a:lnTo>
                  <a:lnTo>
                    <a:pt x="916" y="70"/>
                  </a:lnTo>
                  <a:lnTo>
                    <a:pt x="883" y="55"/>
                  </a:lnTo>
                  <a:lnTo>
                    <a:pt x="848" y="41"/>
                  </a:lnTo>
                  <a:lnTo>
                    <a:pt x="813" y="30"/>
                  </a:lnTo>
                  <a:lnTo>
                    <a:pt x="778" y="20"/>
                  </a:lnTo>
                  <a:lnTo>
                    <a:pt x="742" y="13"/>
                  </a:lnTo>
                  <a:lnTo>
                    <a:pt x="705" y="7"/>
                  </a:lnTo>
                  <a:lnTo>
                    <a:pt x="667" y="3"/>
                  </a:lnTo>
                  <a:lnTo>
                    <a:pt x="630" y="0"/>
                  </a:lnTo>
                  <a:lnTo>
                    <a:pt x="590" y="0"/>
                  </a:lnTo>
                  <a:lnTo>
                    <a:pt x="551" y="0"/>
                  </a:lnTo>
                  <a:lnTo>
                    <a:pt x="512" y="3"/>
                  </a:lnTo>
                  <a:lnTo>
                    <a:pt x="472" y="7"/>
                  </a:lnTo>
                  <a:lnTo>
                    <a:pt x="432" y="12"/>
                  </a:lnTo>
                  <a:lnTo>
                    <a:pt x="391" y="19"/>
                  </a:lnTo>
                  <a:lnTo>
                    <a:pt x="351" y="27"/>
                  </a:lnTo>
                  <a:lnTo>
                    <a:pt x="310" y="37"/>
                  </a:lnTo>
                  <a:lnTo>
                    <a:pt x="269" y="47"/>
                  </a:lnTo>
                  <a:lnTo>
                    <a:pt x="228" y="59"/>
                  </a:lnTo>
                  <a:lnTo>
                    <a:pt x="187" y="71"/>
                  </a:lnTo>
                  <a:lnTo>
                    <a:pt x="147" y="86"/>
                  </a:lnTo>
                  <a:lnTo>
                    <a:pt x="105" y="100"/>
                  </a:lnTo>
                  <a:lnTo>
                    <a:pt x="65" y="116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5" y="150"/>
                  </a:lnTo>
                  <a:lnTo>
                    <a:pt x="2" y="158"/>
                  </a:lnTo>
                  <a:lnTo>
                    <a:pt x="0" y="167"/>
                  </a:lnTo>
                  <a:lnTo>
                    <a:pt x="0" y="175"/>
                  </a:lnTo>
                  <a:lnTo>
                    <a:pt x="2" y="184"/>
                  </a:lnTo>
                  <a:lnTo>
                    <a:pt x="5" y="193"/>
                  </a:lnTo>
                  <a:lnTo>
                    <a:pt x="5" y="193"/>
                  </a:lnTo>
                  <a:lnTo>
                    <a:pt x="41" y="250"/>
                  </a:lnTo>
                  <a:lnTo>
                    <a:pt x="78" y="306"/>
                  </a:lnTo>
                  <a:lnTo>
                    <a:pt x="117" y="361"/>
                  </a:lnTo>
                  <a:lnTo>
                    <a:pt x="137" y="388"/>
                  </a:lnTo>
                  <a:lnTo>
                    <a:pt x="158" y="413"/>
                  </a:lnTo>
                  <a:lnTo>
                    <a:pt x="179" y="439"/>
                  </a:lnTo>
                  <a:lnTo>
                    <a:pt x="201" y="464"/>
                  </a:lnTo>
                  <a:lnTo>
                    <a:pt x="224" y="489"/>
                  </a:lnTo>
                  <a:lnTo>
                    <a:pt x="246" y="512"/>
                  </a:lnTo>
                  <a:lnTo>
                    <a:pt x="269" y="536"/>
                  </a:lnTo>
                  <a:lnTo>
                    <a:pt x="293" y="558"/>
                  </a:lnTo>
                  <a:lnTo>
                    <a:pt x="317" y="579"/>
                  </a:lnTo>
                  <a:lnTo>
                    <a:pt x="343" y="600"/>
                  </a:lnTo>
                  <a:lnTo>
                    <a:pt x="367" y="620"/>
                  </a:lnTo>
                  <a:lnTo>
                    <a:pt x="394" y="639"/>
                  </a:lnTo>
                  <a:lnTo>
                    <a:pt x="420" y="657"/>
                  </a:lnTo>
                  <a:lnTo>
                    <a:pt x="448" y="674"/>
                  </a:lnTo>
                  <a:lnTo>
                    <a:pt x="475" y="689"/>
                  </a:lnTo>
                  <a:lnTo>
                    <a:pt x="502" y="704"/>
                  </a:lnTo>
                  <a:lnTo>
                    <a:pt x="531" y="717"/>
                  </a:lnTo>
                  <a:lnTo>
                    <a:pt x="560" y="730"/>
                  </a:lnTo>
                  <a:lnTo>
                    <a:pt x="589" y="741"/>
                  </a:lnTo>
                  <a:lnTo>
                    <a:pt x="619" y="750"/>
                  </a:lnTo>
                  <a:lnTo>
                    <a:pt x="651" y="759"/>
                  </a:lnTo>
                  <a:lnTo>
                    <a:pt x="682" y="765"/>
                  </a:lnTo>
                  <a:lnTo>
                    <a:pt x="713" y="771"/>
                  </a:lnTo>
                  <a:lnTo>
                    <a:pt x="745" y="774"/>
                  </a:lnTo>
                  <a:lnTo>
                    <a:pt x="778" y="776"/>
                  </a:lnTo>
                  <a:lnTo>
                    <a:pt x="811" y="777"/>
                  </a:lnTo>
                  <a:lnTo>
                    <a:pt x="811" y="777"/>
                  </a:lnTo>
                  <a:close/>
                  <a:moveTo>
                    <a:pt x="1123" y="414"/>
                  </a:moveTo>
                  <a:lnTo>
                    <a:pt x="1123" y="414"/>
                  </a:lnTo>
                  <a:lnTo>
                    <a:pt x="1127" y="439"/>
                  </a:lnTo>
                  <a:lnTo>
                    <a:pt x="1129" y="464"/>
                  </a:lnTo>
                  <a:lnTo>
                    <a:pt x="1130" y="489"/>
                  </a:lnTo>
                  <a:lnTo>
                    <a:pt x="1129" y="513"/>
                  </a:lnTo>
                  <a:lnTo>
                    <a:pt x="1127" y="538"/>
                  </a:lnTo>
                  <a:lnTo>
                    <a:pt x="1122" y="562"/>
                  </a:lnTo>
                  <a:lnTo>
                    <a:pt x="1117" y="586"/>
                  </a:lnTo>
                  <a:lnTo>
                    <a:pt x="1109" y="610"/>
                  </a:lnTo>
                  <a:lnTo>
                    <a:pt x="1109" y="610"/>
                  </a:lnTo>
                  <a:lnTo>
                    <a:pt x="1093" y="620"/>
                  </a:lnTo>
                  <a:lnTo>
                    <a:pt x="1074" y="630"/>
                  </a:lnTo>
                  <a:lnTo>
                    <a:pt x="1054" y="640"/>
                  </a:lnTo>
                  <a:lnTo>
                    <a:pt x="1033" y="650"/>
                  </a:lnTo>
                  <a:lnTo>
                    <a:pt x="1010" y="659"/>
                  </a:lnTo>
                  <a:lnTo>
                    <a:pt x="985" y="667"/>
                  </a:lnTo>
                  <a:lnTo>
                    <a:pt x="960" y="675"/>
                  </a:lnTo>
                  <a:lnTo>
                    <a:pt x="932" y="682"/>
                  </a:lnTo>
                  <a:lnTo>
                    <a:pt x="904" y="686"/>
                  </a:lnTo>
                  <a:lnTo>
                    <a:pt x="874" y="691"/>
                  </a:lnTo>
                  <a:lnTo>
                    <a:pt x="844" y="693"/>
                  </a:lnTo>
                  <a:lnTo>
                    <a:pt x="812" y="694"/>
                  </a:lnTo>
                  <a:lnTo>
                    <a:pt x="780" y="693"/>
                  </a:lnTo>
                  <a:lnTo>
                    <a:pt x="748" y="691"/>
                  </a:lnTo>
                  <a:lnTo>
                    <a:pt x="715" y="686"/>
                  </a:lnTo>
                  <a:lnTo>
                    <a:pt x="682" y="679"/>
                  </a:lnTo>
                  <a:lnTo>
                    <a:pt x="682" y="679"/>
                  </a:lnTo>
                  <a:lnTo>
                    <a:pt x="662" y="675"/>
                  </a:lnTo>
                  <a:lnTo>
                    <a:pt x="642" y="669"/>
                  </a:lnTo>
                  <a:lnTo>
                    <a:pt x="622" y="663"/>
                  </a:lnTo>
                  <a:lnTo>
                    <a:pt x="603" y="656"/>
                  </a:lnTo>
                  <a:lnTo>
                    <a:pt x="564" y="639"/>
                  </a:lnTo>
                  <a:lnTo>
                    <a:pt x="525" y="622"/>
                  </a:lnTo>
                  <a:lnTo>
                    <a:pt x="487" y="600"/>
                  </a:lnTo>
                  <a:lnTo>
                    <a:pt x="449" y="576"/>
                  </a:lnTo>
                  <a:lnTo>
                    <a:pt x="412" y="549"/>
                  </a:lnTo>
                  <a:lnTo>
                    <a:pt x="375" y="520"/>
                  </a:lnTo>
                  <a:lnTo>
                    <a:pt x="340" y="488"/>
                  </a:lnTo>
                  <a:lnTo>
                    <a:pt x="304" y="453"/>
                  </a:lnTo>
                  <a:lnTo>
                    <a:pt x="269" y="417"/>
                  </a:lnTo>
                  <a:lnTo>
                    <a:pt x="235" y="376"/>
                  </a:lnTo>
                  <a:lnTo>
                    <a:pt x="201" y="334"/>
                  </a:lnTo>
                  <a:lnTo>
                    <a:pt x="168" y="290"/>
                  </a:lnTo>
                  <a:lnTo>
                    <a:pt x="134" y="242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157" y="170"/>
                  </a:lnTo>
                  <a:lnTo>
                    <a:pt x="210" y="151"/>
                  </a:lnTo>
                  <a:lnTo>
                    <a:pt x="262" y="135"/>
                  </a:lnTo>
                  <a:lnTo>
                    <a:pt x="312" y="121"/>
                  </a:lnTo>
                  <a:lnTo>
                    <a:pt x="361" y="109"/>
                  </a:lnTo>
                  <a:lnTo>
                    <a:pt x="408" y="100"/>
                  </a:lnTo>
                  <a:lnTo>
                    <a:pt x="452" y="92"/>
                  </a:lnTo>
                  <a:lnTo>
                    <a:pt x="496" y="87"/>
                  </a:lnTo>
                  <a:lnTo>
                    <a:pt x="538" y="84"/>
                  </a:lnTo>
                  <a:lnTo>
                    <a:pt x="579" y="82"/>
                  </a:lnTo>
                  <a:lnTo>
                    <a:pt x="618" y="84"/>
                  </a:lnTo>
                  <a:lnTo>
                    <a:pt x="656" y="86"/>
                  </a:lnTo>
                  <a:lnTo>
                    <a:pt x="692" y="89"/>
                  </a:lnTo>
                  <a:lnTo>
                    <a:pt x="727" y="95"/>
                  </a:lnTo>
                  <a:lnTo>
                    <a:pt x="760" y="102"/>
                  </a:lnTo>
                  <a:lnTo>
                    <a:pt x="792" y="111"/>
                  </a:lnTo>
                  <a:lnTo>
                    <a:pt x="822" y="121"/>
                  </a:lnTo>
                  <a:lnTo>
                    <a:pt x="851" y="134"/>
                  </a:lnTo>
                  <a:lnTo>
                    <a:pt x="879" y="147"/>
                  </a:lnTo>
                  <a:lnTo>
                    <a:pt x="906" y="162"/>
                  </a:lnTo>
                  <a:lnTo>
                    <a:pt x="931" y="177"/>
                  </a:lnTo>
                  <a:lnTo>
                    <a:pt x="954" y="194"/>
                  </a:lnTo>
                  <a:lnTo>
                    <a:pt x="977" y="212"/>
                  </a:lnTo>
                  <a:lnTo>
                    <a:pt x="999" y="232"/>
                  </a:lnTo>
                  <a:lnTo>
                    <a:pt x="1018" y="252"/>
                  </a:lnTo>
                  <a:lnTo>
                    <a:pt x="1037" y="272"/>
                  </a:lnTo>
                  <a:lnTo>
                    <a:pt x="1054" y="294"/>
                  </a:lnTo>
                  <a:lnTo>
                    <a:pt x="1070" y="317"/>
                  </a:lnTo>
                  <a:lnTo>
                    <a:pt x="1086" y="341"/>
                  </a:lnTo>
                  <a:lnTo>
                    <a:pt x="1100" y="364"/>
                  </a:lnTo>
                  <a:lnTo>
                    <a:pt x="1112" y="389"/>
                  </a:lnTo>
                  <a:lnTo>
                    <a:pt x="1123" y="414"/>
                  </a:lnTo>
                  <a:lnTo>
                    <a:pt x="1123" y="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686" y="1242"/>
              <a:ext cx="201" cy="121"/>
            </a:xfrm>
            <a:custGeom>
              <a:rect b="b" l="l" r="r" t="t"/>
              <a:pathLst>
                <a:path extrusionOk="0" h="606" w="1004">
                  <a:moveTo>
                    <a:pt x="37" y="167"/>
                  </a:moveTo>
                  <a:lnTo>
                    <a:pt x="37" y="167"/>
                  </a:lnTo>
                  <a:lnTo>
                    <a:pt x="32" y="204"/>
                  </a:lnTo>
                  <a:lnTo>
                    <a:pt x="29" y="233"/>
                  </a:lnTo>
                  <a:lnTo>
                    <a:pt x="24" y="255"/>
                  </a:lnTo>
                  <a:lnTo>
                    <a:pt x="20" y="273"/>
                  </a:lnTo>
                  <a:lnTo>
                    <a:pt x="11" y="302"/>
                  </a:lnTo>
                  <a:lnTo>
                    <a:pt x="6" y="316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0" y="344"/>
                  </a:lnTo>
                  <a:lnTo>
                    <a:pt x="1" y="353"/>
                  </a:lnTo>
                  <a:lnTo>
                    <a:pt x="3" y="362"/>
                  </a:lnTo>
                  <a:lnTo>
                    <a:pt x="9" y="370"/>
                  </a:lnTo>
                  <a:lnTo>
                    <a:pt x="15" y="379"/>
                  </a:lnTo>
                  <a:lnTo>
                    <a:pt x="15" y="379"/>
                  </a:lnTo>
                  <a:lnTo>
                    <a:pt x="33" y="403"/>
                  </a:lnTo>
                  <a:lnTo>
                    <a:pt x="58" y="432"/>
                  </a:lnTo>
                  <a:lnTo>
                    <a:pt x="72" y="448"/>
                  </a:lnTo>
                  <a:lnTo>
                    <a:pt x="88" y="464"/>
                  </a:lnTo>
                  <a:lnTo>
                    <a:pt x="105" y="480"/>
                  </a:lnTo>
                  <a:lnTo>
                    <a:pt x="123" y="497"/>
                  </a:lnTo>
                  <a:lnTo>
                    <a:pt x="144" y="513"/>
                  </a:lnTo>
                  <a:lnTo>
                    <a:pt x="165" y="529"/>
                  </a:lnTo>
                  <a:lnTo>
                    <a:pt x="188" y="543"/>
                  </a:lnTo>
                  <a:lnTo>
                    <a:pt x="213" y="557"/>
                  </a:lnTo>
                  <a:lnTo>
                    <a:pt x="238" y="569"/>
                  </a:lnTo>
                  <a:lnTo>
                    <a:pt x="266" y="580"/>
                  </a:lnTo>
                  <a:lnTo>
                    <a:pt x="296" y="589"/>
                  </a:lnTo>
                  <a:lnTo>
                    <a:pt x="328" y="596"/>
                  </a:lnTo>
                  <a:lnTo>
                    <a:pt x="328" y="596"/>
                  </a:lnTo>
                  <a:lnTo>
                    <a:pt x="349" y="599"/>
                  </a:lnTo>
                  <a:lnTo>
                    <a:pt x="371" y="603"/>
                  </a:lnTo>
                  <a:lnTo>
                    <a:pt x="393" y="604"/>
                  </a:lnTo>
                  <a:lnTo>
                    <a:pt x="415" y="605"/>
                  </a:lnTo>
                  <a:lnTo>
                    <a:pt x="437" y="606"/>
                  </a:lnTo>
                  <a:lnTo>
                    <a:pt x="458" y="605"/>
                  </a:lnTo>
                  <a:lnTo>
                    <a:pt x="480" y="604"/>
                  </a:lnTo>
                  <a:lnTo>
                    <a:pt x="501" y="601"/>
                  </a:lnTo>
                  <a:lnTo>
                    <a:pt x="524" y="598"/>
                  </a:lnTo>
                  <a:lnTo>
                    <a:pt x="545" y="595"/>
                  </a:lnTo>
                  <a:lnTo>
                    <a:pt x="588" y="586"/>
                  </a:lnTo>
                  <a:lnTo>
                    <a:pt x="631" y="575"/>
                  </a:lnTo>
                  <a:lnTo>
                    <a:pt x="673" y="560"/>
                  </a:lnTo>
                  <a:lnTo>
                    <a:pt x="714" y="545"/>
                  </a:lnTo>
                  <a:lnTo>
                    <a:pt x="756" y="527"/>
                  </a:lnTo>
                  <a:lnTo>
                    <a:pt x="796" y="507"/>
                  </a:lnTo>
                  <a:lnTo>
                    <a:pt x="836" y="486"/>
                  </a:lnTo>
                  <a:lnTo>
                    <a:pt x="875" y="462"/>
                  </a:lnTo>
                  <a:lnTo>
                    <a:pt x="913" y="439"/>
                  </a:lnTo>
                  <a:lnTo>
                    <a:pt x="951" y="413"/>
                  </a:lnTo>
                  <a:lnTo>
                    <a:pt x="988" y="388"/>
                  </a:lnTo>
                  <a:lnTo>
                    <a:pt x="988" y="388"/>
                  </a:lnTo>
                  <a:lnTo>
                    <a:pt x="994" y="381"/>
                  </a:lnTo>
                  <a:lnTo>
                    <a:pt x="999" y="374"/>
                  </a:lnTo>
                  <a:lnTo>
                    <a:pt x="1002" y="365"/>
                  </a:lnTo>
                  <a:lnTo>
                    <a:pt x="1004" y="357"/>
                  </a:lnTo>
                  <a:lnTo>
                    <a:pt x="1004" y="349"/>
                  </a:lnTo>
                  <a:lnTo>
                    <a:pt x="1002" y="340"/>
                  </a:lnTo>
                  <a:lnTo>
                    <a:pt x="998" y="332"/>
                  </a:lnTo>
                  <a:lnTo>
                    <a:pt x="992" y="324"/>
                  </a:lnTo>
                  <a:lnTo>
                    <a:pt x="992" y="324"/>
                  </a:lnTo>
                  <a:lnTo>
                    <a:pt x="961" y="293"/>
                  </a:lnTo>
                  <a:lnTo>
                    <a:pt x="929" y="262"/>
                  </a:lnTo>
                  <a:lnTo>
                    <a:pt x="895" y="232"/>
                  </a:lnTo>
                  <a:lnTo>
                    <a:pt x="861" y="202"/>
                  </a:lnTo>
                  <a:lnTo>
                    <a:pt x="826" y="174"/>
                  </a:lnTo>
                  <a:lnTo>
                    <a:pt x="790" y="147"/>
                  </a:lnTo>
                  <a:lnTo>
                    <a:pt x="753" y="121"/>
                  </a:lnTo>
                  <a:lnTo>
                    <a:pt x="717" y="98"/>
                  </a:lnTo>
                  <a:lnTo>
                    <a:pt x="678" y="77"/>
                  </a:lnTo>
                  <a:lnTo>
                    <a:pt x="639" y="57"/>
                  </a:lnTo>
                  <a:lnTo>
                    <a:pt x="619" y="49"/>
                  </a:lnTo>
                  <a:lnTo>
                    <a:pt x="598" y="40"/>
                  </a:lnTo>
                  <a:lnTo>
                    <a:pt x="578" y="33"/>
                  </a:lnTo>
                  <a:lnTo>
                    <a:pt x="558" y="27"/>
                  </a:lnTo>
                  <a:lnTo>
                    <a:pt x="537" y="20"/>
                  </a:lnTo>
                  <a:lnTo>
                    <a:pt x="516" y="14"/>
                  </a:lnTo>
                  <a:lnTo>
                    <a:pt x="495" y="10"/>
                  </a:lnTo>
                  <a:lnTo>
                    <a:pt x="474" y="7"/>
                  </a:lnTo>
                  <a:lnTo>
                    <a:pt x="451" y="3"/>
                  </a:lnTo>
                  <a:lnTo>
                    <a:pt x="429" y="2"/>
                  </a:lnTo>
                  <a:lnTo>
                    <a:pt x="407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55" y="1"/>
                  </a:lnTo>
                  <a:lnTo>
                    <a:pt x="328" y="4"/>
                  </a:lnTo>
                  <a:lnTo>
                    <a:pt x="301" y="9"/>
                  </a:lnTo>
                  <a:lnTo>
                    <a:pt x="275" y="14"/>
                  </a:lnTo>
                  <a:lnTo>
                    <a:pt x="251" y="21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8"/>
                  </a:lnTo>
                  <a:lnTo>
                    <a:pt x="163" y="59"/>
                  </a:lnTo>
                  <a:lnTo>
                    <a:pt x="144" y="69"/>
                  </a:lnTo>
                  <a:lnTo>
                    <a:pt x="125" y="81"/>
                  </a:lnTo>
                  <a:lnTo>
                    <a:pt x="108" y="92"/>
                  </a:lnTo>
                  <a:lnTo>
                    <a:pt x="91" y="105"/>
                  </a:lnTo>
                  <a:lnTo>
                    <a:pt x="77" y="117"/>
                  </a:lnTo>
                  <a:lnTo>
                    <a:pt x="50" y="141"/>
                  </a:lnTo>
                  <a:lnTo>
                    <a:pt x="50" y="141"/>
                  </a:lnTo>
                  <a:lnTo>
                    <a:pt x="44" y="147"/>
                  </a:lnTo>
                  <a:lnTo>
                    <a:pt x="41" y="153"/>
                  </a:lnTo>
                  <a:lnTo>
                    <a:pt x="38" y="160"/>
                  </a:lnTo>
                  <a:lnTo>
                    <a:pt x="37" y="167"/>
                  </a:lnTo>
                  <a:lnTo>
                    <a:pt x="37" y="167"/>
                  </a:lnTo>
                  <a:close/>
                  <a:moveTo>
                    <a:pt x="118" y="192"/>
                  </a:moveTo>
                  <a:lnTo>
                    <a:pt x="118" y="192"/>
                  </a:lnTo>
                  <a:lnTo>
                    <a:pt x="134" y="178"/>
                  </a:lnTo>
                  <a:lnTo>
                    <a:pt x="150" y="165"/>
                  </a:lnTo>
                  <a:lnTo>
                    <a:pt x="167" y="153"/>
                  </a:lnTo>
                  <a:lnTo>
                    <a:pt x="185" y="141"/>
                  </a:lnTo>
                  <a:lnTo>
                    <a:pt x="204" y="131"/>
                  </a:lnTo>
                  <a:lnTo>
                    <a:pt x="223" y="121"/>
                  </a:lnTo>
                  <a:lnTo>
                    <a:pt x="242" y="112"/>
                  </a:lnTo>
                  <a:lnTo>
                    <a:pt x="262" y="105"/>
                  </a:lnTo>
                  <a:lnTo>
                    <a:pt x="283" y="99"/>
                  </a:lnTo>
                  <a:lnTo>
                    <a:pt x="304" y="93"/>
                  </a:lnTo>
                  <a:lnTo>
                    <a:pt x="325" y="89"/>
                  </a:lnTo>
                  <a:lnTo>
                    <a:pt x="348" y="86"/>
                  </a:lnTo>
                  <a:lnTo>
                    <a:pt x="370" y="83"/>
                  </a:lnTo>
                  <a:lnTo>
                    <a:pt x="393" y="83"/>
                  </a:lnTo>
                  <a:lnTo>
                    <a:pt x="418" y="85"/>
                  </a:lnTo>
                  <a:lnTo>
                    <a:pt x="442" y="86"/>
                  </a:lnTo>
                  <a:lnTo>
                    <a:pt x="467" y="90"/>
                  </a:lnTo>
                  <a:lnTo>
                    <a:pt x="493" y="95"/>
                  </a:lnTo>
                  <a:lnTo>
                    <a:pt x="518" y="101"/>
                  </a:lnTo>
                  <a:lnTo>
                    <a:pt x="545" y="109"/>
                  </a:lnTo>
                  <a:lnTo>
                    <a:pt x="572" y="119"/>
                  </a:lnTo>
                  <a:lnTo>
                    <a:pt x="598" y="131"/>
                  </a:lnTo>
                  <a:lnTo>
                    <a:pt x="626" y="144"/>
                  </a:lnTo>
                  <a:lnTo>
                    <a:pt x="655" y="159"/>
                  </a:lnTo>
                  <a:lnTo>
                    <a:pt x="684" y="176"/>
                  </a:lnTo>
                  <a:lnTo>
                    <a:pt x="713" y="195"/>
                  </a:lnTo>
                  <a:lnTo>
                    <a:pt x="743" y="215"/>
                  </a:lnTo>
                  <a:lnTo>
                    <a:pt x="774" y="237"/>
                  </a:lnTo>
                  <a:lnTo>
                    <a:pt x="804" y="262"/>
                  </a:lnTo>
                  <a:lnTo>
                    <a:pt x="835" y="288"/>
                  </a:lnTo>
                  <a:lnTo>
                    <a:pt x="866" y="317"/>
                  </a:lnTo>
                  <a:lnTo>
                    <a:pt x="898" y="349"/>
                  </a:lnTo>
                  <a:lnTo>
                    <a:pt x="898" y="349"/>
                  </a:lnTo>
                  <a:lnTo>
                    <a:pt x="861" y="373"/>
                  </a:lnTo>
                  <a:lnTo>
                    <a:pt x="823" y="396"/>
                  </a:lnTo>
                  <a:lnTo>
                    <a:pt x="786" y="418"/>
                  </a:lnTo>
                  <a:lnTo>
                    <a:pt x="749" y="438"/>
                  </a:lnTo>
                  <a:lnTo>
                    <a:pt x="712" y="454"/>
                  </a:lnTo>
                  <a:lnTo>
                    <a:pt x="677" y="470"/>
                  </a:lnTo>
                  <a:lnTo>
                    <a:pt x="641" y="483"/>
                  </a:lnTo>
                  <a:lnTo>
                    <a:pt x="606" y="494"/>
                  </a:lnTo>
                  <a:lnTo>
                    <a:pt x="572" y="504"/>
                  </a:lnTo>
                  <a:lnTo>
                    <a:pt x="537" y="512"/>
                  </a:lnTo>
                  <a:lnTo>
                    <a:pt x="504" y="517"/>
                  </a:lnTo>
                  <a:lnTo>
                    <a:pt x="470" y="521"/>
                  </a:lnTo>
                  <a:lnTo>
                    <a:pt x="437" y="522"/>
                  </a:lnTo>
                  <a:lnTo>
                    <a:pt x="404" y="521"/>
                  </a:lnTo>
                  <a:lnTo>
                    <a:pt x="373" y="519"/>
                  </a:lnTo>
                  <a:lnTo>
                    <a:pt x="342" y="515"/>
                  </a:lnTo>
                  <a:lnTo>
                    <a:pt x="342" y="515"/>
                  </a:lnTo>
                  <a:lnTo>
                    <a:pt x="318" y="509"/>
                  </a:lnTo>
                  <a:lnTo>
                    <a:pt x="295" y="502"/>
                  </a:lnTo>
                  <a:lnTo>
                    <a:pt x="273" y="493"/>
                  </a:lnTo>
                  <a:lnTo>
                    <a:pt x="253" y="484"/>
                  </a:lnTo>
                  <a:lnTo>
                    <a:pt x="233" y="473"/>
                  </a:lnTo>
                  <a:lnTo>
                    <a:pt x="214" y="462"/>
                  </a:lnTo>
                  <a:lnTo>
                    <a:pt x="197" y="450"/>
                  </a:lnTo>
                  <a:lnTo>
                    <a:pt x="180" y="437"/>
                  </a:lnTo>
                  <a:lnTo>
                    <a:pt x="166" y="423"/>
                  </a:lnTo>
                  <a:lnTo>
                    <a:pt x="151" y="410"/>
                  </a:lnTo>
                  <a:lnTo>
                    <a:pt x="126" y="383"/>
                  </a:lnTo>
                  <a:lnTo>
                    <a:pt x="105" y="359"/>
                  </a:lnTo>
                  <a:lnTo>
                    <a:pt x="87" y="336"/>
                  </a:lnTo>
                  <a:lnTo>
                    <a:pt x="87" y="336"/>
                  </a:lnTo>
                  <a:lnTo>
                    <a:pt x="94" y="313"/>
                  </a:lnTo>
                  <a:lnTo>
                    <a:pt x="102" y="287"/>
                  </a:lnTo>
                  <a:lnTo>
                    <a:pt x="106" y="271"/>
                  </a:lnTo>
                  <a:lnTo>
                    <a:pt x="110" y="249"/>
                  </a:lnTo>
                  <a:lnTo>
                    <a:pt x="113" y="224"/>
                  </a:lnTo>
                  <a:lnTo>
                    <a:pt x="118" y="192"/>
                  </a:lnTo>
                  <a:lnTo>
                    <a:pt x="118" y="1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30" y="1164"/>
              <a:ext cx="694" cy="1035"/>
            </a:xfrm>
            <a:custGeom>
              <a:rect b="b" l="l" r="r" t="t"/>
              <a:pathLst>
                <a:path extrusionOk="0" h="5176" w="3470">
                  <a:moveTo>
                    <a:pt x="3470" y="2847"/>
                  </a:moveTo>
                  <a:lnTo>
                    <a:pt x="3470" y="2847"/>
                  </a:lnTo>
                  <a:lnTo>
                    <a:pt x="3469" y="2817"/>
                  </a:lnTo>
                  <a:lnTo>
                    <a:pt x="3468" y="2787"/>
                  </a:lnTo>
                  <a:lnTo>
                    <a:pt x="3464" y="2757"/>
                  </a:lnTo>
                  <a:lnTo>
                    <a:pt x="3460" y="2728"/>
                  </a:lnTo>
                  <a:lnTo>
                    <a:pt x="3454" y="2698"/>
                  </a:lnTo>
                  <a:lnTo>
                    <a:pt x="3448" y="2669"/>
                  </a:lnTo>
                  <a:lnTo>
                    <a:pt x="3440" y="2641"/>
                  </a:lnTo>
                  <a:lnTo>
                    <a:pt x="3431" y="2613"/>
                  </a:lnTo>
                  <a:lnTo>
                    <a:pt x="3421" y="2585"/>
                  </a:lnTo>
                  <a:lnTo>
                    <a:pt x="3409" y="2557"/>
                  </a:lnTo>
                  <a:lnTo>
                    <a:pt x="3396" y="2532"/>
                  </a:lnTo>
                  <a:lnTo>
                    <a:pt x="3384" y="2505"/>
                  </a:lnTo>
                  <a:lnTo>
                    <a:pt x="3370" y="2479"/>
                  </a:lnTo>
                  <a:lnTo>
                    <a:pt x="3354" y="2455"/>
                  </a:lnTo>
                  <a:lnTo>
                    <a:pt x="3338" y="2430"/>
                  </a:lnTo>
                  <a:lnTo>
                    <a:pt x="3321" y="2407"/>
                  </a:lnTo>
                  <a:lnTo>
                    <a:pt x="3303" y="2384"/>
                  </a:lnTo>
                  <a:lnTo>
                    <a:pt x="3284" y="2361"/>
                  </a:lnTo>
                  <a:lnTo>
                    <a:pt x="3264" y="2340"/>
                  </a:lnTo>
                  <a:lnTo>
                    <a:pt x="3244" y="2320"/>
                  </a:lnTo>
                  <a:lnTo>
                    <a:pt x="3221" y="2300"/>
                  </a:lnTo>
                  <a:lnTo>
                    <a:pt x="3200" y="2281"/>
                  </a:lnTo>
                  <a:lnTo>
                    <a:pt x="3177" y="2262"/>
                  </a:lnTo>
                  <a:lnTo>
                    <a:pt x="3153" y="2245"/>
                  </a:lnTo>
                  <a:lnTo>
                    <a:pt x="3129" y="2229"/>
                  </a:lnTo>
                  <a:lnTo>
                    <a:pt x="3103" y="2214"/>
                  </a:lnTo>
                  <a:lnTo>
                    <a:pt x="3078" y="2200"/>
                  </a:lnTo>
                  <a:lnTo>
                    <a:pt x="3051" y="2186"/>
                  </a:lnTo>
                  <a:lnTo>
                    <a:pt x="3024" y="2174"/>
                  </a:lnTo>
                  <a:lnTo>
                    <a:pt x="2996" y="2163"/>
                  </a:lnTo>
                  <a:lnTo>
                    <a:pt x="2968" y="2153"/>
                  </a:lnTo>
                  <a:lnTo>
                    <a:pt x="2939" y="2144"/>
                  </a:lnTo>
                  <a:lnTo>
                    <a:pt x="2939" y="2144"/>
                  </a:lnTo>
                  <a:lnTo>
                    <a:pt x="2946" y="2120"/>
                  </a:lnTo>
                  <a:lnTo>
                    <a:pt x="2952" y="2095"/>
                  </a:lnTo>
                  <a:lnTo>
                    <a:pt x="2956" y="2071"/>
                  </a:lnTo>
                  <a:lnTo>
                    <a:pt x="2960" y="2046"/>
                  </a:lnTo>
                  <a:lnTo>
                    <a:pt x="2963" y="2022"/>
                  </a:lnTo>
                  <a:lnTo>
                    <a:pt x="2965" y="1998"/>
                  </a:lnTo>
                  <a:lnTo>
                    <a:pt x="2966" y="1975"/>
                  </a:lnTo>
                  <a:lnTo>
                    <a:pt x="2966" y="1951"/>
                  </a:lnTo>
                  <a:lnTo>
                    <a:pt x="2966" y="1928"/>
                  </a:lnTo>
                  <a:lnTo>
                    <a:pt x="2965" y="1905"/>
                  </a:lnTo>
                  <a:lnTo>
                    <a:pt x="2963" y="1881"/>
                  </a:lnTo>
                  <a:lnTo>
                    <a:pt x="2959" y="1859"/>
                  </a:lnTo>
                  <a:lnTo>
                    <a:pt x="2955" y="1837"/>
                  </a:lnTo>
                  <a:lnTo>
                    <a:pt x="2950" y="1814"/>
                  </a:lnTo>
                  <a:lnTo>
                    <a:pt x="2945" y="1792"/>
                  </a:lnTo>
                  <a:lnTo>
                    <a:pt x="2939" y="1771"/>
                  </a:lnTo>
                  <a:lnTo>
                    <a:pt x="2931" y="1750"/>
                  </a:lnTo>
                  <a:lnTo>
                    <a:pt x="2925" y="1729"/>
                  </a:lnTo>
                  <a:lnTo>
                    <a:pt x="2916" y="1707"/>
                  </a:lnTo>
                  <a:lnTo>
                    <a:pt x="2907" y="1687"/>
                  </a:lnTo>
                  <a:lnTo>
                    <a:pt x="2897" y="1667"/>
                  </a:lnTo>
                  <a:lnTo>
                    <a:pt x="2887" y="1648"/>
                  </a:lnTo>
                  <a:lnTo>
                    <a:pt x="2876" y="1628"/>
                  </a:lnTo>
                  <a:lnTo>
                    <a:pt x="2865" y="1609"/>
                  </a:lnTo>
                  <a:lnTo>
                    <a:pt x="2852" y="1592"/>
                  </a:lnTo>
                  <a:lnTo>
                    <a:pt x="2839" y="1574"/>
                  </a:lnTo>
                  <a:lnTo>
                    <a:pt x="2826" y="1556"/>
                  </a:lnTo>
                  <a:lnTo>
                    <a:pt x="2812" y="1539"/>
                  </a:lnTo>
                  <a:lnTo>
                    <a:pt x="2798" y="1523"/>
                  </a:lnTo>
                  <a:lnTo>
                    <a:pt x="2782" y="1507"/>
                  </a:lnTo>
                  <a:lnTo>
                    <a:pt x="2766" y="1491"/>
                  </a:lnTo>
                  <a:lnTo>
                    <a:pt x="2751" y="1476"/>
                  </a:lnTo>
                  <a:lnTo>
                    <a:pt x="2734" y="1461"/>
                  </a:lnTo>
                  <a:lnTo>
                    <a:pt x="2717" y="1448"/>
                  </a:lnTo>
                  <a:lnTo>
                    <a:pt x="2700" y="1435"/>
                  </a:lnTo>
                  <a:lnTo>
                    <a:pt x="2682" y="1421"/>
                  </a:lnTo>
                  <a:lnTo>
                    <a:pt x="2664" y="1409"/>
                  </a:lnTo>
                  <a:lnTo>
                    <a:pt x="2645" y="1398"/>
                  </a:lnTo>
                  <a:lnTo>
                    <a:pt x="2626" y="1387"/>
                  </a:lnTo>
                  <a:lnTo>
                    <a:pt x="2606" y="1377"/>
                  </a:lnTo>
                  <a:lnTo>
                    <a:pt x="2587" y="1367"/>
                  </a:lnTo>
                  <a:lnTo>
                    <a:pt x="2567" y="1358"/>
                  </a:lnTo>
                  <a:lnTo>
                    <a:pt x="2546" y="1349"/>
                  </a:lnTo>
                  <a:lnTo>
                    <a:pt x="2526" y="1341"/>
                  </a:lnTo>
                  <a:lnTo>
                    <a:pt x="2504" y="1334"/>
                  </a:lnTo>
                  <a:lnTo>
                    <a:pt x="2483" y="1328"/>
                  </a:lnTo>
                  <a:lnTo>
                    <a:pt x="2461" y="1322"/>
                  </a:lnTo>
                  <a:lnTo>
                    <a:pt x="2440" y="1318"/>
                  </a:lnTo>
                  <a:lnTo>
                    <a:pt x="2417" y="1313"/>
                  </a:lnTo>
                  <a:lnTo>
                    <a:pt x="2395" y="1310"/>
                  </a:lnTo>
                  <a:lnTo>
                    <a:pt x="2373" y="1308"/>
                  </a:lnTo>
                  <a:lnTo>
                    <a:pt x="2349" y="1307"/>
                  </a:lnTo>
                  <a:lnTo>
                    <a:pt x="2327" y="1305"/>
                  </a:lnTo>
                  <a:lnTo>
                    <a:pt x="2304" y="1305"/>
                  </a:lnTo>
                  <a:lnTo>
                    <a:pt x="2280" y="1305"/>
                  </a:lnTo>
                  <a:lnTo>
                    <a:pt x="2258" y="1308"/>
                  </a:lnTo>
                  <a:lnTo>
                    <a:pt x="2235" y="1310"/>
                  </a:lnTo>
                  <a:lnTo>
                    <a:pt x="2211" y="1313"/>
                  </a:lnTo>
                  <a:lnTo>
                    <a:pt x="2187" y="1318"/>
                  </a:lnTo>
                  <a:lnTo>
                    <a:pt x="2163" y="1323"/>
                  </a:lnTo>
                  <a:lnTo>
                    <a:pt x="2140" y="1329"/>
                  </a:lnTo>
                  <a:lnTo>
                    <a:pt x="2116" y="1335"/>
                  </a:lnTo>
                  <a:lnTo>
                    <a:pt x="2093" y="1344"/>
                  </a:lnTo>
                  <a:lnTo>
                    <a:pt x="2070" y="1353"/>
                  </a:lnTo>
                  <a:lnTo>
                    <a:pt x="2070" y="1353"/>
                  </a:lnTo>
                  <a:lnTo>
                    <a:pt x="2041" y="1343"/>
                  </a:lnTo>
                  <a:lnTo>
                    <a:pt x="2009" y="1331"/>
                  </a:lnTo>
                  <a:lnTo>
                    <a:pt x="1975" y="1317"/>
                  </a:lnTo>
                  <a:lnTo>
                    <a:pt x="1939" y="1301"/>
                  </a:lnTo>
                  <a:lnTo>
                    <a:pt x="1902" y="1283"/>
                  </a:lnTo>
                  <a:lnTo>
                    <a:pt x="1864" y="1263"/>
                  </a:lnTo>
                  <a:lnTo>
                    <a:pt x="1829" y="1242"/>
                  </a:lnTo>
                  <a:lnTo>
                    <a:pt x="1793" y="1219"/>
                  </a:lnTo>
                  <a:lnTo>
                    <a:pt x="1760" y="1195"/>
                  </a:lnTo>
                  <a:lnTo>
                    <a:pt x="1745" y="1182"/>
                  </a:lnTo>
                  <a:lnTo>
                    <a:pt x="1729" y="1169"/>
                  </a:lnTo>
                  <a:lnTo>
                    <a:pt x="1716" y="1156"/>
                  </a:lnTo>
                  <a:lnTo>
                    <a:pt x="1704" y="1142"/>
                  </a:lnTo>
                  <a:lnTo>
                    <a:pt x="1692" y="1128"/>
                  </a:lnTo>
                  <a:lnTo>
                    <a:pt x="1681" y="1114"/>
                  </a:lnTo>
                  <a:lnTo>
                    <a:pt x="1673" y="1100"/>
                  </a:lnTo>
                  <a:lnTo>
                    <a:pt x="1665" y="1085"/>
                  </a:lnTo>
                  <a:lnTo>
                    <a:pt x="1658" y="1070"/>
                  </a:lnTo>
                  <a:lnTo>
                    <a:pt x="1654" y="1056"/>
                  </a:lnTo>
                  <a:lnTo>
                    <a:pt x="1650" y="1040"/>
                  </a:lnTo>
                  <a:lnTo>
                    <a:pt x="1649" y="1025"/>
                  </a:lnTo>
                  <a:lnTo>
                    <a:pt x="1650" y="1009"/>
                  </a:lnTo>
                  <a:lnTo>
                    <a:pt x="1654" y="994"/>
                  </a:lnTo>
                  <a:lnTo>
                    <a:pt x="1654" y="994"/>
                  </a:lnTo>
                  <a:lnTo>
                    <a:pt x="1692" y="836"/>
                  </a:lnTo>
                  <a:lnTo>
                    <a:pt x="1728" y="677"/>
                  </a:lnTo>
                  <a:lnTo>
                    <a:pt x="1764" y="522"/>
                  </a:lnTo>
                  <a:lnTo>
                    <a:pt x="1794" y="379"/>
                  </a:lnTo>
                  <a:lnTo>
                    <a:pt x="1842" y="153"/>
                  </a:lnTo>
                  <a:lnTo>
                    <a:pt x="1863" y="49"/>
                  </a:lnTo>
                  <a:lnTo>
                    <a:pt x="1863" y="49"/>
                  </a:lnTo>
                  <a:lnTo>
                    <a:pt x="1864" y="41"/>
                  </a:lnTo>
                  <a:lnTo>
                    <a:pt x="1863" y="32"/>
                  </a:lnTo>
                  <a:lnTo>
                    <a:pt x="1861" y="26"/>
                  </a:lnTo>
                  <a:lnTo>
                    <a:pt x="1857" y="18"/>
                  </a:lnTo>
                  <a:lnTo>
                    <a:pt x="1852" y="12"/>
                  </a:lnTo>
                  <a:lnTo>
                    <a:pt x="1845" y="7"/>
                  </a:lnTo>
                  <a:lnTo>
                    <a:pt x="1839" y="3"/>
                  </a:lnTo>
                  <a:lnTo>
                    <a:pt x="1831" y="0"/>
                  </a:lnTo>
                  <a:lnTo>
                    <a:pt x="1831" y="0"/>
                  </a:lnTo>
                  <a:lnTo>
                    <a:pt x="1822" y="0"/>
                  </a:lnTo>
                  <a:lnTo>
                    <a:pt x="1814" y="0"/>
                  </a:lnTo>
                  <a:lnTo>
                    <a:pt x="1806" y="2"/>
                  </a:lnTo>
                  <a:lnTo>
                    <a:pt x="1799" y="7"/>
                  </a:lnTo>
                  <a:lnTo>
                    <a:pt x="1793" y="11"/>
                  </a:lnTo>
                  <a:lnTo>
                    <a:pt x="1787" y="18"/>
                  </a:lnTo>
                  <a:lnTo>
                    <a:pt x="1784" y="24"/>
                  </a:lnTo>
                  <a:lnTo>
                    <a:pt x="1782" y="33"/>
                  </a:lnTo>
                  <a:lnTo>
                    <a:pt x="1782" y="33"/>
                  </a:lnTo>
                  <a:lnTo>
                    <a:pt x="1756" y="159"/>
                  </a:lnTo>
                  <a:lnTo>
                    <a:pt x="1721" y="326"/>
                  </a:lnTo>
                  <a:lnTo>
                    <a:pt x="1678" y="521"/>
                  </a:lnTo>
                  <a:lnTo>
                    <a:pt x="1631" y="731"/>
                  </a:lnTo>
                  <a:lnTo>
                    <a:pt x="1606" y="835"/>
                  </a:lnTo>
                  <a:lnTo>
                    <a:pt x="1581" y="939"/>
                  </a:lnTo>
                  <a:lnTo>
                    <a:pt x="1555" y="1038"/>
                  </a:lnTo>
                  <a:lnTo>
                    <a:pt x="1531" y="1132"/>
                  </a:lnTo>
                  <a:lnTo>
                    <a:pt x="1506" y="1219"/>
                  </a:lnTo>
                  <a:lnTo>
                    <a:pt x="1483" y="1296"/>
                  </a:lnTo>
                  <a:lnTo>
                    <a:pt x="1461" y="1363"/>
                  </a:lnTo>
                  <a:lnTo>
                    <a:pt x="1451" y="1392"/>
                  </a:lnTo>
                  <a:lnTo>
                    <a:pt x="1440" y="1418"/>
                  </a:lnTo>
                  <a:lnTo>
                    <a:pt x="1440" y="1418"/>
                  </a:lnTo>
                  <a:lnTo>
                    <a:pt x="1416" y="1409"/>
                  </a:lnTo>
                  <a:lnTo>
                    <a:pt x="1390" y="1401"/>
                  </a:lnTo>
                  <a:lnTo>
                    <a:pt x="1366" y="1394"/>
                  </a:lnTo>
                  <a:lnTo>
                    <a:pt x="1340" y="1389"/>
                  </a:lnTo>
                  <a:lnTo>
                    <a:pt x="1315" y="1386"/>
                  </a:lnTo>
                  <a:lnTo>
                    <a:pt x="1289" y="1382"/>
                  </a:lnTo>
                  <a:lnTo>
                    <a:pt x="1263" y="1380"/>
                  </a:lnTo>
                  <a:lnTo>
                    <a:pt x="1237" y="1380"/>
                  </a:lnTo>
                  <a:lnTo>
                    <a:pt x="1237" y="1380"/>
                  </a:lnTo>
                  <a:lnTo>
                    <a:pt x="1206" y="1381"/>
                  </a:lnTo>
                  <a:lnTo>
                    <a:pt x="1177" y="1383"/>
                  </a:lnTo>
                  <a:lnTo>
                    <a:pt x="1148" y="1387"/>
                  </a:lnTo>
                  <a:lnTo>
                    <a:pt x="1119" y="1391"/>
                  </a:lnTo>
                  <a:lnTo>
                    <a:pt x="1092" y="1398"/>
                  </a:lnTo>
                  <a:lnTo>
                    <a:pt x="1065" y="1406"/>
                  </a:lnTo>
                  <a:lnTo>
                    <a:pt x="1037" y="1416"/>
                  </a:lnTo>
                  <a:lnTo>
                    <a:pt x="1011" y="1426"/>
                  </a:lnTo>
                  <a:lnTo>
                    <a:pt x="986" y="1437"/>
                  </a:lnTo>
                  <a:lnTo>
                    <a:pt x="960" y="1450"/>
                  </a:lnTo>
                  <a:lnTo>
                    <a:pt x="936" y="1464"/>
                  </a:lnTo>
                  <a:lnTo>
                    <a:pt x="912" y="1479"/>
                  </a:lnTo>
                  <a:lnTo>
                    <a:pt x="890" y="1495"/>
                  </a:lnTo>
                  <a:lnTo>
                    <a:pt x="868" y="1513"/>
                  </a:lnTo>
                  <a:lnTo>
                    <a:pt x="846" y="1530"/>
                  </a:lnTo>
                  <a:lnTo>
                    <a:pt x="826" y="1550"/>
                  </a:lnTo>
                  <a:lnTo>
                    <a:pt x="807" y="1570"/>
                  </a:lnTo>
                  <a:lnTo>
                    <a:pt x="789" y="1592"/>
                  </a:lnTo>
                  <a:lnTo>
                    <a:pt x="772" y="1613"/>
                  </a:lnTo>
                  <a:lnTo>
                    <a:pt x="756" y="1636"/>
                  </a:lnTo>
                  <a:lnTo>
                    <a:pt x="740" y="1660"/>
                  </a:lnTo>
                  <a:lnTo>
                    <a:pt x="727" y="1684"/>
                  </a:lnTo>
                  <a:lnTo>
                    <a:pt x="714" y="1709"/>
                  </a:lnTo>
                  <a:lnTo>
                    <a:pt x="702" y="1734"/>
                  </a:lnTo>
                  <a:lnTo>
                    <a:pt x="691" y="1761"/>
                  </a:lnTo>
                  <a:lnTo>
                    <a:pt x="682" y="1788"/>
                  </a:lnTo>
                  <a:lnTo>
                    <a:pt x="675" y="1816"/>
                  </a:lnTo>
                  <a:lnTo>
                    <a:pt x="668" y="1843"/>
                  </a:lnTo>
                  <a:lnTo>
                    <a:pt x="663" y="1871"/>
                  </a:lnTo>
                  <a:lnTo>
                    <a:pt x="659" y="1900"/>
                  </a:lnTo>
                  <a:lnTo>
                    <a:pt x="657" y="1930"/>
                  </a:lnTo>
                  <a:lnTo>
                    <a:pt x="657" y="1959"/>
                  </a:lnTo>
                  <a:lnTo>
                    <a:pt x="657" y="1959"/>
                  </a:lnTo>
                  <a:lnTo>
                    <a:pt x="657" y="1983"/>
                  </a:lnTo>
                  <a:lnTo>
                    <a:pt x="658" y="2006"/>
                  </a:lnTo>
                  <a:lnTo>
                    <a:pt x="660" y="2028"/>
                  </a:lnTo>
                  <a:lnTo>
                    <a:pt x="663" y="2052"/>
                  </a:lnTo>
                  <a:lnTo>
                    <a:pt x="668" y="2074"/>
                  </a:lnTo>
                  <a:lnTo>
                    <a:pt x="672" y="2096"/>
                  </a:lnTo>
                  <a:lnTo>
                    <a:pt x="678" y="2117"/>
                  </a:lnTo>
                  <a:lnTo>
                    <a:pt x="685" y="2140"/>
                  </a:lnTo>
                  <a:lnTo>
                    <a:pt x="685" y="2140"/>
                  </a:lnTo>
                  <a:lnTo>
                    <a:pt x="649" y="2142"/>
                  </a:lnTo>
                  <a:lnTo>
                    <a:pt x="614" y="2146"/>
                  </a:lnTo>
                  <a:lnTo>
                    <a:pt x="580" y="2153"/>
                  </a:lnTo>
                  <a:lnTo>
                    <a:pt x="546" y="2160"/>
                  </a:lnTo>
                  <a:lnTo>
                    <a:pt x="513" y="2170"/>
                  </a:lnTo>
                  <a:lnTo>
                    <a:pt x="481" y="2180"/>
                  </a:lnTo>
                  <a:lnTo>
                    <a:pt x="448" y="2192"/>
                  </a:lnTo>
                  <a:lnTo>
                    <a:pt x="417" y="2205"/>
                  </a:lnTo>
                  <a:lnTo>
                    <a:pt x="387" y="2221"/>
                  </a:lnTo>
                  <a:lnTo>
                    <a:pt x="357" y="2238"/>
                  </a:lnTo>
                  <a:lnTo>
                    <a:pt x="329" y="2255"/>
                  </a:lnTo>
                  <a:lnTo>
                    <a:pt x="301" y="2274"/>
                  </a:lnTo>
                  <a:lnTo>
                    <a:pt x="274" y="2294"/>
                  </a:lnTo>
                  <a:lnTo>
                    <a:pt x="248" y="2316"/>
                  </a:lnTo>
                  <a:lnTo>
                    <a:pt x="223" y="2338"/>
                  </a:lnTo>
                  <a:lnTo>
                    <a:pt x="200" y="2362"/>
                  </a:lnTo>
                  <a:lnTo>
                    <a:pt x="176" y="2387"/>
                  </a:lnTo>
                  <a:lnTo>
                    <a:pt x="155" y="2413"/>
                  </a:lnTo>
                  <a:lnTo>
                    <a:pt x="135" y="2439"/>
                  </a:lnTo>
                  <a:lnTo>
                    <a:pt x="116" y="2467"/>
                  </a:lnTo>
                  <a:lnTo>
                    <a:pt x="98" y="2496"/>
                  </a:lnTo>
                  <a:lnTo>
                    <a:pt x="81" y="2525"/>
                  </a:lnTo>
                  <a:lnTo>
                    <a:pt x="67" y="2556"/>
                  </a:lnTo>
                  <a:lnTo>
                    <a:pt x="54" y="2587"/>
                  </a:lnTo>
                  <a:lnTo>
                    <a:pt x="41" y="2619"/>
                  </a:lnTo>
                  <a:lnTo>
                    <a:pt x="30" y="2652"/>
                  </a:lnTo>
                  <a:lnTo>
                    <a:pt x="21" y="2685"/>
                  </a:lnTo>
                  <a:lnTo>
                    <a:pt x="13" y="2719"/>
                  </a:lnTo>
                  <a:lnTo>
                    <a:pt x="8" y="2753"/>
                  </a:lnTo>
                  <a:lnTo>
                    <a:pt x="3" y="2788"/>
                  </a:lnTo>
                  <a:lnTo>
                    <a:pt x="0" y="2824"/>
                  </a:lnTo>
                  <a:lnTo>
                    <a:pt x="0" y="2859"/>
                  </a:lnTo>
                  <a:lnTo>
                    <a:pt x="0" y="2859"/>
                  </a:lnTo>
                  <a:lnTo>
                    <a:pt x="0" y="2893"/>
                  </a:lnTo>
                  <a:lnTo>
                    <a:pt x="2" y="2926"/>
                  </a:lnTo>
                  <a:lnTo>
                    <a:pt x="7" y="2958"/>
                  </a:lnTo>
                  <a:lnTo>
                    <a:pt x="11" y="2991"/>
                  </a:lnTo>
                  <a:lnTo>
                    <a:pt x="18" y="3023"/>
                  </a:lnTo>
                  <a:lnTo>
                    <a:pt x="27" y="3054"/>
                  </a:lnTo>
                  <a:lnTo>
                    <a:pt x="36" y="3084"/>
                  </a:lnTo>
                  <a:lnTo>
                    <a:pt x="47" y="3114"/>
                  </a:lnTo>
                  <a:lnTo>
                    <a:pt x="58" y="3144"/>
                  </a:lnTo>
                  <a:lnTo>
                    <a:pt x="71" y="3173"/>
                  </a:lnTo>
                  <a:lnTo>
                    <a:pt x="86" y="3201"/>
                  </a:lnTo>
                  <a:lnTo>
                    <a:pt x="101" y="3229"/>
                  </a:lnTo>
                  <a:lnTo>
                    <a:pt x="118" y="3256"/>
                  </a:lnTo>
                  <a:lnTo>
                    <a:pt x="136" y="3281"/>
                  </a:lnTo>
                  <a:lnTo>
                    <a:pt x="155" y="3306"/>
                  </a:lnTo>
                  <a:lnTo>
                    <a:pt x="175" y="3330"/>
                  </a:lnTo>
                  <a:lnTo>
                    <a:pt x="196" y="3354"/>
                  </a:lnTo>
                  <a:lnTo>
                    <a:pt x="219" y="3376"/>
                  </a:lnTo>
                  <a:lnTo>
                    <a:pt x="241" y="3397"/>
                  </a:lnTo>
                  <a:lnTo>
                    <a:pt x="265" y="3418"/>
                  </a:lnTo>
                  <a:lnTo>
                    <a:pt x="290" y="3437"/>
                  </a:lnTo>
                  <a:lnTo>
                    <a:pt x="316" y="3455"/>
                  </a:lnTo>
                  <a:lnTo>
                    <a:pt x="342" y="3473"/>
                  </a:lnTo>
                  <a:lnTo>
                    <a:pt x="369" y="3489"/>
                  </a:lnTo>
                  <a:lnTo>
                    <a:pt x="398" y="3504"/>
                  </a:lnTo>
                  <a:lnTo>
                    <a:pt x="426" y="3517"/>
                  </a:lnTo>
                  <a:lnTo>
                    <a:pt x="456" y="3530"/>
                  </a:lnTo>
                  <a:lnTo>
                    <a:pt x="486" y="3541"/>
                  </a:lnTo>
                  <a:lnTo>
                    <a:pt x="516" y="3551"/>
                  </a:lnTo>
                  <a:lnTo>
                    <a:pt x="547" y="3559"/>
                  </a:lnTo>
                  <a:lnTo>
                    <a:pt x="580" y="3566"/>
                  </a:lnTo>
                  <a:lnTo>
                    <a:pt x="612" y="3572"/>
                  </a:lnTo>
                  <a:lnTo>
                    <a:pt x="612" y="3572"/>
                  </a:lnTo>
                  <a:lnTo>
                    <a:pt x="595" y="3608"/>
                  </a:lnTo>
                  <a:lnTo>
                    <a:pt x="581" y="3646"/>
                  </a:lnTo>
                  <a:lnTo>
                    <a:pt x="569" y="3683"/>
                  </a:lnTo>
                  <a:lnTo>
                    <a:pt x="559" y="3721"/>
                  </a:lnTo>
                  <a:lnTo>
                    <a:pt x="550" y="3761"/>
                  </a:lnTo>
                  <a:lnTo>
                    <a:pt x="544" y="3800"/>
                  </a:lnTo>
                  <a:lnTo>
                    <a:pt x="541" y="3840"/>
                  </a:lnTo>
                  <a:lnTo>
                    <a:pt x="540" y="3881"/>
                  </a:lnTo>
                  <a:lnTo>
                    <a:pt x="540" y="3881"/>
                  </a:lnTo>
                  <a:lnTo>
                    <a:pt x="541" y="3921"/>
                  </a:lnTo>
                  <a:lnTo>
                    <a:pt x="544" y="3960"/>
                  </a:lnTo>
                  <a:lnTo>
                    <a:pt x="550" y="3998"/>
                  </a:lnTo>
                  <a:lnTo>
                    <a:pt x="556" y="4035"/>
                  </a:lnTo>
                  <a:lnTo>
                    <a:pt x="566" y="4072"/>
                  </a:lnTo>
                  <a:lnTo>
                    <a:pt x="578" y="4108"/>
                  </a:lnTo>
                  <a:lnTo>
                    <a:pt x="591" y="4142"/>
                  </a:lnTo>
                  <a:lnTo>
                    <a:pt x="605" y="4177"/>
                  </a:lnTo>
                  <a:lnTo>
                    <a:pt x="622" y="4210"/>
                  </a:lnTo>
                  <a:lnTo>
                    <a:pt x="641" y="4241"/>
                  </a:lnTo>
                  <a:lnTo>
                    <a:pt x="661" y="4273"/>
                  </a:lnTo>
                  <a:lnTo>
                    <a:pt x="682" y="4303"/>
                  </a:lnTo>
                  <a:lnTo>
                    <a:pt x="706" y="4332"/>
                  </a:lnTo>
                  <a:lnTo>
                    <a:pt x="730" y="4358"/>
                  </a:lnTo>
                  <a:lnTo>
                    <a:pt x="756" y="4384"/>
                  </a:lnTo>
                  <a:lnTo>
                    <a:pt x="783" y="4409"/>
                  </a:lnTo>
                  <a:lnTo>
                    <a:pt x="812" y="4432"/>
                  </a:lnTo>
                  <a:lnTo>
                    <a:pt x="841" y="4453"/>
                  </a:lnTo>
                  <a:lnTo>
                    <a:pt x="872" y="4473"/>
                  </a:lnTo>
                  <a:lnTo>
                    <a:pt x="903" y="4492"/>
                  </a:lnTo>
                  <a:lnTo>
                    <a:pt x="937" y="4509"/>
                  </a:lnTo>
                  <a:lnTo>
                    <a:pt x="970" y="4524"/>
                  </a:lnTo>
                  <a:lnTo>
                    <a:pt x="1005" y="4538"/>
                  </a:lnTo>
                  <a:lnTo>
                    <a:pt x="1039" y="4549"/>
                  </a:lnTo>
                  <a:lnTo>
                    <a:pt x="1076" y="4559"/>
                  </a:lnTo>
                  <a:lnTo>
                    <a:pt x="1113" y="4567"/>
                  </a:lnTo>
                  <a:lnTo>
                    <a:pt x="1150" y="4572"/>
                  </a:lnTo>
                  <a:lnTo>
                    <a:pt x="1188" y="4576"/>
                  </a:lnTo>
                  <a:lnTo>
                    <a:pt x="1227" y="4577"/>
                  </a:lnTo>
                  <a:lnTo>
                    <a:pt x="1266" y="4577"/>
                  </a:lnTo>
                  <a:lnTo>
                    <a:pt x="1305" y="4573"/>
                  </a:lnTo>
                  <a:lnTo>
                    <a:pt x="1344" y="4569"/>
                  </a:lnTo>
                  <a:lnTo>
                    <a:pt x="1344" y="4569"/>
                  </a:lnTo>
                  <a:lnTo>
                    <a:pt x="1341" y="4599"/>
                  </a:lnTo>
                  <a:lnTo>
                    <a:pt x="1341" y="4630"/>
                  </a:lnTo>
                  <a:lnTo>
                    <a:pt x="1343" y="4659"/>
                  </a:lnTo>
                  <a:lnTo>
                    <a:pt x="1345" y="4689"/>
                  </a:lnTo>
                  <a:lnTo>
                    <a:pt x="1349" y="4718"/>
                  </a:lnTo>
                  <a:lnTo>
                    <a:pt x="1355" y="4747"/>
                  </a:lnTo>
                  <a:lnTo>
                    <a:pt x="1361" y="4775"/>
                  </a:lnTo>
                  <a:lnTo>
                    <a:pt x="1370" y="4802"/>
                  </a:lnTo>
                  <a:lnTo>
                    <a:pt x="1380" y="4828"/>
                  </a:lnTo>
                  <a:lnTo>
                    <a:pt x="1392" y="4855"/>
                  </a:lnTo>
                  <a:lnTo>
                    <a:pt x="1404" y="4881"/>
                  </a:lnTo>
                  <a:lnTo>
                    <a:pt x="1417" y="4905"/>
                  </a:lnTo>
                  <a:lnTo>
                    <a:pt x="1433" y="4929"/>
                  </a:lnTo>
                  <a:lnTo>
                    <a:pt x="1448" y="4952"/>
                  </a:lnTo>
                  <a:lnTo>
                    <a:pt x="1466" y="4974"/>
                  </a:lnTo>
                  <a:lnTo>
                    <a:pt x="1484" y="4996"/>
                  </a:lnTo>
                  <a:lnTo>
                    <a:pt x="1504" y="5016"/>
                  </a:lnTo>
                  <a:lnTo>
                    <a:pt x="1524" y="5035"/>
                  </a:lnTo>
                  <a:lnTo>
                    <a:pt x="1545" y="5053"/>
                  </a:lnTo>
                  <a:lnTo>
                    <a:pt x="1568" y="5070"/>
                  </a:lnTo>
                  <a:lnTo>
                    <a:pt x="1591" y="5087"/>
                  </a:lnTo>
                  <a:lnTo>
                    <a:pt x="1616" y="5101"/>
                  </a:lnTo>
                  <a:lnTo>
                    <a:pt x="1640" y="5115"/>
                  </a:lnTo>
                  <a:lnTo>
                    <a:pt x="1666" y="5127"/>
                  </a:lnTo>
                  <a:lnTo>
                    <a:pt x="1692" y="5138"/>
                  </a:lnTo>
                  <a:lnTo>
                    <a:pt x="1719" y="5148"/>
                  </a:lnTo>
                  <a:lnTo>
                    <a:pt x="1746" y="5157"/>
                  </a:lnTo>
                  <a:lnTo>
                    <a:pt x="1775" y="5164"/>
                  </a:lnTo>
                  <a:lnTo>
                    <a:pt x="1803" y="5169"/>
                  </a:lnTo>
                  <a:lnTo>
                    <a:pt x="1833" y="5173"/>
                  </a:lnTo>
                  <a:lnTo>
                    <a:pt x="1862" y="5175"/>
                  </a:lnTo>
                  <a:lnTo>
                    <a:pt x="1892" y="5176"/>
                  </a:lnTo>
                  <a:lnTo>
                    <a:pt x="1892" y="5176"/>
                  </a:lnTo>
                  <a:lnTo>
                    <a:pt x="1922" y="5175"/>
                  </a:lnTo>
                  <a:lnTo>
                    <a:pt x="1952" y="5173"/>
                  </a:lnTo>
                  <a:lnTo>
                    <a:pt x="1981" y="5169"/>
                  </a:lnTo>
                  <a:lnTo>
                    <a:pt x="2010" y="5164"/>
                  </a:lnTo>
                  <a:lnTo>
                    <a:pt x="2039" y="5157"/>
                  </a:lnTo>
                  <a:lnTo>
                    <a:pt x="2066" y="5148"/>
                  </a:lnTo>
                  <a:lnTo>
                    <a:pt x="2093" y="5139"/>
                  </a:lnTo>
                  <a:lnTo>
                    <a:pt x="2120" y="5128"/>
                  </a:lnTo>
                  <a:lnTo>
                    <a:pt x="2145" y="5116"/>
                  </a:lnTo>
                  <a:lnTo>
                    <a:pt x="2170" y="5101"/>
                  </a:lnTo>
                  <a:lnTo>
                    <a:pt x="2194" y="5087"/>
                  </a:lnTo>
                  <a:lnTo>
                    <a:pt x="2217" y="5071"/>
                  </a:lnTo>
                  <a:lnTo>
                    <a:pt x="2239" y="5055"/>
                  </a:lnTo>
                  <a:lnTo>
                    <a:pt x="2260" y="5037"/>
                  </a:lnTo>
                  <a:lnTo>
                    <a:pt x="2280" y="5017"/>
                  </a:lnTo>
                  <a:lnTo>
                    <a:pt x="2300" y="4997"/>
                  </a:lnTo>
                  <a:lnTo>
                    <a:pt x="2318" y="4976"/>
                  </a:lnTo>
                  <a:lnTo>
                    <a:pt x="2336" y="4954"/>
                  </a:lnTo>
                  <a:lnTo>
                    <a:pt x="2352" y="4931"/>
                  </a:lnTo>
                  <a:lnTo>
                    <a:pt x="2366" y="4908"/>
                  </a:lnTo>
                  <a:lnTo>
                    <a:pt x="2381" y="4883"/>
                  </a:lnTo>
                  <a:lnTo>
                    <a:pt x="2393" y="4859"/>
                  </a:lnTo>
                  <a:lnTo>
                    <a:pt x="2404" y="4832"/>
                  </a:lnTo>
                  <a:lnTo>
                    <a:pt x="2414" y="4806"/>
                  </a:lnTo>
                  <a:lnTo>
                    <a:pt x="2423" y="4778"/>
                  </a:lnTo>
                  <a:lnTo>
                    <a:pt x="2430" y="4751"/>
                  </a:lnTo>
                  <a:lnTo>
                    <a:pt x="2435" y="4723"/>
                  </a:lnTo>
                  <a:lnTo>
                    <a:pt x="2440" y="4694"/>
                  </a:lnTo>
                  <a:lnTo>
                    <a:pt x="2442" y="4665"/>
                  </a:lnTo>
                  <a:lnTo>
                    <a:pt x="2444" y="4636"/>
                  </a:lnTo>
                  <a:lnTo>
                    <a:pt x="2443" y="4606"/>
                  </a:lnTo>
                  <a:lnTo>
                    <a:pt x="2442" y="4576"/>
                  </a:lnTo>
                  <a:lnTo>
                    <a:pt x="2442" y="4576"/>
                  </a:lnTo>
                  <a:lnTo>
                    <a:pt x="2466" y="4575"/>
                  </a:lnTo>
                  <a:lnTo>
                    <a:pt x="2490" y="4572"/>
                  </a:lnTo>
                  <a:lnTo>
                    <a:pt x="2514" y="4569"/>
                  </a:lnTo>
                  <a:lnTo>
                    <a:pt x="2538" y="4566"/>
                  </a:lnTo>
                  <a:lnTo>
                    <a:pt x="2561" y="4560"/>
                  </a:lnTo>
                  <a:lnTo>
                    <a:pt x="2584" y="4556"/>
                  </a:lnTo>
                  <a:lnTo>
                    <a:pt x="2606" y="4549"/>
                  </a:lnTo>
                  <a:lnTo>
                    <a:pt x="2628" y="4542"/>
                  </a:lnTo>
                  <a:lnTo>
                    <a:pt x="2650" y="4536"/>
                  </a:lnTo>
                  <a:lnTo>
                    <a:pt x="2672" y="4527"/>
                  </a:lnTo>
                  <a:lnTo>
                    <a:pt x="2692" y="4518"/>
                  </a:lnTo>
                  <a:lnTo>
                    <a:pt x="2713" y="4509"/>
                  </a:lnTo>
                  <a:lnTo>
                    <a:pt x="2733" y="4499"/>
                  </a:lnTo>
                  <a:lnTo>
                    <a:pt x="2752" y="4489"/>
                  </a:lnTo>
                  <a:lnTo>
                    <a:pt x="2771" y="4477"/>
                  </a:lnTo>
                  <a:lnTo>
                    <a:pt x="2790" y="4465"/>
                  </a:lnTo>
                  <a:lnTo>
                    <a:pt x="2809" y="4453"/>
                  </a:lnTo>
                  <a:lnTo>
                    <a:pt x="2827" y="4440"/>
                  </a:lnTo>
                  <a:lnTo>
                    <a:pt x="2843" y="4426"/>
                  </a:lnTo>
                  <a:lnTo>
                    <a:pt x="2860" y="4413"/>
                  </a:lnTo>
                  <a:lnTo>
                    <a:pt x="2877" y="4399"/>
                  </a:lnTo>
                  <a:lnTo>
                    <a:pt x="2892" y="4383"/>
                  </a:lnTo>
                  <a:lnTo>
                    <a:pt x="2908" y="4367"/>
                  </a:lnTo>
                  <a:lnTo>
                    <a:pt x="2923" y="4352"/>
                  </a:lnTo>
                  <a:lnTo>
                    <a:pt x="2937" y="4335"/>
                  </a:lnTo>
                  <a:lnTo>
                    <a:pt x="2952" y="4318"/>
                  </a:lnTo>
                  <a:lnTo>
                    <a:pt x="2977" y="4284"/>
                  </a:lnTo>
                  <a:lnTo>
                    <a:pt x="3001" y="4248"/>
                  </a:lnTo>
                  <a:lnTo>
                    <a:pt x="3023" y="4210"/>
                  </a:lnTo>
                  <a:lnTo>
                    <a:pt x="3042" y="4172"/>
                  </a:lnTo>
                  <a:lnTo>
                    <a:pt x="3059" y="4132"/>
                  </a:lnTo>
                  <a:lnTo>
                    <a:pt x="3073" y="4091"/>
                  </a:lnTo>
                  <a:lnTo>
                    <a:pt x="3085" y="4050"/>
                  </a:lnTo>
                  <a:lnTo>
                    <a:pt x="3090" y="4029"/>
                  </a:lnTo>
                  <a:lnTo>
                    <a:pt x="3094" y="4008"/>
                  </a:lnTo>
                  <a:lnTo>
                    <a:pt x="3098" y="3985"/>
                  </a:lnTo>
                  <a:lnTo>
                    <a:pt x="3101" y="3964"/>
                  </a:lnTo>
                  <a:lnTo>
                    <a:pt x="3103" y="3942"/>
                  </a:lnTo>
                  <a:lnTo>
                    <a:pt x="3105" y="3921"/>
                  </a:lnTo>
                  <a:lnTo>
                    <a:pt x="3106" y="3898"/>
                  </a:lnTo>
                  <a:lnTo>
                    <a:pt x="3106" y="3876"/>
                  </a:lnTo>
                  <a:lnTo>
                    <a:pt x="3105" y="3855"/>
                  </a:lnTo>
                  <a:lnTo>
                    <a:pt x="3104" y="3833"/>
                  </a:lnTo>
                  <a:lnTo>
                    <a:pt x="3103" y="3810"/>
                  </a:lnTo>
                  <a:lnTo>
                    <a:pt x="3100" y="3788"/>
                  </a:lnTo>
                  <a:lnTo>
                    <a:pt x="3096" y="3766"/>
                  </a:lnTo>
                  <a:lnTo>
                    <a:pt x="3093" y="3744"/>
                  </a:lnTo>
                  <a:lnTo>
                    <a:pt x="3088" y="3722"/>
                  </a:lnTo>
                  <a:lnTo>
                    <a:pt x="3082" y="3700"/>
                  </a:lnTo>
                  <a:lnTo>
                    <a:pt x="3076" y="3678"/>
                  </a:lnTo>
                  <a:lnTo>
                    <a:pt x="3069" y="3656"/>
                  </a:lnTo>
                  <a:lnTo>
                    <a:pt x="3061" y="3634"/>
                  </a:lnTo>
                  <a:lnTo>
                    <a:pt x="3052" y="3612"/>
                  </a:lnTo>
                  <a:lnTo>
                    <a:pt x="3043" y="3591"/>
                  </a:lnTo>
                  <a:lnTo>
                    <a:pt x="3033" y="3570"/>
                  </a:lnTo>
                  <a:lnTo>
                    <a:pt x="3022" y="3549"/>
                  </a:lnTo>
                  <a:lnTo>
                    <a:pt x="3009" y="3528"/>
                  </a:lnTo>
                  <a:lnTo>
                    <a:pt x="3009" y="3528"/>
                  </a:lnTo>
                  <a:lnTo>
                    <a:pt x="3035" y="3516"/>
                  </a:lnTo>
                  <a:lnTo>
                    <a:pt x="3060" y="3505"/>
                  </a:lnTo>
                  <a:lnTo>
                    <a:pt x="3085" y="3493"/>
                  </a:lnTo>
                  <a:lnTo>
                    <a:pt x="3109" y="3478"/>
                  </a:lnTo>
                  <a:lnTo>
                    <a:pt x="3132" y="3465"/>
                  </a:lnTo>
                  <a:lnTo>
                    <a:pt x="3154" y="3450"/>
                  </a:lnTo>
                  <a:lnTo>
                    <a:pt x="3177" y="3434"/>
                  </a:lnTo>
                  <a:lnTo>
                    <a:pt x="3198" y="3417"/>
                  </a:lnTo>
                  <a:lnTo>
                    <a:pt x="3219" y="3399"/>
                  </a:lnTo>
                  <a:lnTo>
                    <a:pt x="3239" y="3382"/>
                  </a:lnTo>
                  <a:lnTo>
                    <a:pt x="3258" y="3363"/>
                  </a:lnTo>
                  <a:lnTo>
                    <a:pt x="3277" y="3344"/>
                  </a:lnTo>
                  <a:lnTo>
                    <a:pt x="3295" y="3324"/>
                  </a:lnTo>
                  <a:lnTo>
                    <a:pt x="3312" y="3303"/>
                  </a:lnTo>
                  <a:lnTo>
                    <a:pt x="3328" y="3281"/>
                  </a:lnTo>
                  <a:lnTo>
                    <a:pt x="3344" y="3260"/>
                  </a:lnTo>
                  <a:lnTo>
                    <a:pt x="3358" y="3237"/>
                  </a:lnTo>
                  <a:lnTo>
                    <a:pt x="3372" y="3215"/>
                  </a:lnTo>
                  <a:lnTo>
                    <a:pt x="3385" y="3191"/>
                  </a:lnTo>
                  <a:lnTo>
                    <a:pt x="3398" y="3167"/>
                  </a:lnTo>
                  <a:lnTo>
                    <a:pt x="3409" y="3142"/>
                  </a:lnTo>
                  <a:lnTo>
                    <a:pt x="3419" y="3118"/>
                  </a:lnTo>
                  <a:lnTo>
                    <a:pt x="3429" y="3092"/>
                  </a:lnTo>
                  <a:lnTo>
                    <a:pt x="3437" y="3066"/>
                  </a:lnTo>
                  <a:lnTo>
                    <a:pt x="3444" y="3040"/>
                  </a:lnTo>
                  <a:lnTo>
                    <a:pt x="3451" y="3013"/>
                  </a:lnTo>
                  <a:lnTo>
                    <a:pt x="3457" y="2986"/>
                  </a:lnTo>
                  <a:lnTo>
                    <a:pt x="3461" y="2959"/>
                  </a:lnTo>
                  <a:lnTo>
                    <a:pt x="3466" y="2932"/>
                  </a:lnTo>
                  <a:lnTo>
                    <a:pt x="3468" y="2904"/>
                  </a:lnTo>
                  <a:lnTo>
                    <a:pt x="3469" y="2876"/>
                  </a:lnTo>
                  <a:lnTo>
                    <a:pt x="3470" y="2847"/>
                  </a:lnTo>
                  <a:lnTo>
                    <a:pt x="3470" y="2847"/>
                  </a:lnTo>
                  <a:close/>
                  <a:moveTo>
                    <a:pt x="2311" y="1389"/>
                  </a:moveTo>
                  <a:lnTo>
                    <a:pt x="2311" y="1389"/>
                  </a:lnTo>
                  <a:lnTo>
                    <a:pt x="2348" y="1390"/>
                  </a:lnTo>
                  <a:lnTo>
                    <a:pt x="2384" y="1393"/>
                  </a:lnTo>
                  <a:lnTo>
                    <a:pt x="2420" y="1399"/>
                  </a:lnTo>
                  <a:lnTo>
                    <a:pt x="2454" y="1407"/>
                  </a:lnTo>
                  <a:lnTo>
                    <a:pt x="2488" y="1417"/>
                  </a:lnTo>
                  <a:lnTo>
                    <a:pt x="2520" y="1428"/>
                  </a:lnTo>
                  <a:lnTo>
                    <a:pt x="2551" y="1441"/>
                  </a:lnTo>
                  <a:lnTo>
                    <a:pt x="2581" y="1457"/>
                  </a:lnTo>
                  <a:lnTo>
                    <a:pt x="2611" y="1474"/>
                  </a:lnTo>
                  <a:lnTo>
                    <a:pt x="2639" y="1493"/>
                  </a:lnTo>
                  <a:lnTo>
                    <a:pt x="2666" y="1513"/>
                  </a:lnTo>
                  <a:lnTo>
                    <a:pt x="2692" y="1534"/>
                  </a:lnTo>
                  <a:lnTo>
                    <a:pt x="2715" y="1557"/>
                  </a:lnTo>
                  <a:lnTo>
                    <a:pt x="2739" y="1582"/>
                  </a:lnTo>
                  <a:lnTo>
                    <a:pt x="2760" y="1607"/>
                  </a:lnTo>
                  <a:lnTo>
                    <a:pt x="2780" y="1634"/>
                  </a:lnTo>
                  <a:lnTo>
                    <a:pt x="2798" y="1662"/>
                  </a:lnTo>
                  <a:lnTo>
                    <a:pt x="2814" y="1691"/>
                  </a:lnTo>
                  <a:lnTo>
                    <a:pt x="2830" y="1720"/>
                  </a:lnTo>
                  <a:lnTo>
                    <a:pt x="2843" y="1751"/>
                  </a:lnTo>
                  <a:lnTo>
                    <a:pt x="2854" y="1782"/>
                  </a:lnTo>
                  <a:lnTo>
                    <a:pt x="2863" y="1814"/>
                  </a:lnTo>
                  <a:lnTo>
                    <a:pt x="2871" y="1847"/>
                  </a:lnTo>
                  <a:lnTo>
                    <a:pt x="2878" y="1880"/>
                  </a:lnTo>
                  <a:lnTo>
                    <a:pt x="2881" y="1915"/>
                  </a:lnTo>
                  <a:lnTo>
                    <a:pt x="2883" y="1948"/>
                  </a:lnTo>
                  <a:lnTo>
                    <a:pt x="2882" y="1983"/>
                  </a:lnTo>
                  <a:lnTo>
                    <a:pt x="2880" y="2018"/>
                  </a:lnTo>
                  <a:lnTo>
                    <a:pt x="2876" y="2053"/>
                  </a:lnTo>
                  <a:lnTo>
                    <a:pt x="2868" y="2088"/>
                  </a:lnTo>
                  <a:lnTo>
                    <a:pt x="2859" y="2123"/>
                  </a:lnTo>
                  <a:lnTo>
                    <a:pt x="2847" y="2159"/>
                  </a:lnTo>
                  <a:lnTo>
                    <a:pt x="2847" y="2159"/>
                  </a:lnTo>
                  <a:lnTo>
                    <a:pt x="2838" y="2181"/>
                  </a:lnTo>
                  <a:lnTo>
                    <a:pt x="2828" y="2203"/>
                  </a:lnTo>
                  <a:lnTo>
                    <a:pt x="2818" y="2225"/>
                  </a:lnTo>
                  <a:lnTo>
                    <a:pt x="2805" y="2247"/>
                  </a:lnTo>
                  <a:lnTo>
                    <a:pt x="2793" y="2267"/>
                  </a:lnTo>
                  <a:lnTo>
                    <a:pt x="2780" y="2287"/>
                  </a:lnTo>
                  <a:lnTo>
                    <a:pt x="2765" y="2307"/>
                  </a:lnTo>
                  <a:lnTo>
                    <a:pt x="2750" y="2326"/>
                  </a:lnTo>
                  <a:lnTo>
                    <a:pt x="2734" y="2343"/>
                  </a:lnTo>
                  <a:lnTo>
                    <a:pt x="2717" y="2361"/>
                  </a:lnTo>
                  <a:lnTo>
                    <a:pt x="2701" y="2378"/>
                  </a:lnTo>
                  <a:lnTo>
                    <a:pt x="2683" y="2394"/>
                  </a:lnTo>
                  <a:lnTo>
                    <a:pt x="2664" y="2409"/>
                  </a:lnTo>
                  <a:lnTo>
                    <a:pt x="2645" y="2424"/>
                  </a:lnTo>
                  <a:lnTo>
                    <a:pt x="2625" y="2437"/>
                  </a:lnTo>
                  <a:lnTo>
                    <a:pt x="2605" y="2449"/>
                  </a:lnTo>
                  <a:lnTo>
                    <a:pt x="2584" y="2462"/>
                  </a:lnTo>
                  <a:lnTo>
                    <a:pt x="2562" y="2473"/>
                  </a:lnTo>
                  <a:lnTo>
                    <a:pt x="2541" y="2483"/>
                  </a:lnTo>
                  <a:lnTo>
                    <a:pt x="2519" y="2492"/>
                  </a:lnTo>
                  <a:lnTo>
                    <a:pt x="2495" y="2501"/>
                  </a:lnTo>
                  <a:lnTo>
                    <a:pt x="2472" y="2507"/>
                  </a:lnTo>
                  <a:lnTo>
                    <a:pt x="2449" y="2514"/>
                  </a:lnTo>
                  <a:lnTo>
                    <a:pt x="2425" y="2519"/>
                  </a:lnTo>
                  <a:lnTo>
                    <a:pt x="2401" y="2524"/>
                  </a:lnTo>
                  <a:lnTo>
                    <a:pt x="2376" y="2527"/>
                  </a:lnTo>
                  <a:lnTo>
                    <a:pt x="2351" y="2530"/>
                  </a:lnTo>
                  <a:lnTo>
                    <a:pt x="2326" y="2531"/>
                  </a:lnTo>
                  <a:lnTo>
                    <a:pt x="2300" y="2531"/>
                  </a:lnTo>
                  <a:lnTo>
                    <a:pt x="2275" y="2530"/>
                  </a:lnTo>
                  <a:lnTo>
                    <a:pt x="2249" y="2527"/>
                  </a:lnTo>
                  <a:lnTo>
                    <a:pt x="2223" y="2524"/>
                  </a:lnTo>
                  <a:lnTo>
                    <a:pt x="2127" y="2499"/>
                  </a:lnTo>
                  <a:lnTo>
                    <a:pt x="2127" y="2499"/>
                  </a:lnTo>
                  <a:lnTo>
                    <a:pt x="2104" y="2492"/>
                  </a:lnTo>
                  <a:lnTo>
                    <a:pt x="2082" y="2483"/>
                  </a:lnTo>
                  <a:lnTo>
                    <a:pt x="2061" y="2473"/>
                  </a:lnTo>
                  <a:lnTo>
                    <a:pt x="2038" y="2462"/>
                  </a:lnTo>
                  <a:lnTo>
                    <a:pt x="2018" y="2449"/>
                  </a:lnTo>
                  <a:lnTo>
                    <a:pt x="1997" y="2436"/>
                  </a:lnTo>
                  <a:lnTo>
                    <a:pt x="1978" y="2423"/>
                  </a:lnTo>
                  <a:lnTo>
                    <a:pt x="1958" y="2408"/>
                  </a:lnTo>
                  <a:lnTo>
                    <a:pt x="1940" y="2394"/>
                  </a:lnTo>
                  <a:lnTo>
                    <a:pt x="1922" y="2377"/>
                  </a:lnTo>
                  <a:lnTo>
                    <a:pt x="1904" y="2360"/>
                  </a:lnTo>
                  <a:lnTo>
                    <a:pt x="1888" y="2342"/>
                  </a:lnTo>
                  <a:lnTo>
                    <a:pt x="1872" y="2325"/>
                  </a:lnTo>
                  <a:lnTo>
                    <a:pt x="1858" y="2306"/>
                  </a:lnTo>
                  <a:lnTo>
                    <a:pt x="1843" y="2286"/>
                  </a:lnTo>
                  <a:lnTo>
                    <a:pt x="1830" y="2266"/>
                  </a:lnTo>
                  <a:lnTo>
                    <a:pt x="1830" y="2266"/>
                  </a:lnTo>
                  <a:lnTo>
                    <a:pt x="1814" y="2241"/>
                  </a:lnTo>
                  <a:lnTo>
                    <a:pt x="1799" y="2212"/>
                  </a:lnTo>
                  <a:lnTo>
                    <a:pt x="1785" y="2181"/>
                  </a:lnTo>
                  <a:lnTo>
                    <a:pt x="1778" y="2166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74" y="2152"/>
                  </a:lnTo>
                  <a:lnTo>
                    <a:pt x="1762" y="2117"/>
                  </a:lnTo>
                  <a:lnTo>
                    <a:pt x="1753" y="2083"/>
                  </a:lnTo>
                  <a:lnTo>
                    <a:pt x="1746" y="2048"/>
                  </a:lnTo>
                  <a:lnTo>
                    <a:pt x="1742" y="2014"/>
                  </a:lnTo>
                  <a:lnTo>
                    <a:pt x="1739" y="1979"/>
                  </a:lnTo>
                  <a:lnTo>
                    <a:pt x="1739" y="1945"/>
                  </a:lnTo>
                  <a:lnTo>
                    <a:pt x="1742" y="1911"/>
                  </a:lnTo>
                  <a:lnTo>
                    <a:pt x="1746" y="1878"/>
                  </a:lnTo>
                  <a:lnTo>
                    <a:pt x="1752" y="1844"/>
                  </a:lnTo>
                  <a:lnTo>
                    <a:pt x="1760" y="1812"/>
                  </a:lnTo>
                  <a:lnTo>
                    <a:pt x="1770" y="1780"/>
                  </a:lnTo>
                  <a:lnTo>
                    <a:pt x="1781" y="1749"/>
                  </a:lnTo>
                  <a:lnTo>
                    <a:pt x="1794" y="1719"/>
                  </a:lnTo>
                  <a:lnTo>
                    <a:pt x="1809" y="1689"/>
                  </a:lnTo>
                  <a:lnTo>
                    <a:pt x="1825" y="1661"/>
                  </a:lnTo>
                  <a:lnTo>
                    <a:pt x="1843" y="1633"/>
                  </a:lnTo>
                  <a:lnTo>
                    <a:pt x="1863" y="1606"/>
                  </a:lnTo>
                  <a:lnTo>
                    <a:pt x="1884" y="1581"/>
                  </a:lnTo>
                  <a:lnTo>
                    <a:pt x="1907" y="1556"/>
                  </a:lnTo>
                  <a:lnTo>
                    <a:pt x="1931" y="1534"/>
                  </a:lnTo>
                  <a:lnTo>
                    <a:pt x="1957" y="1513"/>
                  </a:lnTo>
                  <a:lnTo>
                    <a:pt x="1984" y="1493"/>
                  </a:lnTo>
                  <a:lnTo>
                    <a:pt x="2012" y="1474"/>
                  </a:lnTo>
                  <a:lnTo>
                    <a:pt x="2041" y="1457"/>
                  </a:lnTo>
                  <a:lnTo>
                    <a:pt x="2072" y="1441"/>
                  </a:lnTo>
                  <a:lnTo>
                    <a:pt x="2103" y="1428"/>
                  </a:lnTo>
                  <a:lnTo>
                    <a:pt x="2135" y="1417"/>
                  </a:lnTo>
                  <a:lnTo>
                    <a:pt x="2169" y="1407"/>
                  </a:lnTo>
                  <a:lnTo>
                    <a:pt x="2203" y="1399"/>
                  </a:lnTo>
                  <a:lnTo>
                    <a:pt x="2238" y="1393"/>
                  </a:lnTo>
                  <a:lnTo>
                    <a:pt x="2275" y="1390"/>
                  </a:lnTo>
                  <a:lnTo>
                    <a:pt x="2311" y="1389"/>
                  </a:lnTo>
                  <a:lnTo>
                    <a:pt x="2311" y="1389"/>
                  </a:lnTo>
                  <a:close/>
                  <a:moveTo>
                    <a:pt x="1884" y="3433"/>
                  </a:moveTo>
                  <a:lnTo>
                    <a:pt x="1884" y="3433"/>
                  </a:lnTo>
                  <a:lnTo>
                    <a:pt x="1884" y="3433"/>
                  </a:lnTo>
                  <a:lnTo>
                    <a:pt x="1884" y="3433"/>
                  </a:lnTo>
                  <a:lnTo>
                    <a:pt x="1881" y="3434"/>
                  </a:lnTo>
                  <a:lnTo>
                    <a:pt x="1881" y="3434"/>
                  </a:lnTo>
                  <a:lnTo>
                    <a:pt x="1854" y="3443"/>
                  </a:lnTo>
                  <a:lnTo>
                    <a:pt x="1826" y="3450"/>
                  </a:lnTo>
                  <a:lnTo>
                    <a:pt x="1796" y="3455"/>
                  </a:lnTo>
                  <a:lnTo>
                    <a:pt x="1766" y="3460"/>
                  </a:lnTo>
                  <a:lnTo>
                    <a:pt x="1766" y="3460"/>
                  </a:lnTo>
                  <a:lnTo>
                    <a:pt x="1734" y="3463"/>
                  </a:lnTo>
                  <a:lnTo>
                    <a:pt x="1703" y="3464"/>
                  </a:lnTo>
                  <a:lnTo>
                    <a:pt x="1671" y="3463"/>
                  </a:lnTo>
                  <a:lnTo>
                    <a:pt x="1641" y="3461"/>
                  </a:lnTo>
                  <a:lnTo>
                    <a:pt x="1610" y="3457"/>
                  </a:lnTo>
                  <a:lnTo>
                    <a:pt x="1581" y="3452"/>
                  </a:lnTo>
                  <a:lnTo>
                    <a:pt x="1551" y="3445"/>
                  </a:lnTo>
                  <a:lnTo>
                    <a:pt x="1523" y="3436"/>
                  </a:lnTo>
                  <a:lnTo>
                    <a:pt x="1494" y="3426"/>
                  </a:lnTo>
                  <a:lnTo>
                    <a:pt x="1467" y="3415"/>
                  </a:lnTo>
                  <a:lnTo>
                    <a:pt x="1441" y="3402"/>
                  </a:lnTo>
                  <a:lnTo>
                    <a:pt x="1415" y="3388"/>
                  </a:lnTo>
                  <a:lnTo>
                    <a:pt x="1389" y="3373"/>
                  </a:lnTo>
                  <a:lnTo>
                    <a:pt x="1365" y="3356"/>
                  </a:lnTo>
                  <a:lnTo>
                    <a:pt x="1341" y="3338"/>
                  </a:lnTo>
                  <a:lnTo>
                    <a:pt x="1319" y="3319"/>
                  </a:lnTo>
                  <a:lnTo>
                    <a:pt x="1298" y="3299"/>
                  </a:lnTo>
                  <a:lnTo>
                    <a:pt x="1277" y="3278"/>
                  </a:lnTo>
                  <a:lnTo>
                    <a:pt x="1258" y="3256"/>
                  </a:lnTo>
                  <a:lnTo>
                    <a:pt x="1240" y="3233"/>
                  </a:lnTo>
                  <a:lnTo>
                    <a:pt x="1223" y="3209"/>
                  </a:lnTo>
                  <a:lnTo>
                    <a:pt x="1206" y="3184"/>
                  </a:lnTo>
                  <a:lnTo>
                    <a:pt x="1192" y="3158"/>
                  </a:lnTo>
                  <a:lnTo>
                    <a:pt x="1180" y="3131"/>
                  </a:lnTo>
                  <a:lnTo>
                    <a:pt x="1167" y="3104"/>
                  </a:lnTo>
                  <a:lnTo>
                    <a:pt x="1157" y="3075"/>
                  </a:lnTo>
                  <a:lnTo>
                    <a:pt x="1148" y="3046"/>
                  </a:lnTo>
                  <a:lnTo>
                    <a:pt x="1141" y="3017"/>
                  </a:lnTo>
                  <a:lnTo>
                    <a:pt x="1135" y="2987"/>
                  </a:lnTo>
                  <a:lnTo>
                    <a:pt x="1131" y="2956"/>
                  </a:lnTo>
                  <a:lnTo>
                    <a:pt x="1128" y="2925"/>
                  </a:lnTo>
                  <a:lnTo>
                    <a:pt x="1127" y="2893"/>
                  </a:lnTo>
                  <a:lnTo>
                    <a:pt x="1127" y="2893"/>
                  </a:lnTo>
                  <a:lnTo>
                    <a:pt x="1128" y="2861"/>
                  </a:lnTo>
                  <a:lnTo>
                    <a:pt x="1131" y="2831"/>
                  </a:lnTo>
                  <a:lnTo>
                    <a:pt x="1135" y="2801"/>
                  </a:lnTo>
                  <a:lnTo>
                    <a:pt x="1141" y="2771"/>
                  </a:lnTo>
                  <a:lnTo>
                    <a:pt x="1147" y="2742"/>
                  </a:lnTo>
                  <a:lnTo>
                    <a:pt x="1156" y="2713"/>
                  </a:lnTo>
                  <a:lnTo>
                    <a:pt x="1166" y="2685"/>
                  </a:lnTo>
                  <a:lnTo>
                    <a:pt x="1179" y="2658"/>
                  </a:lnTo>
                  <a:lnTo>
                    <a:pt x="1191" y="2631"/>
                  </a:lnTo>
                  <a:lnTo>
                    <a:pt x="1205" y="2605"/>
                  </a:lnTo>
                  <a:lnTo>
                    <a:pt x="1221" y="2581"/>
                  </a:lnTo>
                  <a:lnTo>
                    <a:pt x="1238" y="2556"/>
                  </a:lnTo>
                  <a:lnTo>
                    <a:pt x="1256" y="2533"/>
                  </a:lnTo>
                  <a:lnTo>
                    <a:pt x="1274" y="2511"/>
                  </a:lnTo>
                  <a:lnTo>
                    <a:pt x="1295" y="2489"/>
                  </a:lnTo>
                  <a:lnTo>
                    <a:pt x="1317" y="2469"/>
                  </a:lnTo>
                  <a:lnTo>
                    <a:pt x="1339" y="2449"/>
                  </a:lnTo>
                  <a:lnTo>
                    <a:pt x="1363" y="2431"/>
                  </a:lnTo>
                  <a:lnTo>
                    <a:pt x="1386" y="2415"/>
                  </a:lnTo>
                  <a:lnTo>
                    <a:pt x="1412" y="2399"/>
                  </a:lnTo>
                  <a:lnTo>
                    <a:pt x="1437" y="2385"/>
                  </a:lnTo>
                  <a:lnTo>
                    <a:pt x="1465" y="2372"/>
                  </a:lnTo>
                  <a:lnTo>
                    <a:pt x="1492" y="2360"/>
                  </a:lnTo>
                  <a:lnTo>
                    <a:pt x="1521" y="2350"/>
                  </a:lnTo>
                  <a:lnTo>
                    <a:pt x="1550" y="2342"/>
                  </a:lnTo>
                  <a:lnTo>
                    <a:pt x="1580" y="2335"/>
                  </a:lnTo>
                  <a:lnTo>
                    <a:pt x="1610" y="2329"/>
                  </a:lnTo>
                  <a:lnTo>
                    <a:pt x="1641" y="2326"/>
                  </a:lnTo>
                  <a:lnTo>
                    <a:pt x="1673" y="2323"/>
                  </a:lnTo>
                  <a:lnTo>
                    <a:pt x="1705" y="2323"/>
                  </a:lnTo>
                  <a:lnTo>
                    <a:pt x="1737" y="2325"/>
                  </a:lnTo>
                  <a:lnTo>
                    <a:pt x="1771" y="2328"/>
                  </a:lnTo>
                  <a:lnTo>
                    <a:pt x="1771" y="2328"/>
                  </a:lnTo>
                  <a:lnTo>
                    <a:pt x="1791" y="2355"/>
                  </a:lnTo>
                  <a:lnTo>
                    <a:pt x="1812" y="2381"/>
                  </a:lnTo>
                  <a:lnTo>
                    <a:pt x="1833" y="2406"/>
                  </a:lnTo>
                  <a:lnTo>
                    <a:pt x="1857" y="2429"/>
                  </a:lnTo>
                  <a:lnTo>
                    <a:pt x="1881" y="2452"/>
                  </a:lnTo>
                  <a:lnTo>
                    <a:pt x="1906" y="2472"/>
                  </a:lnTo>
                  <a:lnTo>
                    <a:pt x="1931" y="2492"/>
                  </a:lnTo>
                  <a:lnTo>
                    <a:pt x="1957" y="2509"/>
                  </a:lnTo>
                  <a:lnTo>
                    <a:pt x="1985" y="2526"/>
                  </a:lnTo>
                  <a:lnTo>
                    <a:pt x="2013" y="2541"/>
                  </a:lnTo>
                  <a:lnTo>
                    <a:pt x="2041" y="2555"/>
                  </a:lnTo>
                  <a:lnTo>
                    <a:pt x="2070" y="2567"/>
                  </a:lnTo>
                  <a:lnTo>
                    <a:pt x="2099" y="2579"/>
                  </a:lnTo>
                  <a:lnTo>
                    <a:pt x="2129" y="2587"/>
                  </a:lnTo>
                  <a:lnTo>
                    <a:pt x="2159" y="2595"/>
                  </a:lnTo>
                  <a:lnTo>
                    <a:pt x="2189" y="2602"/>
                  </a:lnTo>
                  <a:lnTo>
                    <a:pt x="2189" y="2602"/>
                  </a:lnTo>
                  <a:lnTo>
                    <a:pt x="2206" y="2631"/>
                  </a:lnTo>
                  <a:lnTo>
                    <a:pt x="2220" y="2661"/>
                  </a:lnTo>
                  <a:lnTo>
                    <a:pt x="2233" y="2691"/>
                  </a:lnTo>
                  <a:lnTo>
                    <a:pt x="2243" y="2722"/>
                  </a:lnTo>
                  <a:lnTo>
                    <a:pt x="2252" y="2752"/>
                  </a:lnTo>
                  <a:lnTo>
                    <a:pt x="2260" y="2783"/>
                  </a:lnTo>
                  <a:lnTo>
                    <a:pt x="2265" y="2815"/>
                  </a:lnTo>
                  <a:lnTo>
                    <a:pt x="2268" y="2846"/>
                  </a:lnTo>
                  <a:lnTo>
                    <a:pt x="2270" y="2877"/>
                  </a:lnTo>
                  <a:lnTo>
                    <a:pt x="2270" y="2908"/>
                  </a:lnTo>
                  <a:lnTo>
                    <a:pt x="2268" y="2939"/>
                  </a:lnTo>
                  <a:lnTo>
                    <a:pt x="2265" y="2971"/>
                  </a:lnTo>
                  <a:lnTo>
                    <a:pt x="2259" y="3001"/>
                  </a:lnTo>
                  <a:lnTo>
                    <a:pt x="2252" y="3031"/>
                  </a:lnTo>
                  <a:lnTo>
                    <a:pt x="2245" y="3061"/>
                  </a:lnTo>
                  <a:lnTo>
                    <a:pt x="2235" y="3090"/>
                  </a:lnTo>
                  <a:lnTo>
                    <a:pt x="2223" y="3118"/>
                  </a:lnTo>
                  <a:lnTo>
                    <a:pt x="2210" y="3147"/>
                  </a:lnTo>
                  <a:lnTo>
                    <a:pt x="2196" y="3173"/>
                  </a:lnTo>
                  <a:lnTo>
                    <a:pt x="2180" y="3200"/>
                  </a:lnTo>
                  <a:lnTo>
                    <a:pt x="2162" y="3226"/>
                  </a:lnTo>
                  <a:lnTo>
                    <a:pt x="2144" y="3250"/>
                  </a:lnTo>
                  <a:lnTo>
                    <a:pt x="2124" y="3275"/>
                  </a:lnTo>
                  <a:lnTo>
                    <a:pt x="2102" y="3297"/>
                  </a:lnTo>
                  <a:lnTo>
                    <a:pt x="2080" y="3318"/>
                  </a:lnTo>
                  <a:lnTo>
                    <a:pt x="2055" y="3339"/>
                  </a:lnTo>
                  <a:lnTo>
                    <a:pt x="2029" y="3358"/>
                  </a:lnTo>
                  <a:lnTo>
                    <a:pt x="2004" y="3376"/>
                  </a:lnTo>
                  <a:lnTo>
                    <a:pt x="1976" y="3393"/>
                  </a:lnTo>
                  <a:lnTo>
                    <a:pt x="1947" y="3407"/>
                  </a:lnTo>
                  <a:lnTo>
                    <a:pt x="1916" y="3421"/>
                  </a:lnTo>
                  <a:lnTo>
                    <a:pt x="1884" y="3433"/>
                  </a:lnTo>
                  <a:lnTo>
                    <a:pt x="1884" y="3433"/>
                  </a:lnTo>
                  <a:close/>
                  <a:moveTo>
                    <a:pt x="1610" y="1157"/>
                  </a:moveTo>
                  <a:lnTo>
                    <a:pt x="1610" y="1157"/>
                  </a:lnTo>
                  <a:lnTo>
                    <a:pt x="1627" y="1178"/>
                  </a:lnTo>
                  <a:lnTo>
                    <a:pt x="1645" y="1200"/>
                  </a:lnTo>
                  <a:lnTo>
                    <a:pt x="1664" y="1221"/>
                  </a:lnTo>
                  <a:lnTo>
                    <a:pt x="1685" y="1240"/>
                  </a:lnTo>
                  <a:lnTo>
                    <a:pt x="1707" y="1259"/>
                  </a:lnTo>
                  <a:lnTo>
                    <a:pt x="1731" y="1276"/>
                  </a:lnTo>
                  <a:lnTo>
                    <a:pt x="1755" y="1293"/>
                  </a:lnTo>
                  <a:lnTo>
                    <a:pt x="1780" y="1309"/>
                  </a:lnTo>
                  <a:lnTo>
                    <a:pt x="1804" y="1324"/>
                  </a:lnTo>
                  <a:lnTo>
                    <a:pt x="1830" y="1338"/>
                  </a:lnTo>
                  <a:lnTo>
                    <a:pt x="1879" y="1363"/>
                  </a:lnTo>
                  <a:lnTo>
                    <a:pt x="1926" y="1386"/>
                  </a:lnTo>
                  <a:lnTo>
                    <a:pt x="1968" y="1403"/>
                  </a:lnTo>
                  <a:lnTo>
                    <a:pt x="1968" y="1403"/>
                  </a:lnTo>
                  <a:lnTo>
                    <a:pt x="1950" y="1416"/>
                  </a:lnTo>
                  <a:lnTo>
                    <a:pt x="1931" y="1428"/>
                  </a:lnTo>
                  <a:lnTo>
                    <a:pt x="1913" y="1441"/>
                  </a:lnTo>
                  <a:lnTo>
                    <a:pt x="1897" y="1455"/>
                  </a:lnTo>
                  <a:lnTo>
                    <a:pt x="1880" y="1469"/>
                  </a:lnTo>
                  <a:lnTo>
                    <a:pt x="1864" y="1484"/>
                  </a:lnTo>
                  <a:lnTo>
                    <a:pt x="1848" y="1499"/>
                  </a:lnTo>
                  <a:lnTo>
                    <a:pt x="1833" y="1515"/>
                  </a:lnTo>
                  <a:lnTo>
                    <a:pt x="1819" y="1531"/>
                  </a:lnTo>
                  <a:lnTo>
                    <a:pt x="1804" y="1548"/>
                  </a:lnTo>
                  <a:lnTo>
                    <a:pt x="1791" y="1565"/>
                  </a:lnTo>
                  <a:lnTo>
                    <a:pt x="1777" y="1583"/>
                  </a:lnTo>
                  <a:lnTo>
                    <a:pt x="1765" y="1601"/>
                  </a:lnTo>
                  <a:lnTo>
                    <a:pt x="1753" y="1619"/>
                  </a:lnTo>
                  <a:lnTo>
                    <a:pt x="1742" y="1638"/>
                  </a:lnTo>
                  <a:lnTo>
                    <a:pt x="1732" y="1657"/>
                  </a:lnTo>
                  <a:lnTo>
                    <a:pt x="1732" y="1657"/>
                  </a:lnTo>
                  <a:lnTo>
                    <a:pt x="1710" y="1626"/>
                  </a:lnTo>
                  <a:lnTo>
                    <a:pt x="1688" y="1596"/>
                  </a:lnTo>
                  <a:lnTo>
                    <a:pt x="1664" y="1567"/>
                  </a:lnTo>
                  <a:lnTo>
                    <a:pt x="1638" y="1540"/>
                  </a:lnTo>
                  <a:lnTo>
                    <a:pt x="1609" y="1516"/>
                  </a:lnTo>
                  <a:lnTo>
                    <a:pt x="1580" y="1493"/>
                  </a:lnTo>
                  <a:lnTo>
                    <a:pt x="1549" y="1471"/>
                  </a:lnTo>
                  <a:lnTo>
                    <a:pt x="1515" y="1451"/>
                  </a:lnTo>
                  <a:lnTo>
                    <a:pt x="1515" y="1451"/>
                  </a:lnTo>
                  <a:lnTo>
                    <a:pt x="1526" y="1425"/>
                  </a:lnTo>
                  <a:lnTo>
                    <a:pt x="1538" y="1394"/>
                  </a:lnTo>
                  <a:lnTo>
                    <a:pt x="1561" y="1325"/>
                  </a:lnTo>
                  <a:lnTo>
                    <a:pt x="1586" y="1245"/>
                  </a:lnTo>
                  <a:lnTo>
                    <a:pt x="1610" y="1157"/>
                  </a:lnTo>
                  <a:lnTo>
                    <a:pt x="1610" y="1157"/>
                  </a:lnTo>
                  <a:close/>
                  <a:moveTo>
                    <a:pt x="1237" y="1464"/>
                  </a:moveTo>
                  <a:lnTo>
                    <a:pt x="1237" y="1464"/>
                  </a:lnTo>
                  <a:lnTo>
                    <a:pt x="1263" y="1464"/>
                  </a:lnTo>
                  <a:lnTo>
                    <a:pt x="1290" y="1466"/>
                  </a:lnTo>
                  <a:lnTo>
                    <a:pt x="1317" y="1469"/>
                  </a:lnTo>
                  <a:lnTo>
                    <a:pt x="1344" y="1475"/>
                  </a:lnTo>
                  <a:lnTo>
                    <a:pt x="1369" y="1481"/>
                  </a:lnTo>
                  <a:lnTo>
                    <a:pt x="1394" y="1488"/>
                  </a:lnTo>
                  <a:lnTo>
                    <a:pt x="1419" y="1498"/>
                  </a:lnTo>
                  <a:lnTo>
                    <a:pt x="1444" y="1508"/>
                  </a:lnTo>
                  <a:lnTo>
                    <a:pt x="1444" y="1508"/>
                  </a:lnTo>
                  <a:lnTo>
                    <a:pt x="1464" y="1518"/>
                  </a:lnTo>
                  <a:lnTo>
                    <a:pt x="1484" y="1529"/>
                  </a:lnTo>
                  <a:lnTo>
                    <a:pt x="1503" y="1540"/>
                  </a:lnTo>
                  <a:lnTo>
                    <a:pt x="1522" y="1553"/>
                  </a:lnTo>
                  <a:lnTo>
                    <a:pt x="1540" y="1566"/>
                  </a:lnTo>
                  <a:lnTo>
                    <a:pt x="1557" y="1579"/>
                  </a:lnTo>
                  <a:lnTo>
                    <a:pt x="1573" y="1594"/>
                  </a:lnTo>
                  <a:lnTo>
                    <a:pt x="1589" y="1609"/>
                  </a:lnTo>
                  <a:lnTo>
                    <a:pt x="1605" y="1625"/>
                  </a:lnTo>
                  <a:lnTo>
                    <a:pt x="1619" y="1642"/>
                  </a:lnTo>
                  <a:lnTo>
                    <a:pt x="1632" y="1660"/>
                  </a:lnTo>
                  <a:lnTo>
                    <a:pt x="1646" y="1677"/>
                  </a:lnTo>
                  <a:lnTo>
                    <a:pt x="1658" y="1695"/>
                  </a:lnTo>
                  <a:lnTo>
                    <a:pt x="1669" y="1715"/>
                  </a:lnTo>
                  <a:lnTo>
                    <a:pt x="1680" y="1734"/>
                  </a:lnTo>
                  <a:lnTo>
                    <a:pt x="1689" y="1754"/>
                  </a:lnTo>
                  <a:lnTo>
                    <a:pt x="1689" y="1754"/>
                  </a:lnTo>
                  <a:lnTo>
                    <a:pt x="1683" y="1779"/>
                  </a:lnTo>
                  <a:lnTo>
                    <a:pt x="1676" y="1803"/>
                  </a:lnTo>
                  <a:lnTo>
                    <a:pt x="1670" y="1829"/>
                  </a:lnTo>
                  <a:lnTo>
                    <a:pt x="1666" y="1853"/>
                  </a:lnTo>
                  <a:lnTo>
                    <a:pt x="1661" y="1879"/>
                  </a:lnTo>
                  <a:lnTo>
                    <a:pt x="1659" y="1905"/>
                  </a:lnTo>
                  <a:lnTo>
                    <a:pt x="1658" y="1930"/>
                  </a:lnTo>
                  <a:lnTo>
                    <a:pt x="1657" y="1957"/>
                  </a:lnTo>
                  <a:lnTo>
                    <a:pt x="1657" y="1983"/>
                  </a:lnTo>
                  <a:lnTo>
                    <a:pt x="1659" y="2008"/>
                  </a:lnTo>
                  <a:lnTo>
                    <a:pt x="1661" y="2035"/>
                  </a:lnTo>
                  <a:lnTo>
                    <a:pt x="1665" y="2061"/>
                  </a:lnTo>
                  <a:lnTo>
                    <a:pt x="1669" y="2086"/>
                  </a:lnTo>
                  <a:lnTo>
                    <a:pt x="1675" y="2113"/>
                  </a:lnTo>
                  <a:lnTo>
                    <a:pt x="1681" y="2139"/>
                  </a:lnTo>
                  <a:lnTo>
                    <a:pt x="1689" y="2163"/>
                  </a:lnTo>
                  <a:lnTo>
                    <a:pt x="1689" y="2163"/>
                  </a:lnTo>
                  <a:lnTo>
                    <a:pt x="1678" y="2186"/>
                  </a:lnTo>
                  <a:lnTo>
                    <a:pt x="1669" y="2204"/>
                  </a:lnTo>
                  <a:lnTo>
                    <a:pt x="1659" y="2221"/>
                  </a:lnTo>
                  <a:lnTo>
                    <a:pt x="1645" y="2241"/>
                  </a:lnTo>
                  <a:lnTo>
                    <a:pt x="1645" y="2241"/>
                  </a:lnTo>
                  <a:lnTo>
                    <a:pt x="1621" y="2243"/>
                  </a:lnTo>
                  <a:lnTo>
                    <a:pt x="1599" y="2247"/>
                  </a:lnTo>
                  <a:lnTo>
                    <a:pt x="1576" y="2251"/>
                  </a:lnTo>
                  <a:lnTo>
                    <a:pt x="1552" y="2255"/>
                  </a:lnTo>
                  <a:lnTo>
                    <a:pt x="1530" y="2261"/>
                  </a:lnTo>
                  <a:lnTo>
                    <a:pt x="1508" y="2268"/>
                  </a:lnTo>
                  <a:lnTo>
                    <a:pt x="1484" y="2276"/>
                  </a:lnTo>
                  <a:lnTo>
                    <a:pt x="1463" y="2283"/>
                  </a:lnTo>
                  <a:lnTo>
                    <a:pt x="1441" y="2292"/>
                  </a:lnTo>
                  <a:lnTo>
                    <a:pt x="1418" y="2302"/>
                  </a:lnTo>
                  <a:lnTo>
                    <a:pt x="1397" y="2312"/>
                  </a:lnTo>
                  <a:lnTo>
                    <a:pt x="1376" y="2325"/>
                  </a:lnTo>
                  <a:lnTo>
                    <a:pt x="1355" y="2337"/>
                  </a:lnTo>
                  <a:lnTo>
                    <a:pt x="1335" y="2350"/>
                  </a:lnTo>
                  <a:lnTo>
                    <a:pt x="1315" y="2364"/>
                  </a:lnTo>
                  <a:lnTo>
                    <a:pt x="1295" y="2379"/>
                  </a:lnTo>
                  <a:lnTo>
                    <a:pt x="1295" y="2379"/>
                  </a:lnTo>
                  <a:lnTo>
                    <a:pt x="1273" y="2396"/>
                  </a:lnTo>
                  <a:lnTo>
                    <a:pt x="1273" y="2396"/>
                  </a:lnTo>
                  <a:lnTo>
                    <a:pt x="1248" y="2367"/>
                  </a:lnTo>
                  <a:lnTo>
                    <a:pt x="1221" y="2340"/>
                  </a:lnTo>
                  <a:lnTo>
                    <a:pt x="1193" y="2315"/>
                  </a:lnTo>
                  <a:lnTo>
                    <a:pt x="1164" y="2291"/>
                  </a:lnTo>
                  <a:lnTo>
                    <a:pt x="1135" y="2269"/>
                  </a:lnTo>
                  <a:lnTo>
                    <a:pt x="1105" y="2249"/>
                  </a:lnTo>
                  <a:lnTo>
                    <a:pt x="1074" y="2231"/>
                  </a:lnTo>
                  <a:lnTo>
                    <a:pt x="1043" y="2214"/>
                  </a:lnTo>
                  <a:lnTo>
                    <a:pt x="1010" y="2199"/>
                  </a:lnTo>
                  <a:lnTo>
                    <a:pt x="977" y="2185"/>
                  </a:lnTo>
                  <a:lnTo>
                    <a:pt x="943" y="2174"/>
                  </a:lnTo>
                  <a:lnTo>
                    <a:pt x="910" y="2164"/>
                  </a:lnTo>
                  <a:lnTo>
                    <a:pt x="876" y="2155"/>
                  </a:lnTo>
                  <a:lnTo>
                    <a:pt x="842" y="2149"/>
                  </a:lnTo>
                  <a:lnTo>
                    <a:pt x="808" y="2144"/>
                  </a:lnTo>
                  <a:lnTo>
                    <a:pt x="774" y="2141"/>
                  </a:lnTo>
                  <a:lnTo>
                    <a:pt x="774" y="2141"/>
                  </a:lnTo>
                  <a:lnTo>
                    <a:pt x="766" y="2120"/>
                  </a:lnTo>
                  <a:lnTo>
                    <a:pt x="759" y="2097"/>
                  </a:lnTo>
                  <a:lnTo>
                    <a:pt x="753" y="2075"/>
                  </a:lnTo>
                  <a:lnTo>
                    <a:pt x="748" y="2052"/>
                  </a:lnTo>
                  <a:lnTo>
                    <a:pt x="745" y="2029"/>
                  </a:lnTo>
                  <a:lnTo>
                    <a:pt x="742" y="2006"/>
                  </a:lnTo>
                  <a:lnTo>
                    <a:pt x="740" y="1983"/>
                  </a:lnTo>
                  <a:lnTo>
                    <a:pt x="739" y="1959"/>
                  </a:lnTo>
                  <a:lnTo>
                    <a:pt x="739" y="1959"/>
                  </a:lnTo>
                  <a:lnTo>
                    <a:pt x="740" y="1935"/>
                  </a:lnTo>
                  <a:lnTo>
                    <a:pt x="743" y="1909"/>
                  </a:lnTo>
                  <a:lnTo>
                    <a:pt x="745" y="1885"/>
                  </a:lnTo>
                  <a:lnTo>
                    <a:pt x="749" y="1860"/>
                  </a:lnTo>
                  <a:lnTo>
                    <a:pt x="755" y="1836"/>
                  </a:lnTo>
                  <a:lnTo>
                    <a:pt x="762" y="1812"/>
                  </a:lnTo>
                  <a:lnTo>
                    <a:pt x="769" y="1789"/>
                  </a:lnTo>
                  <a:lnTo>
                    <a:pt x="778" y="1767"/>
                  </a:lnTo>
                  <a:lnTo>
                    <a:pt x="788" y="1744"/>
                  </a:lnTo>
                  <a:lnTo>
                    <a:pt x="799" y="1723"/>
                  </a:lnTo>
                  <a:lnTo>
                    <a:pt x="812" y="1702"/>
                  </a:lnTo>
                  <a:lnTo>
                    <a:pt x="825" y="1682"/>
                  </a:lnTo>
                  <a:lnTo>
                    <a:pt x="839" y="1663"/>
                  </a:lnTo>
                  <a:lnTo>
                    <a:pt x="853" y="1644"/>
                  </a:lnTo>
                  <a:lnTo>
                    <a:pt x="869" y="1626"/>
                  </a:lnTo>
                  <a:lnTo>
                    <a:pt x="885" y="1608"/>
                  </a:lnTo>
                  <a:lnTo>
                    <a:pt x="903" y="1593"/>
                  </a:lnTo>
                  <a:lnTo>
                    <a:pt x="921" y="1577"/>
                  </a:lnTo>
                  <a:lnTo>
                    <a:pt x="940" y="1562"/>
                  </a:lnTo>
                  <a:lnTo>
                    <a:pt x="959" y="1548"/>
                  </a:lnTo>
                  <a:lnTo>
                    <a:pt x="979" y="1535"/>
                  </a:lnTo>
                  <a:lnTo>
                    <a:pt x="1000" y="1523"/>
                  </a:lnTo>
                  <a:lnTo>
                    <a:pt x="1021" y="1513"/>
                  </a:lnTo>
                  <a:lnTo>
                    <a:pt x="1044" y="1503"/>
                  </a:lnTo>
                  <a:lnTo>
                    <a:pt x="1066" y="1494"/>
                  </a:lnTo>
                  <a:lnTo>
                    <a:pt x="1089" y="1486"/>
                  </a:lnTo>
                  <a:lnTo>
                    <a:pt x="1113" y="1479"/>
                  </a:lnTo>
                  <a:lnTo>
                    <a:pt x="1136" y="1474"/>
                  </a:lnTo>
                  <a:lnTo>
                    <a:pt x="1161" y="1469"/>
                  </a:lnTo>
                  <a:lnTo>
                    <a:pt x="1186" y="1466"/>
                  </a:lnTo>
                  <a:lnTo>
                    <a:pt x="1211" y="1464"/>
                  </a:lnTo>
                  <a:lnTo>
                    <a:pt x="1237" y="1464"/>
                  </a:lnTo>
                  <a:lnTo>
                    <a:pt x="1237" y="1464"/>
                  </a:lnTo>
                  <a:close/>
                  <a:moveTo>
                    <a:pt x="83" y="2859"/>
                  </a:moveTo>
                  <a:lnTo>
                    <a:pt x="83" y="2859"/>
                  </a:lnTo>
                  <a:lnTo>
                    <a:pt x="84" y="2827"/>
                  </a:lnTo>
                  <a:lnTo>
                    <a:pt x="86" y="2793"/>
                  </a:lnTo>
                  <a:lnTo>
                    <a:pt x="90" y="2761"/>
                  </a:lnTo>
                  <a:lnTo>
                    <a:pt x="96" y="2729"/>
                  </a:lnTo>
                  <a:lnTo>
                    <a:pt x="104" y="2698"/>
                  </a:lnTo>
                  <a:lnTo>
                    <a:pt x="113" y="2668"/>
                  </a:lnTo>
                  <a:lnTo>
                    <a:pt x="123" y="2638"/>
                  </a:lnTo>
                  <a:lnTo>
                    <a:pt x="135" y="2607"/>
                  </a:lnTo>
                  <a:lnTo>
                    <a:pt x="148" y="2580"/>
                  </a:lnTo>
                  <a:lnTo>
                    <a:pt x="163" y="2552"/>
                  </a:lnTo>
                  <a:lnTo>
                    <a:pt x="178" y="2524"/>
                  </a:lnTo>
                  <a:lnTo>
                    <a:pt x="195" y="2498"/>
                  </a:lnTo>
                  <a:lnTo>
                    <a:pt x="214" y="2473"/>
                  </a:lnTo>
                  <a:lnTo>
                    <a:pt x="234" y="2448"/>
                  </a:lnTo>
                  <a:lnTo>
                    <a:pt x="254" y="2425"/>
                  </a:lnTo>
                  <a:lnTo>
                    <a:pt x="277" y="2403"/>
                  </a:lnTo>
                  <a:lnTo>
                    <a:pt x="299" y="2381"/>
                  </a:lnTo>
                  <a:lnTo>
                    <a:pt x="323" y="2361"/>
                  </a:lnTo>
                  <a:lnTo>
                    <a:pt x="348" y="2342"/>
                  </a:lnTo>
                  <a:lnTo>
                    <a:pt x="375" y="2325"/>
                  </a:lnTo>
                  <a:lnTo>
                    <a:pt x="401" y="2308"/>
                  </a:lnTo>
                  <a:lnTo>
                    <a:pt x="428" y="2293"/>
                  </a:lnTo>
                  <a:lnTo>
                    <a:pt x="457" y="2279"/>
                  </a:lnTo>
                  <a:lnTo>
                    <a:pt x="486" y="2267"/>
                  </a:lnTo>
                  <a:lnTo>
                    <a:pt x="516" y="2255"/>
                  </a:lnTo>
                  <a:lnTo>
                    <a:pt x="547" y="2247"/>
                  </a:lnTo>
                  <a:lnTo>
                    <a:pt x="579" y="2238"/>
                  </a:lnTo>
                  <a:lnTo>
                    <a:pt x="611" y="2232"/>
                  </a:lnTo>
                  <a:lnTo>
                    <a:pt x="643" y="2227"/>
                  </a:lnTo>
                  <a:lnTo>
                    <a:pt x="677" y="2223"/>
                  </a:lnTo>
                  <a:lnTo>
                    <a:pt x="710" y="2222"/>
                  </a:lnTo>
                  <a:lnTo>
                    <a:pt x="744" y="2222"/>
                  </a:lnTo>
                  <a:lnTo>
                    <a:pt x="744" y="2222"/>
                  </a:lnTo>
                  <a:lnTo>
                    <a:pt x="775" y="2224"/>
                  </a:lnTo>
                  <a:lnTo>
                    <a:pt x="806" y="2228"/>
                  </a:lnTo>
                  <a:lnTo>
                    <a:pt x="836" y="2232"/>
                  </a:lnTo>
                  <a:lnTo>
                    <a:pt x="866" y="2239"/>
                  </a:lnTo>
                  <a:lnTo>
                    <a:pt x="895" y="2247"/>
                  </a:lnTo>
                  <a:lnTo>
                    <a:pt x="924" y="2255"/>
                  </a:lnTo>
                  <a:lnTo>
                    <a:pt x="952" y="2266"/>
                  </a:lnTo>
                  <a:lnTo>
                    <a:pt x="980" y="2277"/>
                  </a:lnTo>
                  <a:lnTo>
                    <a:pt x="1007" y="2289"/>
                  </a:lnTo>
                  <a:lnTo>
                    <a:pt x="1033" y="2303"/>
                  </a:lnTo>
                  <a:lnTo>
                    <a:pt x="1058" y="2318"/>
                  </a:lnTo>
                  <a:lnTo>
                    <a:pt x="1083" y="2333"/>
                  </a:lnTo>
                  <a:lnTo>
                    <a:pt x="1106" y="2350"/>
                  </a:lnTo>
                  <a:lnTo>
                    <a:pt x="1128" y="2368"/>
                  </a:lnTo>
                  <a:lnTo>
                    <a:pt x="1150" y="2387"/>
                  </a:lnTo>
                  <a:lnTo>
                    <a:pt x="1171" y="2407"/>
                  </a:lnTo>
                  <a:lnTo>
                    <a:pt x="1171" y="2407"/>
                  </a:lnTo>
                  <a:lnTo>
                    <a:pt x="1189" y="2426"/>
                  </a:lnTo>
                  <a:lnTo>
                    <a:pt x="1202" y="2440"/>
                  </a:lnTo>
                  <a:lnTo>
                    <a:pt x="1213" y="2454"/>
                  </a:lnTo>
                  <a:lnTo>
                    <a:pt x="1213" y="2454"/>
                  </a:lnTo>
                  <a:lnTo>
                    <a:pt x="1194" y="2477"/>
                  </a:lnTo>
                  <a:lnTo>
                    <a:pt x="1175" y="2501"/>
                  </a:lnTo>
                  <a:lnTo>
                    <a:pt x="1159" y="2524"/>
                  </a:lnTo>
                  <a:lnTo>
                    <a:pt x="1142" y="2548"/>
                  </a:lnTo>
                  <a:lnTo>
                    <a:pt x="1127" y="2574"/>
                  </a:lnTo>
                  <a:lnTo>
                    <a:pt x="1114" y="2600"/>
                  </a:lnTo>
                  <a:lnTo>
                    <a:pt x="1102" y="2625"/>
                  </a:lnTo>
                  <a:lnTo>
                    <a:pt x="1091" y="2652"/>
                  </a:lnTo>
                  <a:lnTo>
                    <a:pt x="1080" y="2679"/>
                  </a:lnTo>
                  <a:lnTo>
                    <a:pt x="1072" y="2705"/>
                  </a:lnTo>
                  <a:lnTo>
                    <a:pt x="1064" y="2732"/>
                  </a:lnTo>
                  <a:lnTo>
                    <a:pt x="1057" y="2760"/>
                  </a:lnTo>
                  <a:lnTo>
                    <a:pt x="1053" y="2788"/>
                  </a:lnTo>
                  <a:lnTo>
                    <a:pt x="1048" y="2816"/>
                  </a:lnTo>
                  <a:lnTo>
                    <a:pt x="1046" y="2844"/>
                  </a:lnTo>
                  <a:lnTo>
                    <a:pt x="1045" y="2871"/>
                  </a:lnTo>
                  <a:lnTo>
                    <a:pt x="1044" y="2899"/>
                  </a:lnTo>
                  <a:lnTo>
                    <a:pt x="1045" y="2928"/>
                  </a:lnTo>
                  <a:lnTo>
                    <a:pt x="1047" y="2956"/>
                  </a:lnTo>
                  <a:lnTo>
                    <a:pt x="1050" y="2984"/>
                  </a:lnTo>
                  <a:lnTo>
                    <a:pt x="1055" y="3012"/>
                  </a:lnTo>
                  <a:lnTo>
                    <a:pt x="1060" y="3040"/>
                  </a:lnTo>
                  <a:lnTo>
                    <a:pt x="1067" y="3066"/>
                  </a:lnTo>
                  <a:lnTo>
                    <a:pt x="1076" y="3094"/>
                  </a:lnTo>
                  <a:lnTo>
                    <a:pt x="1085" y="3121"/>
                  </a:lnTo>
                  <a:lnTo>
                    <a:pt x="1095" y="3148"/>
                  </a:lnTo>
                  <a:lnTo>
                    <a:pt x="1107" y="3173"/>
                  </a:lnTo>
                  <a:lnTo>
                    <a:pt x="1121" y="3199"/>
                  </a:lnTo>
                  <a:lnTo>
                    <a:pt x="1134" y="3225"/>
                  </a:lnTo>
                  <a:lnTo>
                    <a:pt x="1150" y="3250"/>
                  </a:lnTo>
                  <a:lnTo>
                    <a:pt x="1166" y="3274"/>
                  </a:lnTo>
                  <a:lnTo>
                    <a:pt x="1184" y="3298"/>
                  </a:lnTo>
                  <a:lnTo>
                    <a:pt x="1184" y="3298"/>
                  </a:lnTo>
                  <a:lnTo>
                    <a:pt x="1165" y="3317"/>
                  </a:lnTo>
                  <a:lnTo>
                    <a:pt x="1146" y="3336"/>
                  </a:lnTo>
                  <a:lnTo>
                    <a:pt x="1126" y="3353"/>
                  </a:lnTo>
                  <a:lnTo>
                    <a:pt x="1106" y="3369"/>
                  </a:lnTo>
                  <a:lnTo>
                    <a:pt x="1086" y="3384"/>
                  </a:lnTo>
                  <a:lnTo>
                    <a:pt x="1065" y="3398"/>
                  </a:lnTo>
                  <a:lnTo>
                    <a:pt x="1044" y="3412"/>
                  </a:lnTo>
                  <a:lnTo>
                    <a:pt x="1022" y="3424"/>
                  </a:lnTo>
                  <a:lnTo>
                    <a:pt x="1000" y="3435"/>
                  </a:lnTo>
                  <a:lnTo>
                    <a:pt x="979" y="3445"/>
                  </a:lnTo>
                  <a:lnTo>
                    <a:pt x="957" y="3455"/>
                  </a:lnTo>
                  <a:lnTo>
                    <a:pt x="934" y="3463"/>
                  </a:lnTo>
                  <a:lnTo>
                    <a:pt x="911" y="3471"/>
                  </a:lnTo>
                  <a:lnTo>
                    <a:pt x="889" y="3477"/>
                  </a:lnTo>
                  <a:lnTo>
                    <a:pt x="866" y="3483"/>
                  </a:lnTo>
                  <a:lnTo>
                    <a:pt x="843" y="3487"/>
                  </a:lnTo>
                  <a:lnTo>
                    <a:pt x="821" y="3492"/>
                  </a:lnTo>
                  <a:lnTo>
                    <a:pt x="797" y="3495"/>
                  </a:lnTo>
                  <a:lnTo>
                    <a:pt x="775" y="3496"/>
                  </a:lnTo>
                  <a:lnTo>
                    <a:pt x="752" y="3499"/>
                  </a:lnTo>
                  <a:lnTo>
                    <a:pt x="728" y="3499"/>
                  </a:lnTo>
                  <a:lnTo>
                    <a:pt x="706" y="3499"/>
                  </a:lnTo>
                  <a:lnTo>
                    <a:pt x="682" y="3497"/>
                  </a:lnTo>
                  <a:lnTo>
                    <a:pt x="660" y="3495"/>
                  </a:lnTo>
                  <a:lnTo>
                    <a:pt x="637" y="3492"/>
                  </a:lnTo>
                  <a:lnTo>
                    <a:pt x="614" y="3489"/>
                  </a:lnTo>
                  <a:lnTo>
                    <a:pt x="592" y="3484"/>
                  </a:lnTo>
                  <a:lnTo>
                    <a:pt x="570" y="3478"/>
                  </a:lnTo>
                  <a:lnTo>
                    <a:pt x="547" y="3473"/>
                  </a:lnTo>
                  <a:lnTo>
                    <a:pt x="526" y="3466"/>
                  </a:lnTo>
                  <a:lnTo>
                    <a:pt x="505" y="3458"/>
                  </a:lnTo>
                  <a:lnTo>
                    <a:pt x="484" y="3451"/>
                  </a:lnTo>
                  <a:lnTo>
                    <a:pt x="463" y="3442"/>
                  </a:lnTo>
                  <a:lnTo>
                    <a:pt x="442" y="3432"/>
                  </a:lnTo>
                  <a:lnTo>
                    <a:pt x="421" y="3422"/>
                  </a:lnTo>
                  <a:lnTo>
                    <a:pt x="401" y="3411"/>
                  </a:lnTo>
                  <a:lnTo>
                    <a:pt x="382" y="3398"/>
                  </a:lnTo>
                  <a:lnTo>
                    <a:pt x="362" y="3386"/>
                  </a:lnTo>
                  <a:lnTo>
                    <a:pt x="345" y="3373"/>
                  </a:lnTo>
                  <a:lnTo>
                    <a:pt x="326" y="3359"/>
                  </a:lnTo>
                  <a:lnTo>
                    <a:pt x="308" y="3345"/>
                  </a:lnTo>
                  <a:lnTo>
                    <a:pt x="291" y="3330"/>
                  </a:lnTo>
                  <a:lnTo>
                    <a:pt x="274" y="3315"/>
                  </a:lnTo>
                  <a:lnTo>
                    <a:pt x="258" y="3298"/>
                  </a:lnTo>
                  <a:lnTo>
                    <a:pt x="242" y="3281"/>
                  </a:lnTo>
                  <a:lnTo>
                    <a:pt x="227" y="3264"/>
                  </a:lnTo>
                  <a:lnTo>
                    <a:pt x="213" y="3246"/>
                  </a:lnTo>
                  <a:lnTo>
                    <a:pt x="198" y="3227"/>
                  </a:lnTo>
                  <a:lnTo>
                    <a:pt x="185" y="3208"/>
                  </a:lnTo>
                  <a:lnTo>
                    <a:pt x="173" y="3188"/>
                  </a:lnTo>
                  <a:lnTo>
                    <a:pt x="162" y="3168"/>
                  </a:lnTo>
                  <a:lnTo>
                    <a:pt x="151" y="3148"/>
                  </a:lnTo>
                  <a:lnTo>
                    <a:pt x="139" y="3125"/>
                  </a:lnTo>
                  <a:lnTo>
                    <a:pt x="130" y="3104"/>
                  </a:lnTo>
                  <a:lnTo>
                    <a:pt x="122" y="3082"/>
                  </a:lnTo>
                  <a:lnTo>
                    <a:pt x="114" y="3059"/>
                  </a:lnTo>
                  <a:lnTo>
                    <a:pt x="107" y="3035"/>
                  </a:lnTo>
                  <a:lnTo>
                    <a:pt x="100" y="3012"/>
                  </a:lnTo>
                  <a:lnTo>
                    <a:pt x="95" y="2987"/>
                  </a:lnTo>
                  <a:lnTo>
                    <a:pt x="90" y="2963"/>
                  </a:lnTo>
                  <a:lnTo>
                    <a:pt x="87" y="2937"/>
                  </a:lnTo>
                  <a:lnTo>
                    <a:pt x="85" y="2912"/>
                  </a:lnTo>
                  <a:lnTo>
                    <a:pt x="84" y="2886"/>
                  </a:lnTo>
                  <a:lnTo>
                    <a:pt x="83" y="2859"/>
                  </a:lnTo>
                  <a:lnTo>
                    <a:pt x="83" y="2859"/>
                  </a:lnTo>
                  <a:close/>
                  <a:moveTo>
                    <a:pt x="1237" y="4494"/>
                  </a:moveTo>
                  <a:lnTo>
                    <a:pt x="1237" y="4494"/>
                  </a:lnTo>
                  <a:lnTo>
                    <a:pt x="1215" y="4493"/>
                  </a:lnTo>
                  <a:lnTo>
                    <a:pt x="1193" y="4492"/>
                  </a:lnTo>
                  <a:lnTo>
                    <a:pt x="1172" y="4491"/>
                  </a:lnTo>
                  <a:lnTo>
                    <a:pt x="1151" y="4488"/>
                  </a:lnTo>
                  <a:lnTo>
                    <a:pt x="1130" y="4485"/>
                  </a:lnTo>
                  <a:lnTo>
                    <a:pt x="1109" y="4481"/>
                  </a:lnTo>
                  <a:lnTo>
                    <a:pt x="1089" y="4477"/>
                  </a:lnTo>
                  <a:lnTo>
                    <a:pt x="1069" y="4471"/>
                  </a:lnTo>
                  <a:lnTo>
                    <a:pt x="1050" y="4465"/>
                  </a:lnTo>
                  <a:lnTo>
                    <a:pt x="1030" y="4459"/>
                  </a:lnTo>
                  <a:lnTo>
                    <a:pt x="1012" y="4452"/>
                  </a:lnTo>
                  <a:lnTo>
                    <a:pt x="993" y="4444"/>
                  </a:lnTo>
                  <a:lnTo>
                    <a:pt x="958" y="4427"/>
                  </a:lnTo>
                  <a:lnTo>
                    <a:pt x="923" y="4409"/>
                  </a:lnTo>
                  <a:lnTo>
                    <a:pt x="890" y="4387"/>
                  </a:lnTo>
                  <a:lnTo>
                    <a:pt x="859" y="4364"/>
                  </a:lnTo>
                  <a:lnTo>
                    <a:pt x="828" y="4338"/>
                  </a:lnTo>
                  <a:lnTo>
                    <a:pt x="801" y="4312"/>
                  </a:lnTo>
                  <a:lnTo>
                    <a:pt x="775" y="4284"/>
                  </a:lnTo>
                  <a:lnTo>
                    <a:pt x="750" y="4254"/>
                  </a:lnTo>
                  <a:lnTo>
                    <a:pt x="728" y="4223"/>
                  </a:lnTo>
                  <a:lnTo>
                    <a:pt x="707" y="4189"/>
                  </a:lnTo>
                  <a:lnTo>
                    <a:pt x="689" y="4156"/>
                  </a:lnTo>
                  <a:lnTo>
                    <a:pt x="672" y="4120"/>
                  </a:lnTo>
                  <a:lnTo>
                    <a:pt x="658" y="4084"/>
                  </a:lnTo>
                  <a:lnTo>
                    <a:pt x="647" y="4048"/>
                  </a:lnTo>
                  <a:lnTo>
                    <a:pt x="637" y="4010"/>
                  </a:lnTo>
                  <a:lnTo>
                    <a:pt x="630" y="3972"/>
                  </a:lnTo>
                  <a:lnTo>
                    <a:pt x="624" y="3933"/>
                  </a:lnTo>
                  <a:lnTo>
                    <a:pt x="622" y="3894"/>
                  </a:lnTo>
                  <a:lnTo>
                    <a:pt x="623" y="3855"/>
                  </a:lnTo>
                  <a:lnTo>
                    <a:pt x="626" y="3815"/>
                  </a:lnTo>
                  <a:lnTo>
                    <a:pt x="628" y="3796"/>
                  </a:lnTo>
                  <a:lnTo>
                    <a:pt x="631" y="3776"/>
                  </a:lnTo>
                  <a:lnTo>
                    <a:pt x="636" y="3756"/>
                  </a:lnTo>
                  <a:lnTo>
                    <a:pt x="640" y="3736"/>
                  </a:lnTo>
                  <a:lnTo>
                    <a:pt x="644" y="3716"/>
                  </a:lnTo>
                  <a:lnTo>
                    <a:pt x="651" y="3697"/>
                  </a:lnTo>
                  <a:lnTo>
                    <a:pt x="658" y="3677"/>
                  </a:lnTo>
                  <a:lnTo>
                    <a:pt x="665" y="3658"/>
                  </a:lnTo>
                  <a:lnTo>
                    <a:pt x="672" y="3638"/>
                  </a:lnTo>
                  <a:lnTo>
                    <a:pt x="681" y="3619"/>
                  </a:lnTo>
                  <a:lnTo>
                    <a:pt x="691" y="3599"/>
                  </a:lnTo>
                  <a:lnTo>
                    <a:pt x="701" y="3580"/>
                  </a:lnTo>
                  <a:lnTo>
                    <a:pt x="701" y="3580"/>
                  </a:lnTo>
                  <a:lnTo>
                    <a:pt x="740" y="3580"/>
                  </a:lnTo>
                  <a:lnTo>
                    <a:pt x="779" y="3578"/>
                  </a:lnTo>
                  <a:lnTo>
                    <a:pt x="817" y="3574"/>
                  </a:lnTo>
                  <a:lnTo>
                    <a:pt x="855" y="3568"/>
                  </a:lnTo>
                  <a:lnTo>
                    <a:pt x="892" y="3560"/>
                  </a:lnTo>
                  <a:lnTo>
                    <a:pt x="929" y="3550"/>
                  </a:lnTo>
                  <a:lnTo>
                    <a:pt x="965" y="3538"/>
                  </a:lnTo>
                  <a:lnTo>
                    <a:pt x="1000" y="3524"/>
                  </a:lnTo>
                  <a:lnTo>
                    <a:pt x="1034" y="3509"/>
                  </a:lnTo>
                  <a:lnTo>
                    <a:pt x="1067" y="3492"/>
                  </a:lnTo>
                  <a:lnTo>
                    <a:pt x="1099" y="3473"/>
                  </a:lnTo>
                  <a:lnTo>
                    <a:pt x="1131" y="3453"/>
                  </a:lnTo>
                  <a:lnTo>
                    <a:pt x="1160" y="3432"/>
                  </a:lnTo>
                  <a:lnTo>
                    <a:pt x="1189" y="3409"/>
                  </a:lnTo>
                  <a:lnTo>
                    <a:pt x="1215" y="3385"/>
                  </a:lnTo>
                  <a:lnTo>
                    <a:pt x="1240" y="3360"/>
                  </a:lnTo>
                  <a:lnTo>
                    <a:pt x="1240" y="3360"/>
                  </a:lnTo>
                  <a:lnTo>
                    <a:pt x="1264" y="3382"/>
                  </a:lnTo>
                  <a:lnTo>
                    <a:pt x="1289" y="3403"/>
                  </a:lnTo>
                  <a:lnTo>
                    <a:pt x="1316" y="3423"/>
                  </a:lnTo>
                  <a:lnTo>
                    <a:pt x="1344" y="3442"/>
                  </a:lnTo>
                  <a:lnTo>
                    <a:pt x="1373" y="3460"/>
                  </a:lnTo>
                  <a:lnTo>
                    <a:pt x="1403" y="3475"/>
                  </a:lnTo>
                  <a:lnTo>
                    <a:pt x="1434" y="3490"/>
                  </a:lnTo>
                  <a:lnTo>
                    <a:pt x="1465" y="3503"/>
                  </a:lnTo>
                  <a:lnTo>
                    <a:pt x="1499" y="3514"/>
                  </a:lnTo>
                  <a:lnTo>
                    <a:pt x="1532" y="3524"/>
                  </a:lnTo>
                  <a:lnTo>
                    <a:pt x="1568" y="3532"/>
                  </a:lnTo>
                  <a:lnTo>
                    <a:pt x="1602" y="3539"/>
                  </a:lnTo>
                  <a:lnTo>
                    <a:pt x="1639" y="3543"/>
                  </a:lnTo>
                  <a:lnTo>
                    <a:pt x="1675" y="3545"/>
                  </a:lnTo>
                  <a:lnTo>
                    <a:pt x="1713" y="3546"/>
                  </a:lnTo>
                  <a:lnTo>
                    <a:pt x="1749" y="3545"/>
                  </a:lnTo>
                  <a:lnTo>
                    <a:pt x="1749" y="3545"/>
                  </a:lnTo>
                  <a:lnTo>
                    <a:pt x="1763" y="3564"/>
                  </a:lnTo>
                  <a:lnTo>
                    <a:pt x="1776" y="3588"/>
                  </a:lnTo>
                  <a:lnTo>
                    <a:pt x="1776" y="3588"/>
                  </a:lnTo>
                  <a:lnTo>
                    <a:pt x="1762" y="3621"/>
                  </a:lnTo>
                  <a:lnTo>
                    <a:pt x="1748" y="3656"/>
                  </a:lnTo>
                  <a:lnTo>
                    <a:pt x="1737" y="3690"/>
                  </a:lnTo>
                  <a:lnTo>
                    <a:pt x="1728" y="3726"/>
                  </a:lnTo>
                  <a:lnTo>
                    <a:pt x="1722" y="3763"/>
                  </a:lnTo>
                  <a:lnTo>
                    <a:pt x="1716" y="3799"/>
                  </a:lnTo>
                  <a:lnTo>
                    <a:pt x="1713" y="3836"/>
                  </a:lnTo>
                  <a:lnTo>
                    <a:pt x="1712" y="3874"/>
                  </a:lnTo>
                  <a:lnTo>
                    <a:pt x="1712" y="3912"/>
                  </a:lnTo>
                  <a:lnTo>
                    <a:pt x="1715" y="3950"/>
                  </a:lnTo>
                  <a:lnTo>
                    <a:pt x="1719" y="3988"/>
                  </a:lnTo>
                  <a:lnTo>
                    <a:pt x="1726" y="4025"/>
                  </a:lnTo>
                  <a:lnTo>
                    <a:pt x="1735" y="4062"/>
                  </a:lnTo>
                  <a:lnTo>
                    <a:pt x="1746" y="4100"/>
                  </a:lnTo>
                  <a:lnTo>
                    <a:pt x="1760" y="4137"/>
                  </a:lnTo>
                  <a:lnTo>
                    <a:pt x="1775" y="4174"/>
                  </a:lnTo>
                  <a:lnTo>
                    <a:pt x="1775" y="4174"/>
                  </a:lnTo>
                  <a:lnTo>
                    <a:pt x="1765" y="4191"/>
                  </a:lnTo>
                  <a:lnTo>
                    <a:pt x="1754" y="4210"/>
                  </a:lnTo>
                  <a:lnTo>
                    <a:pt x="1742" y="4228"/>
                  </a:lnTo>
                  <a:lnTo>
                    <a:pt x="1729" y="4245"/>
                  </a:lnTo>
                  <a:lnTo>
                    <a:pt x="1717" y="4262"/>
                  </a:lnTo>
                  <a:lnTo>
                    <a:pt x="1704" y="4278"/>
                  </a:lnTo>
                  <a:lnTo>
                    <a:pt x="1690" y="4294"/>
                  </a:lnTo>
                  <a:lnTo>
                    <a:pt x="1676" y="4308"/>
                  </a:lnTo>
                  <a:lnTo>
                    <a:pt x="1661" y="4323"/>
                  </a:lnTo>
                  <a:lnTo>
                    <a:pt x="1646" y="4337"/>
                  </a:lnTo>
                  <a:lnTo>
                    <a:pt x="1630" y="4351"/>
                  </a:lnTo>
                  <a:lnTo>
                    <a:pt x="1615" y="4364"/>
                  </a:lnTo>
                  <a:lnTo>
                    <a:pt x="1598" y="4376"/>
                  </a:lnTo>
                  <a:lnTo>
                    <a:pt x="1581" y="4387"/>
                  </a:lnTo>
                  <a:lnTo>
                    <a:pt x="1564" y="4399"/>
                  </a:lnTo>
                  <a:lnTo>
                    <a:pt x="1547" y="4410"/>
                  </a:lnTo>
                  <a:lnTo>
                    <a:pt x="1529" y="4420"/>
                  </a:lnTo>
                  <a:lnTo>
                    <a:pt x="1511" y="4429"/>
                  </a:lnTo>
                  <a:lnTo>
                    <a:pt x="1474" y="4445"/>
                  </a:lnTo>
                  <a:lnTo>
                    <a:pt x="1436" y="4460"/>
                  </a:lnTo>
                  <a:lnTo>
                    <a:pt x="1397" y="4472"/>
                  </a:lnTo>
                  <a:lnTo>
                    <a:pt x="1378" y="4478"/>
                  </a:lnTo>
                  <a:lnTo>
                    <a:pt x="1358" y="4482"/>
                  </a:lnTo>
                  <a:lnTo>
                    <a:pt x="1338" y="4485"/>
                  </a:lnTo>
                  <a:lnTo>
                    <a:pt x="1318" y="4489"/>
                  </a:lnTo>
                  <a:lnTo>
                    <a:pt x="1298" y="4491"/>
                  </a:lnTo>
                  <a:lnTo>
                    <a:pt x="1278" y="4492"/>
                  </a:lnTo>
                  <a:lnTo>
                    <a:pt x="1257" y="4493"/>
                  </a:lnTo>
                  <a:lnTo>
                    <a:pt x="1237" y="4494"/>
                  </a:lnTo>
                  <a:lnTo>
                    <a:pt x="1237" y="4494"/>
                  </a:lnTo>
                  <a:close/>
                  <a:moveTo>
                    <a:pt x="1892" y="5092"/>
                  </a:moveTo>
                  <a:lnTo>
                    <a:pt x="1892" y="5092"/>
                  </a:lnTo>
                  <a:lnTo>
                    <a:pt x="1865" y="5092"/>
                  </a:lnTo>
                  <a:lnTo>
                    <a:pt x="1840" y="5090"/>
                  </a:lnTo>
                  <a:lnTo>
                    <a:pt x="1813" y="5086"/>
                  </a:lnTo>
                  <a:lnTo>
                    <a:pt x="1789" y="5081"/>
                  </a:lnTo>
                  <a:lnTo>
                    <a:pt x="1763" y="5075"/>
                  </a:lnTo>
                  <a:lnTo>
                    <a:pt x="1739" y="5067"/>
                  </a:lnTo>
                  <a:lnTo>
                    <a:pt x="1716" y="5058"/>
                  </a:lnTo>
                  <a:lnTo>
                    <a:pt x="1693" y="5048"/>
                  </a:lnTo>
                  <a:lnTo>
                    <a:pt x="1670" y="5037"/>
                  </a:lnTo>
                  <a:lnTo>
                    <a:pt x="1649" y="5025"/>
                  </a:lnTo>
                  <a:lnTo>
                    <a:pt x="1628" y="5011"/>
                  </a:lnTo>
                  <a:lnTo>
                    <a:pt x="1608" y="4997"/>
                  </a:lnTo>
                  <a:lnTo>
                    <a:pt x="1589" y="4981"/>
                  </a:lnTo>
                  <a:lnTo>
                    <a:pt x="1570" y="4964"/>
                  </a:lnTo>
                  <a:lnTo>
                    <a:pt x="1553" y="4947"/>
                  </a:lnTo>
                  <a:lnTo>
                    <a:pt x="1537" y="4929"/>
                  </a:lnTo>
                  <a:lnTo>
                    <a:pt x="1521" y="4909"/>
                  </a:lnTo>
                  <a:lnTo>
                    <a:pt x="1506" y="4889"/>
                  </a:lnTo>
                  <a:lnTo>
                    <a:pt x="1493" y="4869"/>
                  </a:lnTo>
                  <a:lnTo>
                    <a:pt x="1481" y="4847"/>
                  </a:lnTo>
                  <a:lnTo>
                    <a:pt x="1470" y="4825"/>
                  </a:lnTo>
                  <a:lnTo>
                    <a:pt x="1460" y="4802"/>
                  </a:lnTo>
                  <a:lnTo>
                    <a:pt x="1451" y="4778"/>
                  </a:lnTo>
                  <a:lnTo>
                    <a:pt x="1443" y="4755"/>
                  </a:lnTo>
                  <a:lnTo>
                    <a:pt x="1436" y="4730"/>
                  </a:lnTo>
                  <a:lnTo>
                    <a:pt x="1431" y="4706"/>
                  </a:lnTo>
                  <a:lnTo>
                    <a:pt x="1427" y="4680"/>
                  </a:lnTo>
                  <a:lnTo>
                    <a:pt x="1425" y="4655"/>
                  </a:lnTo>
                  <a:lnTo>
                    <a:pt x="1424" y="4629"/>
                  </a:lnTo>
                  <a:lnTo>
                    <a:pt x="1425" y="4602"/>
                  </a:lnTo>
                  <a:lnTo>
                    <a:pt x="1427" y="4576"/>
                  </a:lnTo>
                  <a:lnTo>
                    <a:pt x="1431" y="4549"/>
                  </a:lnTo>
                  <a:lnTo>
                    <a:pt x="1431" y="4549"/>
                  </a:lnTo>
                  <a:lnTo>
                    <a:pt x="1462" y="4540"/>
                  </a:lnTo>
                  <a:lnTo>
                    <a:pt x="1492" y="4529"/>
                  </a:lnTo>
                  <a:lnTo>
                    <a:pt x="1521" y="4517"/>
                  </a:lnTo>
                  <a:lnTo>
                    <a:pt x="1549" y="4503"/>
                  </a:lnTo>
                  <a:lnTo>
                    <a:pt x="1577" y="4489"/>
                  </a:lnTo>
                  <a:lnTo>
                    <a:pt x="1605" y="4472"/>
                  </a:lnTo>
                  <a:lnTo>
                    <a:pt x="1631" y="4454"/>
                  </a:lnTo>
                  <a:lnTo>
                    <a:pt x="1658" y="4435"/>
                  </a:lnTo>
                  <a:lnTo>
                    <a:pt x="1658" y="4435"/>
                  </a:lnTo>
                  <a:lnTo>
                    <a:pt x="1690" y="4410"/>
                  </a:lnTo>
                  <a:lnTo>
                    <a:pt x="1719" y="4384"/>
                  </a:lnTo>
                  <a:lnTo>
                    <a:pt x="1743" y="4360"/>
                  </a:lnTo>
                  <a:lnTo>
                    <a:pt x="1764" y="4336"/>
                  </a:lnTo>
                  <a:lnTo>
                    <a:pt x="1782" y="4314"/>
                  </a:lnTo>
                  <a:lnTo>
                    <a:pt x="1797" y="4294"/>
                  </a:lnTo>
                  <a:lnTo>
                    <a:pt x="1823" y="4258"/>
                  </a:lnTo>
                  <a:lnTo>
                    <a:pt x="1823" y="4258"/>
                  </a:lnTo>
                  <a:lnTo>
                    <a:pt x="1847" y="4293"/>
                  </a:lnTo>
                  <a:lnTo>
                    <a:pt x="1872" y="4325"/>
                  </a:lnTo>
                  <a:lnTo>
                    <a:pt x="1899" y="4356"/>
                  </a:lnTo>
                  <a:lnTo>
                    <a:pt x="1928" y="4385"/>
                  </a:lnTo>
                  <a:lnTo>
                    <a:pt x="1958" y="4412"/>
                  </a:lnTo>
                  <a:lnTo>
                    <a:pt x="1989" y="4438"/>
                  </a:lnTo>
                  <a:lnTo>
                    <a:pt x="2022" y="4461"/>
                  </a:lnTo>
                  <a:lnTo>
                    <a:pt x="2056" y="4482"/>
                  </a:lnTo>
                  <a:lnTo>
                    <a:pt x="2091" y="4501"/>
                  </a:lnTo>
                  <a:lnTo>
                    <a:pt x="2126" y="4518"/>
                  </a:lnTo>
                  <a:lnTo>
                    <a:pt x="2163" y="4533"/>
                  </a:lnTo>
                  <a:lnTo>
                    <a:pt x="2201" y="4546"/>
                  </a:lnTo>
                  <a:lnTo>
                    <a:pt x="2239" y="4557"/>
                  </a:lnTo>
                  <a:lnTo>
                    <a:pt x="2278" y="4564"/>
                  </a:lnTo>
                  <a:lnTo>
                    <a:pt x="2318" y="4571"/>
                  </a:lnTo>
                  <a:lnTo>
                    <a:pt x="2358" y="4576"/>
                  </a:lnTo>
                  <a:lnTo>
                    <a:pt x="2358" y="4576"/>
                  </a:lnTo>
                  <a:lnTo>
                    <a:pt x="2359" y="4601"/>
                  </a:lnTo>
                  <a:lnTo>
                    <a:pt x="2361" y="4627"/>
                  </a:lnTo>
                  <a:lnTo>
                    <a:pt x="2359" y="4652"/>
                  </a:lnTo>
                  <a:lnTo>
                    <a:pt x="2358" y="4677"/>
                  </a:lnTo>
                  <a:lnTo>
                    <a:pt x="2355" y="4702"/>
                  </a:lnTo>
                  <a:lnTo>
                    <a:pt x="2349" y="4726"/>
                  </a:lnTo>
                  <a:lnTo>
                    <a:pt x="2344" y="4749"/>
                  </a:lnTo>
                  <a:lnTo>
                    <a:pt x="2337" y="4773"/>
                  </a:lnTo>
                  <a:lnTo>
                    <a:pt x="2329" y="4796"/>
                  </a:lnTo>
                  <a:lnTo>
                    <a:pt x="2319" y="4818"/>
                  </a:lnTo>
                  <a:lnTo>
                    <a:pt x="2309" y="4840"/>
                  </a:lnTo>
                  <a:lnTo>
                    <a:pt x="2297" y="4861"/>
                  </a:lnTo>
                  <a:lnTo>
                    <a:pt x="2285" y="4881"/>
                  </a:lnTo>
                  <a:lnTo>
                    <a:pt x="2271" y="4901"/>
                  </a:lnTo>
                  <a:lnTo>
                    <a:pt x="2257" y="4920"/>
                  </a:lnTo>
                  <a:lnTo>
                    <a:pt x="2241" y="4938"/>
                  </a:lnTo>
                  <a:lnTo>
                    <a:pt x="2225" y="4955"/>
                  </a:lnTo>
                  <a:lnTo>
                    <a:pt x="2208" y="4972"/>
                  </a:lnTo>
                  <a:lnTo>
                    <a:pt x="2189" y="4988"/>
                  </a:lnTo>
                  <a:lnTo>
                    <a:pt x="2170" y="5002"/>
                  </a:lnTo>
                  <a:lnTo>
                    <a:pt x="2151" y="5016"/>
                  </a:lnTo>
                  <a:lnTo>
                    <a:pt x="2130" y="5029"/>
                  </a:lnTo>
                  <a:lnTo>
                    <a:pt x="2109" y="5040"/>
                  </a:lnTo>
                  <a:lnTo>
                    <a:pt x="2087" y="5051"/>
                  </a:lnTo>
                  <a:lnTo>
                    <a:pt x="2065" y="5060"/>
                  </a:lnTo>
                  <a:lnTo>
                    <a:pt x="2042" y="5069"/>
                  </a:lnTo>
                  <a:lnTo>
                    <a:pt x="2018" y="5076"/>
                  </a:lnTo>
                  <a:lnTo>
                    <a:pt x="1994" y="5082"/>
                  </a:lnTo>
                  <a:lnTo>
                    <a:pt x="1969" y="5087"/>
                  </a:lnTo>
                  <a:lnTo>
                    <a:pt x="1944" y="5090"/>
                  </a:lnTo>
                  <a:lnTo>
                    <a:pt x="1918" y="5092"/>
                  </a:lnTo>
                  <a:lnTo>
                    <a:pt x="1892" y="5092"/>
                  </a:lnTo>
                  <a:lnTo>
                    <a:pt x="1892" y="5092"/>
                  </a:lnTo>
                  <a:close/>
                  <a:moveTo>
                    <a:pt x="2634" y="4451"/>
                  </a:moveTo>
                  <a:lnTo>
                    <a:pt x="2634" y="4451"/>
                  </a:lnTo>
                  <a:lnTo>
                    <a:pt x="2607" y="4462"/>
                  </a:lnTo>
                  <a:lnTo>
                    <a:pt x="2580" y="4471"/>
                  </a:lnTo>
                  <a:lnTo>
                    <a:pt x="2552" y="4479"/>
                  </a:lnTo>
                  <a:lnTo>
                    <a:pt x="2524" y="4484"/>
                  </a:lnTo>
                  <a:lnTo>
                    <a:pt x="2495" y="4490"/>
                  </a:lnTo>
                  <a:lnTo>
                    <a:pt x="2468" y="4493"/>
                  </a:lnTo>
                  <a:lnTo>
                    <a:pt x="2439" y="4494"/>
                  </a:lnTo>
                  <a:lnTo>
                    <a:pt x="2410" y="4495"/>
                  </a:lnTo>
                  <a:lnTo>
                    <a:pt x="2381" y="4494"/>
                  </a:lnTo>
                  <a:lnTo>
                    <a:pt x="2352" y="4492"/>
                  </a:lnTo>
                  <a:lnTo>
                    <a:pt x="2323" y="4489"/>
                  </a:lnTo>
                  <a:lnTo>
                    <a:pt x="2294" y="4483"/>
                  </a:lnTo>
                  <a:lnTo>
                    <a:pt x="2265" y="4477"/>
                  </a:lnTo>
                  <a:lnTo>
                    <a:pt x="2236" y="4469"/>
                  </a:lnTo>
                  <a:lnTo>
                    <a:pt x="2208" y="4460"/>
                  </a:lnTo>
                  <a:lnTo>
                    <a:pt x="2180" y="4450"/>
                  </a:lnTo>
                  <a:lnTo>
                    <a:pt x="2153" y="4438"/>
                  </a:lnTo>
                  <a:lnTo>
                    <a:pt x="2126" y="4424"/>
                  </a:lnTo>
                  <a:lnTo>
                    <a:pt x="2100" y="4411"/>
                  </a:lnTo>
                  <a:lnTo>
                    <a:pt x="2074" y="4394"/>
                  </a:lnTo>
                  <a:lnTo>
                    <a:pt x="2049" y="4377"/>
                  </a:lnTo>
                  <a:lnTo>
                    <a:pt x="2025" y="4360"/>
                  </a:lnTo>
                  <a:lnTo>
                    <a:pt x="2001" y="4340"/>
                  </a:lnTo>
                  <a:lnTo>
                    <a:pt x="1979" y="4319"/>
                  </a:lnTo>
                  <a:lnTo>
                    <a:pt x="1957" y="4297"/>
                  </a:lnTo>
                  <a:lnTo>
                    <a:pt x="1937" y="4274"/>
                  </a:lnTo>
                  <a:lnTo>
                    <a:pt x="1918" y="4249"/>
                  </a:lnTo>
                  <a:lnTo>
                    <a:pt x="1899" y="4224"/>
                  </a:lnTo>
                  <a:lnTo>
                    <a:pt x="1882" y="4197"/>
                  </a:lnTo>
                  <a:lnTo>
                    <a:pt x="1867" y="4169"/>
                  </a:lnTo>
                  <a:lnTo>
                    <a:pt x="1852" y="4139"/>
                  </a:lnTo>
                  <a:lnTo>
                    <a:pt x="1839" y="4109"/>
                  </a:lnTo>
                  <a:lnTo>
                    <a:pt x="1839" y="4109"/>
                  </a:lnTo>
                  <a:lnTo>
                    <a:pt x="1825" y="4073"/>
                  </a:lnTo>
                  <a:lnTo>
                    <a:pt x="1814" y="4037"/>
                  </a:lnTo>
                  <a:lnTo>
                    <a:pt x="1806" y="3999"/>
                  </a:lnTo>
                  <a:lnTo>
                    <a:pt x="1800" y="3961"/>
                  </a:lnTo>
                  <a:lnTo>
                    <a:pt x="1796" y="3922"/>
                  </a:lnTo>
                  <a:lnTo>
                    <a:pt x="1794" y="3883"/>
                  </a:lnTo>
                  <a:lnTo>
                    <a:pt x="1795" y="3844"/>
                  </a:lnTo>
                  <a:lnTo>
                    <a:pt x="1800" y="3805"/>
                  </a:lnTo>
                  <a:lnTo>
                    <a:pt x="1805" y="3766"/>
                  </a:lnTo>
                  <a:lnTo>
                    <a:pt x="1814" y="3728"/>
                  </a:lnTo>
                  <a:lnTo>
                    <a:pt x="1825" y="3689"/>
                  </a:lnTo>
                  <a:lnTo>
                    <a:pt x="1832" y="3670"/>
                  </a:lnTo>
                  <a:lnTo>
                    <a:pt x="1839" y="3651"/>
                  </a:lnTo>
                  <a:lnTo>
                    <a:pt x="1848" y="3632"/>
                  </a:lnTo>
                  <a:lnTo>
                    <a:pt x="1855" y="3614"/>
                  </a:lnTo>
                  <a:lnTo>
                    <a:pt x="1865" y="3595"/>
                  </a:lnTo>
                  <a:lnTo>
                    <a:pt x="1875" y="3578"/>
                  </a:lnTo>
                  <a:lnTo>
                    <a:pt x="1886" y="3560"/>
                  </a:lnTo>
                  <a:lnTo>
                    <a:pt x="1897" y="3542"/>
                  </a:lnTo>
                  <a:lnTo>
                    <a:pt x="1909" y="3524"/>
                  </a:lnTo>
                  <a:lnTo>
                    <a:pt x="1922" y="3507"/>
                  </a:lnTo>
                  <a:lnTo>
                    <a:pt x="1922" y="3507"/>
                  </a:lnTo>
                  <a:lnTo>
                    <a:pt x="1944" y="3500"/>
                  </a:lnTo>
                  <a:lnTo>
                    <a:pt x="1965" y="3491"/>
                  </a:lnTo>
                  <a:lnTo>
                    <a:pt x="1986" y="3481"/>
                  </a:lnTo>
                  <a:lnTo>
                    <a:pt x="2006" y="3470"/>
                  </a:lnTo>
                  <a:lnTo>
                    <a:pt x="2026" y="3458"/>
                  </a:lnTo>
                  <a:lnTo>
                    <a:pt x="2046" y="3447"/>
                  </a:lnTo>
                  <a:lnTo>
                    <a:pt x="2065" y="3435"/>
                  </a:lnTo>
                  <a:lnTo>
                    <a:pt x="2083" y="3422"/>
                  </a:lnTo>
                  <a:lnTo>
                    <a:pt x="2101" y="3408"/>
                  </a:lnTo>
                  <a:lnTo>
                    <a:pt x="2119" y="3394"/>
                  </a:lnTo>
                  <a:lnTo>
                    <a:pt x="2135" y="3379"/>
                  </a:lnTo>
                  <a:lnTo>
                    <a:pt x="2151" y="3365"/>
                  </a:lnTo>
                  <a:lnTo>
                    <a:pt x="2167" y="3349"/>
                  </a:lnTo>
                  <a:lnTo>
                    <a:pt x="2182" y="3334"/>
                  </a:lnTo>
                  <a:lnTo>
                    <a:pt x="2197" y="3317"/>
                  </a:lnTo>
                  <a:lnTo>
                    <a:pt x="2210" y="3300"/>
                  </a:lnTo>
                  <a:lnTo>
                    <a:pt x="2210" y="3300"/>
                  </a:lnTo>
                  <a:lnTo>
                    <a:pt x="2235" y="3292"/>
                  </a:lnTo>
                  <a:lnTo>
                    <a:pt x="2260" y="3286"/>
                  </a:lnTo>
                  <a:lnTo>
                    <a:pt x="2285" y="3280"/>
                  </a:lnTo>
                  <a:lnTo>
                    <a:pt x="2309" y="3276"/>
                  </a:lnTo>
                  <a:lnTo>
                    <a:pt x="2335" y="3272"/>
                  </a:lnTo>
                  <a:lnTo>
                    <a:pt x="2359" y="3269"/>
                  </a:lnTo>
                  <a:lnTo>
                    <a:pt x="2384" y="3268"/>
                  </a:lnTo>
                  <a:lnTo>
                    <a:pt x="2410" y="3268"/>
                  </a:lnTo>
                  <a:lnTo>
                    <a:pt x="2434" y="3268"/>
                  </a:lnTo>
                  <a:lnTo>
                    <a:pt x="2459" y="3269"/>
                  </a:lnTo>
                  <a:lnTo>
                    <a:pt x="2483" y="3272"/>
                  </a:lnTo>
                  <a:lnTo>
                    <a:pt x="2508" y="3276"/>
                  </a:lnTo>
                  <a:lnTo>
                    <a:pt x="2531" y="3280"/>
                  </a:lnTo>
                  <a:lnTo>
                    <a:pt x="2556" y="3286"/>
                  </a:lnTo>
                  <a:lnTo>
                    <a:pt x="2579" y="3291"/>
                  </a:lnTo>
                  <a:lnTo>
                    <a:pt x="2603" y="3299"/>
                  </a:lnTo>
                  <a:lnTo>
                    <a:pt x="2625" y="3307"/>
                  </a:lnTo>
                  <a:lnTo>
                    <a:pt x="2647" y="3316"/>
                  </a:lnTo>
                  <a:lnTo>
                    <a:pt x="2669" y="3326"/>
                  </a:lnTo>
                  <a:lnTo>
                    <a:pt x="2692" y="3337"/>
                  </a:lnTo>
                  <a:lnTo>
                    <a:pt x="2713" y="3348"/>
                  </a:lnTo>
                  <a:lnTo>
                    <a:pt x="2734" y="3360"/>
                  </a:lnTo>
                  <a:lnTo>
                    <a:pt x="2754" y="3374"/>
                  </a:lnTo>
                  <a:lnTo>
                    <a:pt x="2774" y="3388"/>
                  </a:lnTo>
                  <a:lnTo>
                    <a:pt x="2793" y="3404"/>
                  </a:lnTo>
                  <a:lnTo>
                    <a:pt x="2812" y="3419"/>
                  </a:lnTo>
                  <a:lnTo>
                    <a:pt x="2831" y="3436"/>
                  </a:lnTo>
                  <a:lnTo>
                    <a:pt x="2848" y="3453"/>
                  </a:lnTo>
                  <a:lnTo>
                    <a:pt x="2866" y="3471"/>
                  </a:lnTo>
                  <a:lnTo>
                    <a:pt x="2881" y="3490"/>
                  </a:lnTo>
                  <a:lnTo>
                    <a:pt x="2897" y="3510"/>
                  </a:lnTo>
                  <a:lnTo>
                    <a:pt x="2911" y="3530"/>
                  </a:lnTo>
                  <a:lnTo>
                    <a:pt x="2911" y="3530"/>
                  </a:lnTo>
                  <a:lnTo>
                    <a:pt x="2931" y="3560"/>
                  </a:lnTo>
                  <a:lnTo>
                    <a:pt x="2949" y="3591"/>
                  </a:lnTo>
                  <a:lnTo>
                    <a:pt x="2965" y="3622"/>
                  </a:lnTo>
                  <a:lnTo>
                    <a:pt x="2979" y="3654"/>
                  </a:lnTo>
                  <a:lnTo>
                    <a:pt x="2991" y="3687"/>
                  </a:lnTo>
                  <a:lnTo>
                    <a:pt x="3001" y="3719"/>
                  </a:lnTo>
                  <a:lnTo>
                    <a:pt x="3009" y="3753"/>
                  </a:lnTo>
                  <a:lnTo>
                    <a:pt x="3015" y="3786"/>
                  </a:lnTo>
                  <a:lnTo>
                    <a:pt x="3020" y="3819"/>
                  </a:lnTo>
                  <a:lnTo>
                    <a:pt x="3022" y="3854"/>
                  </a:lnTo>
                  <a:lnTo>
                    <a:pt x="3023" y="3887"/>
                  </a:lnTo>
                  <a:lnTo>
                    <a:pt x="3021" y="3921"/>
                  </a:lnTo>
                  <a:lnTo>
                    <a:pt x="3018" y="3954"/>
                  </a:lnTo>
                  <a:lnTo>
                    <a:pt x="3013" y="3988"/>
                  </a:lnTo>
                  <a:lnTo>
                    <a:pt x="3006" y="4020"/>
                  </a:lnTo>
                  <a:lnTo>
                    <a:pt x="2998" y="4053"/>
                  </a:lnTo>
                  <a:lnTo>
                    <a:pt x="2987" y="4084"/>
                  </a:lnTo>
                  <a:lnTo>
                    <a:pt x="2976" y="4117"/>
                  </a:lnTo>
                  <a:lnTo>
                    <a:pt x="2962" y="4147"/>
                  </a:lnTo>
                  <a:lnTo>
                    <a:pt x="2947" y="4177"/>
                  </a:lnTo>
                  <a:lnTo>
                    <a:pt x="2929" y="4206"/>
                  </a:lnTo>
                  <a:lnTo>
                    <a:pt x="2910" y="4235"/>
                  </a:lnTo>
                  <a:lnTo>
                    <a:pt x="2890" y="4262"/>
                  </a:lnTo>
                  <a:lnTo>
                    <a:pt x="2868" y="4288"/>
                  </a:lnTo>
                  <a:lnTo>
                    <a:pt x="2844" y="4314"/>
                  </a:lnTo>
                  <a:lnTo>
                    <a:pt x="2819" y="4337"/>
                  </a:lnTo>
                  <a:lnTo>
                    <a:pt x="2792" y="4361"/>
                  </a:lnTo>
                  <a:lnTo>
                    <a:pt x="2763" y="4382"/>
                  </a:lnTo>
                  <a:lnTo>
                    <a:pt x="2733" y="4402"/>
                  </a:lnTo>
                  <a:lnTo>
                    <a:pt x="2702" y="4420"/>
                  </a:lnTo>
                  <a:lnTo>
                    <a:pt x="2668" y="4436"/>
                  </a:lnTo>
                  <a:lnTo>
                    <a:pt x="2634" y="4451"/>
                  </a:lnTo>
                  <a:lnTo>
                    <a:pt x="2634" y="4451"/>
                  </a:lnTo>
                  <a:close/>
                  <a:moveTo>
                    <a:pt x="2962" y="3457"/>
                  </a:moveTo>
                  <a:lnTo>
                    <a:pt x="2962" y="3457"/>
                  </a:lnTo>
                  <a:lnTo>
                    <a:pt x="2947" y="3438"/>
                  </a:lnTo>
                  <a:lnTo>
                    <a:pt x="2931" y="3421"/>
                  </a:lnTo>
                  <a:lnTo>
                    <a:pt x="2916" y="3403"/>
                  </a:lnTo>
                  <a:lnTo>
                    <a:pt x="2899" y="3386"/>
                  </a:lnTo>
                  <a:lnTo>
                    <a:pt x="2881" y="3369"/>
                  </a:lnTo>
                  <a:lnTo>
                    <a:pt x="2865" y="3354"/>
                  </a:lnTo>
                  <a:lnTo>
                    <a:pt x="2846" y="3338"/>
                  </a:lnTo>
                  <a:lnTo>
                    <a:pt x="2828" y="3324"/>
                  </a:lnTo>
                  <a:lnTo>
                    <a:pt x="2808" y="3310"/>
                  </a:lnTo>
                  <a:lnTo>
                    <a:pt x="2789" y="3297"/>
                  </a:lnTo>
                  <a:lnTo>
                    <a:pt x="2769" y="3285"/>
                  </a:lnTo>
                  <a:lnTo>
                    <a:pt x="2747" y="3272"/>
                  </a:lnTo>
                  <a:lnTo>
                    <a:pt x="2727" y="3261"/>
                  </a:lnTo>
                  <a:lnTo>
                    <a:pt x="2706" y="3251"/>
                  </a:lnTo>
                  <a:lnTo>
                    <a:pt x="2684" y="3241"/>
                  </a:lnTo>
                  <a:lnTo>
                    <a:pt x="2662" y="3232"/>
                  </a:lnTo>
                  <a:lnTo>
                    <a:pt x="2639" y="3223"/>
                  </a:lnTo>
                  <a:lnTo>
                    <a:pt x="2617" y="3217"/>
                  </a:lnTo>
                  <a:lnTo>
                    <a:pt x="2594" y="3210"/>
                  </a:lnTo>
                  <a:lnTo>
                    <a:pt x="2571" y="3203"/>
                  </a:lnTo>
                  <a:lnTo>
                    <a:pt x="2548" y="3199"/>
                  </a:lnTo>
                  <a:lnTo>
                    <a:pt x="2523" y="3194"/>
                  </a:lnTo>
                  <a:lnTo>
                    <a:pt x="2500" y="3190"/>
                  </a:lnTo>
                  <a:lnTo>
                    <a:pt x="2475" y="3188"/>
                  </a:lnTo>
                  <a:lnTo>
                    <a:pt x="2452" y="3186"/>
                  </a:lnTo>
                  <a:lnTo>
                    <a:pt x="2427" y="3184"/>
                  </a:lnTo>
                  <a:lnTo>
                    <a:pt x="2403" y="3184"/>
                  </a:lnTo>
                  <a:lnTo>
                    <a:pt x="2378" y="3184"/>
                  </a:lnTo>
                  <a:lnTo>
                    <a:pt x="2353" y="3187"/>
                  </a:lnTo>
                  <a:lnTo>
                    <a:pt x="2328" y="3189"/>
                  </a:lnTo>
                  <a:lnTo>
                    <a:pt x="2304" y="3192"/>
                  </a:lnTo>
                  <a:lnTo>
                    <a:pt x="2278" y="3197"/>
                  </a:lnTo>
                  <a:lnTo>
                    <a:pt x="2278" y="3197"/>
                  </a:lnTo>
                  <a:lnTo>
                    <a:pt x="2295" y="3162"/>
                  </a:lnTo>
                  <a:lnTo>
                    <a:pt x="2310" y="3127"/>
                  </a:lnTo>
                  <a:lnTo>
                    <a:pt x="2323" y="3091"/>
                  </a:lnTo>
                  <a:lnTo>
                    <a:pt x="2333" y="3054"/>
                  </a:lnTo>
                  <a:lnTo>
                    <a:pt x="2340" y="3017"/>
                  </a:lnTo>
                  <a:lnTo>
                    <a:pt x="2347" y="2979"/>
                  </a:lnTo>
                  <a:lnTo>
                    <a:pt x="2351" y="2942"/>
                  </a:lnTo>
                  <a:lnTo>
                    <a:pt x="2353" y="2904"/>
                  </a:lnTo>
                  <a:lnTo>
                    <a:pt x="2353" y="2866"/>
                  </a:lnTo>
                  <a:lnTo>
                    <a:pt x="2349" y="2829"/>
                  </a:lnTo>
                  <a:lnTo>
                    <a:pt x="2345" y="2791"/>
                  </a:lnTo>
                  <a:lnTo>
                    <a:pt x="2338" y="2754"/>
                  </a:lnTo>
                  <a:lnTo>
                    <a:pt x="2329" y="2718"/>
                  </a:lnTo>
                  <a:lnTo>
                    <a:pt x="2318" y="2682"/>
                  </a:lnTo>
                  <a:lnTo>
                    <a:pt x="2305" y="2648"/>
                  </a:lnTo>
                  <a:lnTo>
                    <a:pt x="2290" y="2613"/>
                  </a:lnTo>
                  <a:lnTo>
                    <a:pt x="2290" y="2613"/>
                  </a:lnTo>
                  <a:lnTo>
                    <a:pt x="2316" y="2613"/>
                  </a:lnTo>
                  <a:lnTo>
                    <a:pt x="2342" y="2613"/>
                  </a:lnTo>
                  <a:lnTo>
                    <a:pt x="2367" y="2611"/>
                  </a:lnTo>
                  <a:lnTo>
                    <a:pt x="2393" y="2609"/>
                  </a:lnTo>
                  <a:lnTo>
                    <a:pt x="2417" y="2605"/>
                  </a:lnTo>
                  <a:lnTo>
                    <a:pt x="2442" y="2600"/>
                  </a:lnTo>
                  <a:lnTo>
                    <a:pt x="2466" y="2595"/>
                  </a:lnTo>
                  <a:lnTo>
                    <a:pt x="2491" y="2589"/>
                  </a:lnTo>
                  <a:lnTo>
                    <a:pt x="2514" y="2581"/>
                  </a:lnTo>
                  <a:lnTo>
                    <a:pt x="2537" y="2573"/>
                  </a:lnTo>
                  <a:lnTo>
                    <a:pt x="2560" y="2564"/>
                  </a:lnTo>
                  <a:lnTo>
                    <a:pt x="2582" y="2554"/>
                  </a:lnTo>
                  <a:lnTo>
                    <a:pt x="2605" y="2544"/>
                  </a:lnTo>
                  <a:lnTo>
                    <a:pt x="2626" y="2533"/>
                  </a:lnTo>
                  <a:lnTo>
                    <a:pt x="2647" y="2521"/>
                  </a:lnTo>
                  <a:lnTo>
                    <a:pt x="2667" y="2508"/>
                  </a:lnTo>
                  <a:lnTo>
                    <a:pt x="2687" y="2494"/>
                  </a:lnTo>
                  <a:lnTo>
                    <a:pt x="2706" y="2480"/>
                  </a:lnTo>
                  <a:lnTo>
                    <a:pt x="2725" y="2466"/>
                  </a:lnTo>
                  <a:lnTo>
                    <a:pt x="2743" y="2450"/>
                  </a:lnTo>
                  <a:lnTo>
                    <a:pt x="2761" y="2434"/>
                  </a:lnTo>
                  <a:lnTo>
                    <a:pt x="2779" y="2417"/>
                  </a:lnTo>
                  <a:lnTo>
                    <a:pt x="2794" y="2400"/>
                  </a:lnTo>
                  <a:lnTo>
                    <a:pt x="2810" y="2382"/>
                  </a:lnTo>
                  <a:lnTo>
                    <a:pt x="2826" y="2364"/>
                  </a:lnTo>
                  <a:lnTo>
                    <a:pt x="2840" y="2345"/>
                  </a:lnTo>
                  <a:lnTo>
                    <a:pt x="2853" y="2326"/>
                  </a:lnTo>
                  <a:lnTo>
                    <a:pt x="2867" y="2306"/>
                  </a:lnTo>
                  <a:lnTo>
                    <a:pt x="2879" y="2286"/>
                  </a:lnTo>
                  <a:lnTo>
                    <a:pt x="2890" y="2264"/>
                  </a:lnTo>
                  <a:lnTo>
                    <a:pt x="2901" y="2243"/>
                  </a:lnTo>
                  <a:lnTo>
                    <a:pt x="2911" y="2222"/>
                  </a:lnTo>
                  <a:lnTo>
                    <a:pt x="2911" y="2222"/>
                  </a:lnTo>
                  <a:lnTo>
                    <a:pt x="2937" y="2230"/>
                  </a:lnTo>
                  <a:lnTo>
                    <a:pt x="2963" y="2239"/>
                  </a:lnTo>
                  <a:lnTo>
                    <a:pt x="2987" y="2248"/>
                  </a:lnTo>
                  <a:lnTo>
                    <a:pt x="3012" y="2259"/>
                  </a:lnTo>
                  <a:lnTo>
                    <a:pt x="3035" y="2271"/>
                  </a:lnTo>
                  <a:lnTo>
                    <a:pt x="3059" y="2283"/>
                  </a:lnTo>
                  <a:lnTo>
                    <a:pt x="3081" y="2297"/>
                  </a:lnTo>
                  <a:lnTo>
                    <a:pt x="3102" y="2311"/>
                  </a:lnTo>
                  <a:lnTo>
                    <a:pt x="3124" y="2327"/>
                  </a:lnTo>
                  <a:lnTo>
                    <a:pt x="3144" y="2342"/>
                  </a:lnTo>
                  <a:lnTo>
                    <a:pt x="3164" y="2359"/>
                  </a:lnTo>
                  <a:lnTo>
                    <a:pt x="3183" y="2377"/>
                  </a:lnTo>
                  <a:lnTo>
                    <a:pt x="3202" y="2396"/>
                  </a:lnTo>
                  <a:lnTo>
                    <a:pt x="3220" y="2415"/>
                  </a:lnTo>
                  <a:lnTo>
                    <a:pt x="3237" y="2434"/>
                  </a:lnTo>
                  <a:lnTo>
                    <a:pt x="3253" y="2455"/>
                  </a:lnTo>
                  <a:lnTo>
                    <a:pt x="3268" y="2476"/>
                  </a:lnTo>
                  <a:lnTo>
                    <a:pt x="3283" y="2497"/>
                  </a:lnTo>
                  <a:lnTo>
                    <a:pt x="3296" y="2519"/>
                  </a:lnTo>
                  <a:lnTo>
                    <a:pt x="3309" y="2542"/>
                  </a:lnTo>
                  <a:lnTo>
                    <a:pt x="3322" y="2565"/>
                  </a:lnTo>
                  <a:lnTo>
                    <a:pt x="3332" y="2589"/>
                  </a:lnTo>
                  <a:lnTo>
                    <a:pt x="3342" y="2613"/>
                  </a:lnTo>
                  <a:lnTo>
                    <a:pt x="3352" y="2638"/>
                  </a:lnTo>
                  <a:lnTo>
                    <a:pt x="3360" y="2663"/>
                  </a:lnTo>
                  <a:lnTo>
                    <a:pt x="3366" y="2689"/>
                  </a:lnTo>
                  <a:lnTo>
                    <a:pt x="3373" y="2714"/>
                  </a:lnTo>
                  <a:lnTo>
                    <a:pt x="3377" y="2740"/>
                  </a:lnTo>
                  <a:lnTo>
                    <a:pt x="3382" y="2767"/>
                  </a:lnTo>
                  <a:lnTo>
                    <a:pt x="3384" y="2793"/>
                  </a:lnTo>
                  <a:lnTo>
                    <a:pt x="3386" y="2820"/>
                  </a:lnTo>
                  <a:lnTo>
                    <a:pt x="3386" y="2847"/>
                  </a:lnTo>
                  <a:lnTo>
                    <a:pt x="3386" y="2847"/>
                  </a:lnTo>
                  <a:lnTo>
                    <a:pt x="3386" y="2873"/>
                  </a:lnTo>
                  <a:lnTo>
                    <a:pt x="3384" y="2898"/>
                  </a:lnTo>
                  <a:lnTo>
                    <a:pt x="3382" y="2924"/>
                  </a:lnTo>
                  <a:lnTo>
                    <a:pt x="3379" y="2948"/>
                  </a:lnTo>
                  <a:lnTo>
                    <a:pt x="3374" y="2973"/>
                  </a:lnTo>
                  <a:lnTo>
                    <a:pt x="3370" y="2997"/>
                  </a:lnTo>
                  <a:lnTo>
                    <a:pt x="3363" y="3022"/>
                  </a:lnTo>
                  <a:lnTo>
                    <a:pt x="3356" y="3045"/>
                  </a:lnTo>
                  <a:lnTo>
                    <a:pt x="3348" y="3069"/>
                  </a:lnTo>
                  <a:lnTo>
                    <a:pt x="3340" y="3092"/>
                  </a:lnTo>
                  <a:lnTo>
                    <a:pt x="3330" y="3114"/>
                  </a:lnTo>
                  <a:lnTo>
                    <a:pt x="3319" y="3137"/>
                  </a:lnTo>
                  <a:lnTo>
                    <a:pt x="3308" y="3158"/>
                  </a:lnTo>
                  <a:lnTo>
                    <a:pt x="3296" y="3179"/>
                  </a:lnTo>
                  <a:lnTo>
                    <a:pt x="3284" y="3200"/>
                  </a:lnTo>
                  <a:lnTo>
                    <a:pt x="3269" y="3220"/>
                  </a:lnTo>
                  <a:lnTo>
                    <a:pt x="3256" y="3240"/>
                  </a:lnTo>
                  <a:lnTo>
                    <a:pt x="3240" y="3259"/>
                  </a:lnTo>
                  <a:lnTo>
                    <a:pt x="3225" y="3277"/>
                  </a:lnTo>
                  <a:lnTo>
                    <a:pt x="3208" y="3296"/>
                  </a:lnTo>
                  <a:lnTo>
                    <a:pt x="3191" y="3313"/>
                  </a:lnTo>
                  <a:lnTo>
                    <a:pt x="3173" y="3329"/>
                  </a:lnTo>
                  <a:lnTo>
                    <a:pt x="3154" y="3346"/>
                  </a:lnTo>
                  <a:lnTo>
                    <a:pt x="3135" y="3360"/>
                  </a:lnTo>
                  <a:lnTo>
                    <a:pt x="3115" y="3376"/>
                  </a:lnTo>
                  <a:lnTo>
                    <a:pt x="3095" y="3389"/>
                  </a:lnTo>
                  <a:lnTo>
                    <a:pt x="3074" y="3403"/>
                  </a:lnTo>
                  <a:lnTo>
                    <a:pt x="3053" y="3415"/>
                  </a:lnTo>
                  <a:lnTo>
                    <a:pt x="3031" y="3427"/>
                  </a:lnTo>
                  <a:lnTo>
                    <a:pt x="3008" y="3437"/>
                  </a:lnTo>
                  <a:lnTo>
                    <a:pt x="2985" y="3447"/>
                  </a:lnTo>
                  <a:lnTo>
                    <a:pt x="2962" y="3457"/>
                  </a:lnTo>
                  <a:lnTo>
                    <a:pt x="2962" y="34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e PPT 2">
  <p:cSld name="Wine PP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454400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2" type="body"/>
          </p:nvPr>
        </p:nvSpPr>
        <p:spPr>
          <a:xfrm>
            <a:off x="3454400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3" type="body"/>
          </p:nvPr>
        </p:nvSpPr>
        <p:spPr>
          <a:xfrm>
            <a:off x="6131478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"/>
          <p:cNvSpPr txBox="1"/>
          <p:nvPr>
            <p:ph idx="4" type="body"/>
          </p:nvPr>
        </p:nvSpPr>
        <p:spPr>
          <a:xfrm>
            <a:off x="6131478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5" type="body"/>
          </p:nvPr>
        </p:nvSpPr>
        <p:spPr>
          <a:xfrm>
            <a:off x="755576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"/>
          <p:cNvSpPr txBox="1"/>
          <p:nvPr>
            <p:ph idx="6" type="body"/>
          </p:nvPr>
        </p:nvSpPr>
        <p:spPr>
          <a:xfrm>
            <a:off x="755576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6" name="Google Shape;86;p4"/>
          <p:cNvGrpSpPr/>
          <p:nvPr/>
        </p:nvGrpSpPr>
        <p:grpSpPr>
          <a:xfrm>
            <a:off x="3981239" y="1655645"/>
            <a:ext cx="1194834" cy="1194834"/>
            <a:chOff x="5756276" y="2881313"/>
            <a:chExt cx="850900" cy="850900"/>
          </a:xfrm>
        </p:grpSpPr>
        <p:sp>
          <p:nvSpPr>
            <p:cNvPr id="87" name="Google Shape;87;p4"/>
            <p:cNvSpPr/>
            <p:nvPr/>
          </p:nvSpPr>
          <p:spPr>
            <a:xfrm>
              <a:off x="5756276" y="2881313"/>
              <a:ext cx="850900" cy="850900"/>
            </a:xfrm>
            <a:custGeom>
              <a:rect b="b" l="l" r="r" t="t"/>
              <a:pathLst>
                <a:path extrusionOk="0" h="1072" w="1073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4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0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6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2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4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0"/>
                  </a:lnTo>
                  <a:lnTo>
                    <a:pt x="720" y="1039"/>
                  </a:lnTo>
                  <a:lnTo>
                    <a:pt x="696" y="1047"/>
                  </a:lnTo>
                  <a:lnTo>
                    <a:pt x="671" y="1054"/>
                  </a:lnTo>
                  <a:lnTo>
                    <a:pt x="644" y="1061"/>
                  </a:lnTo>
                  <a:lnTo>
                    <a:pt x="618" y="1066"/>
                  </a:lnTo>
                  <a:lnTo>
                    <a:pt x="591" y="1069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69"/>
                  </a:lnTo>
                  <a:lnTo>
                    <a:pt x="455" y="1066"/>
                  </a:lnTo>
                  <a:lnTo>
                    <a:pt x="429" y="1061"/>
                  </a:lnTo>
                  <a:lnTo>
                    <a:pt x="402" y="1054"/>
                  </a:lnTo>
                  <a:lnTo>
                    <a:pt x="377" y="1047"/>
                  </a:lnTo>
                  <a:lnTo>
                    <a:pt x="353" y="1039"/>
                  </a:lnTo>
                  <a:lnTo>
                    <a:pt x="328" y="1030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4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2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6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0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4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8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2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8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8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2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8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970588" y="3079750"/>
              <a:ext cx="427038" cy="493713"/>
            </a:xfrm>
            <a:custGeom>
              <a:rect b="b" l="l" r="r" t="t"/>
              <a:pathLst>
                <a:path extrusionOk="0" h="623" w="539">
                  <a:moveTo>
                    <a:pt x="522" y="141"/>
                  </a:moveTo>
                  <a:lnTo>
                    <a:pt x="522" y="141"/>
                  </a:lnTo>
                  <a:lnTo>
                    <a:pt x="522" y="141"/>
                  </a:lnTo>
                  <a:lnTo>
                    <a:pt x="522" y="141"/>
                  </a:lnTo>
                  <a:lnTo>
                    <a:pt x="520" y="138"/>
                  </a:lnTo>
                  <a:lnTo>
                    <a:pt x="520" y="138"/>
                  </a:lnTo>
                  <a:lnTo>
                    <a:pt x="518" y="129"/>
                  </a:lnTo>
                  <a:lnTo>
                    <a:pt x="518" y="129"/>
                  </a:lnTo>
                  <a:lnTo>
                    <a:pt x="517" y="121"/>
                  </a:lnTo>
                  <a:lnTo>
                    <a:pt x="517" y="121"/>
                  </a:lnTo>
                  <a:lnTo>
                    <a:pt x="514" y="110"/>
                  </a:lnTo>
                  <a:lnTo>
                    <a:pt x="514" y="110"/>
                  </a:lnTo>
                  <a:lnTo>
                    <a:pt x="510" y="98"/>
                  </a:lnTo>
                  <a:lnTo>
                    <a:pt x="510" y="98"/>
                  </a:lnTo>
                  <a:lnTo>
                    <a:pt x="508" y="90"/>
                  </a:lnTo>
                  <a:lnTo>
                    <a:pt x="508" y="90"/>
                  </a:lnTo>
                  <a:lnTo>
                    <a:pt x="508" y="89"/>
                  </a:lnTo>
                  <a:lnTo>
                    <a:pt x="508" y="89"/>
                  </a:lnTo>
                  <a:lnTo>
                    <a:pt x="501" y="67"/>
                  </a:lnTo>
                  <a:lnTo>
                    <a:pt x="493" y="45"/>
                  </a:lnTo>
                  <a:lnTo>
                    <a:pt x="484" y="24"/>
                  </a:lnTo>
                  <a:lnTo>
                    <a:pt x="474" y="4"/>
                  </a:lnTo>
                  <a:lnTo>
                    <a:pt x="474" y="4"/>
                  </a:lnTo>
                  <a:lnTo>
                    <a:pt x="472" y="1"/>
                  </a:lnTo>
                  <a:lnTo>
                    <a:pt x="4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55" y="24"/>
                  </a:lnTo>
                  <a:lnTo>
                    <a:pt x="47" y="45"/>
                  </a:lnTo>
                  <a:lnTo>
                    <a:pt x="39" y="67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24" y="114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0" y="180"/>
                  </a:lnTo>
                  <a:lnTo>
                    <a:pt x="5" y="221"/>
                  </a:lnTo>
                  <a:lnTo>
                    <a:pt x="1" y="26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" y="348"/>
                  </a:lnTo>
                  <a:lnTo>
                    <a:pt x="6" y="392"/>
                  </a:lnTo>
                  <a:lnTo>
                    <a:pt x="11" y="433"/>
                  </a:lnTo>
                  <a:lnTo>
                    <a:pt x="20" y="474"/>
                  </a:lnTo>
                  <a:lnTo>
                    <a:pt x="29" y="514"/>
                  </a:lnTo>
                  <a:lnTo>
                    <a:pt x="41" y="551"/>
                  </a:lnTo>
                  <a:lnTo>
                    <a:pt x="56" y="587"/>
                  </a:lnTo>
                  <a:lnTo>
                    <a:pt x="63" y="604"/>
                  </a:lnTo>
                  <a:lnTo>
                    <a:pt x="72" y="620"/>
                  </a:lnTo>
                  <a:lnTo>
                    <a:pt x="72" y="620"/>
                  </a:lnTo>
                  <a:lnTo>
                    <a:pt x="75" y="622"/>
                  </a:lnTo>
                  <a:lnTo>
                    <a:pt x="77" y="623"/>
                  </a:lnTo>
                  <a:lnTo>
                    <a:pt x="462" y="623"/>
                  </a:lnTo>
                  <a:lnTo>
                    <a:pt x="462" y="623"/>
                  </a:lnTo>
                  <a:lnTo>
                    <a:pt x="464" y="622"/>
                  </a:lnTo>
                  <a:lnTo>
                    <a:pt x="466" y="620"/>
                  </a:lnTo>
                  <a:lnTo>
                    <a:pt x="466" y="620"/>
                  </a:lnTo>
                  <a:lnTo>
                    <a:pt x="476" y="604"/>
                  </a:lnTo>
                  <a:lnTo>
                    <a:pt x="484" y="587"/>
                  </a:lnTo>
                  <a:lnTo>
                    <a:pt x="497" y="551"/>
                  </a:lnTo>
                  <a:lnTo>
                    <a:pt x="510" y="514"/>
                  </a:lnTo>
                  <a:lnTo>
                    <a:pt x="520" y="474"/>
                  </a:lnTo>
                  <a:lnTo>
                    <a:pt x="529" y="433"/>
                  </a:lnTo>
                  <a:lnTo>
                    <a:pt x="534" y="392"/>
                  </a:lnTo>
                  <a:lnTo>
                    <a:pt x="538" y="348"/>
                  </a:lnTo>
                  <a:lnTo>
                    <a:pt x="539" y="304"/>
                  </a:lnTo>
                  <a:lnTo>
                    <a:pt x="539" y="304"/>
                  </a:lnTo>
                  <a:lnTo>
                    <a:pt x="538" y="263"/>
                  </a:lnTo>
                  <a:lnTo>
                    <a:pt x="534" y="221"/>
                  </a:lnTo>
                  <a:lnTo>
                    <a:pt x="529" y="181"/>
                  </a:lnTo>
                  <a:lnTo>
                    <a:pt x="522" y="141"/>
                  </a:lnTo>
                  <a:lnTo>
                    <a:pt x="522" y="141"/>
                  </a:lnTo>
                  <a:close/>
                  <a:moveTo>
                    <a:pt x="510" y="462"/>
                  </a:moveTo>
                  <a:lnTo>
                    <a:pt x="464" y="462"/>
                  </a:lnTo>
                  <a:lnTo>
                    <a:pt x="464" y="462"/>
                  </a:lnTo>
                  <a:lnTo>
                    <a:pt x="470" y="416"/>
                  </a:lnTo>
                  <a:lnTo>
                    <a:pt x="474" y="370"/>
                  </a:lnTo>
                  <a:lnTo>
                    <a:pt x="477" y="327"/>
                  </a:lnTo>
                  <a:lnTo>
                    <a:pt x="478" y="286"/>
                  </a:lnTo>
                  <a:lnTo>
                    <a:pt x="477" y="247"/>
                  </a:lnTo>
                  <a:lnTo>
                    <a:pt x="476" y="210"/>
                  </a:lnTo>
                  <a:lnTo>
                    <a:pt x="473" y="176"/>
                  </a:lnTo>
                  <a:lnTo>
                    <a:pt x="471" y="147"/>
                  </a:lnTo>
                  <a:lnTo>
                    <a:pt x="510" y="147"/>
                  </a:lnTo>
                  <a:lnTo>
                    <a:pt x="510" y="147"/>
                  </a:lnTo>
                  <a:lnTo>
                    <a:pt x="517" y="185"/>
                  </a:lnTo>
                  <a:lnTo>
                    <a:pt x="523" y="224"/>
                  </a:lnTo>
                  <a:lnTo>
                    <a:pt x="526" y="264"/>
                  </a:lnTo>
                  <a:lnTo>
                    <a:pt x="526" y="304"/>
                  </a:lnTo>
                  <a:lnTo>
                    <a:pt x="526" y="304"/>
                  </a:lnTo>
                  <a:lnTo>
                    <a:pt x="526" y="346"/>
                  </a:lnTo>
                  <a:lnTo>
                    <a:pt x="523" y="385"/>
                  </a:lnTo>
                  <a:lnTo>
                    <a:pt x="517" y="424"/>
                  </a:lnTo>
                  <a:lnTo>
                    <a:pt x="510" y="462"/>
                  </a:lnTo>
                  <a:lnTo>
                    <a:pt x="510" y="462"/>
                  </a:lnTo>
                  <a:close/>
                  <a:moveTo>
                    <a:pt x="326" y="611"/>
                  </a:moveTo>
                  <a:lnTo>
                    <a:pt x="326" y="611"/>
                  </a:lnTo>
                  <a:lnTo>
                    <a:pt x="333" y="568"/>
                  </a:lnTo>
                  <a:lnTo>
                    <a:pt x="339" y="523"/>
                  </a:lnTo>
                  <a:lnTo>
                    <a:pt x="441" y="523"/>
                  </a:lnTo>
                  <a:lnTo>
                    <a:pt x="441" y="523"/>
                  </a:lnTo>
                  <a:lnTo>
                    <a:pt x="431" y="568"/>
                  </a:lnTo>
                  <a:lnTo>
                    <a:pt x="418" y="611"/>
                  </a:lnTo>
                  <a:lnTo>
                    <a:pt x="326" y="611"/>
                  </a:lnTo>
                  <a:close/>
                  <a:moveTo>
                    <a:pt x="120" y="611"/>
                  </a:moveTo>
                  <a:lnTo>
                    <a:pt x="120" y="611"/>
                  </a:lnTo>
                  <a:lnTo>
                    <a:pt x="107" y="568"/>
                  </a:lnTo>
                  <a:lnTo>
                    <a:pt x="97" y="523"/>
                  </a:lnTo>
                  <a:lnTo>
                    <a:pt x="199" y="523"/>
                  </a:lnTo>
                  <a:lnTo>
                    <a:pt x="199" y="523"/>
                  </a:lnTo>
                  <a:lnTo>
                    <a:pt x="205" y="568"/>
                  </a:lnTo>
                  <a:lnTo>
                    <a:pt x="212" y="611"/>
                  </a:lnTo>
                  <a:lnTo>
                    <a:pt x="120" y="611"/>
                  </a:lnTo>
                  <a:close/>
                  <a:moveTo>
                    <a:pt x="211" y="523"/>
                  </a:moveTo>
                  <a:lnTo>
                    <a:pt x="327" y="523"/>
                  </a:lnTo>
                  <a:lnTo>
                    <a:pt x="327" y="523"/>
                  </a:lnTo>
                  <a:lnTo>
                    <a:pt x="321" y="568"/>
                  </a:lnTo>
                  <a:lnTo>
                    <a:pt x="313" y="611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16" y="568"/>
                  </a:lnTo>
                  <a:lnTo>
                    <a:pt x="211" y="523"/>
                  </a:lnTo>
                  <a:lnTo>
                    <a:pt x="211" y="523"/>
                  </a:lnTo>
                  <a:close/>
                  <a:moveTo>
                    <a:pt x="41" y="512"/>
                  </a:moveTo>
                  <a:lnTo>
                    <a:pt x="41" y="512"/>
                  </a:lnTo>
                  <a:lnTo>
                    <a:pt x="31" y="474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497" y="512"/>
                  </a:lnTo>
                  <a:lnTo>
                    <a:pt x="41" y="512"/>
                  </a:lnTo>
                  <a:close/>
                  <a:moveTo>
                    <a:pt x="37" y="112"/>
                  </a:moveTo>
                  <a:lnTo>
                    <a:pt x="37" y="112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41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501" y="110"/>
                  </a:lnTo>
                  <a:lnTo>
                    <a:pt x="501" y="110"/>
                  </a:lnTo>
                  <a:lnTo>
                    <a:pt x="502" y="113"/>
                  </a:lnTo>
                  <a:lnTo>
                    <a:pt x="502" y="113"/>
                  </a:lnTo>
                  <a:lnTo>
                    <a:pt x="508" y="135"/>
                  </a:lnTo>
                  <a:lnTo>
                    <a:pt x="31" y="135"/>
                  </a:lnTo>
                  <a:lnTo>
                    <a:pt x="31" y="135"/>
                  </a:lnTo>
                  <a:lnTo>
                    <a:pt x="37" y="112"/>
                  </a:lnTo>
                  <a:lnTo>
                    <a:pt x="37" y="112"/>
                  </a:lnTo>
                  <a:close/>
                  <a:moveTo>
                    <a:pt x="212" y="12"/>
                  </a:moveTo>
                  <a:lnTo>
                    <a:pt x="212" y="12"/>
                  </a:lnTo>
                  <a:lnTo>
                    <a:pt x="207" y="39"/>
                  </a:lnTo>
                  <a:lnTo>
                    <a:pt x="200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96" y="38"/>
                  </a:lnTo>
                  <a:lnTo>
                    <a:pt x="101" y="12"/>
                  </a:lnTo>
                  <a:lnTo>
                    <a:pt x="212" y="12"/>
                  </a:lnTo>
                  <a:close/>
                  <a:moveTo>
                    <a:pt x="313" y="12"/>
                  </a:moveTo>
                  <a:lnTo>
                    <a:pt x="313" y="12"/>
                  </a:lnTo>
                  <a:lnTo>
                    <a:pt x="319" y="38"/>
                  </a:lnTo>
                  <a:lnTo>
                    <a:pt x="326" y="85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219" y="38"/>
                  </a:lnTo>
                  <a:lnTo>
                    <a:pt x="223" y="12"/>
                  </a:lnTo>
                  <a:lnTo>
                    <a:pt x="313" y="12"/>
                  </a:lnTo>
                  <a:close/>
                  <a:moveTo>
                    <a:pt x="436" y="12"/>
                  </a:moveTo>
                  <a:lnTo>
                    <a:pt x="436" y="12"/>
                  </a:lnTo>
                  <a:lnTo>
                    <a:pt x="442" y="38"/>
                  </a:lnTo>
                  <a:lnTo>
                    <a:pt x="451" y="85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30" y="39"/>
                  </a:lnTo>
                  <a:lnTo>
                    <a:pt x="326" y="12"/>
                  </a:lnTo>
                  <a:lnTo>
                    <a:pt x="436" y="12"/>
                  </a:lnTo>
                  <a:close/>
                  <a:moveTo>
                    <a:pt x="453" y="462"/>
                  </a:moveTo>
                  <a:lnTo>
                    <a:pt x="345" y="462"/>
                  </a:lnTo>
                  <a:lnTo>
                    <a:pt x="345" y="462"/>
                  </a:lnTo>
                  <a:lnTo>
                    <a:pt x="349" y="415"/>
                  </a:lnTo>
                  <a:lnTo>
                    <a:pt x="351" y="370"/>
                  </a:lnTo>
                  <a:lnTo>
                    <a:pt x="351" y="326"/>
                  </a:lnTo>
                  <a:lnTo>
                    <a:pt x="351" y="285"/>
                  </a:lnTo>
                  <a:lnTo>
                    <a:pt x="350" y="246"/>
                  </a:lnTo>
                  <a:lnTo>
                    <a:pt x="349" y="210"/>
                  </a:lnTo>
                  <a:lnTo>
                    <a:pt x="344" y="147"/>
                  </a:lnTo>
                  <a:lnTo>
                    <a:pt x="459" y="147"/>
                  </a:lnTo>
                  <a:lnTo>
                    <a:pt x="459" y="147"/>
                  </a:lnTo>
                  <a:lnTo>
                    <a:pt x="462" y="176"/>
                  </a:lnTo>
                  <a:lnTo>
                    <a:pt x="464" y="210"/>
                  </a:lnTo>
                  <a:lnTo>
                    <a:pt x="465" y="247"/>
                  </a:lnTo>
                  <a:lnTo>
                    <a:pt x="466" y="286"/>
                  </a:lnTo>
                  <a:lnTo>
                    <a:pt x="465" y="327"/>
                  </a:lnTo>
                  <a:lnTo>
                    <a:pt x="463" y="370"/>
                  </a:lnTo>
                  <a:lnTo>
                    <a:pt x="458" y="416"/>
                  </a:lnTo>
                  <a:lnTo>
                    <a:pt x="453" y="462"/>
                  </a:lnTo>
                  <a:lnTo>
                    <a:pt x="453" y="462"/>
                  </a:lnTo>
                  <a:close/>
                  <a:moveTo>
                    <a:pt x="204" y="462"/>
                  </a:moveTo>
                  <a:lnTo>
                    <a:pt x="204" y="462"/>
                  </a:lnTo>
                  <a:lnTo>
                    <a:pt x="200" y="415"/>
                  </a:lnTo>
                  <a:lnTo>
                    <a:pt x="198" y="370"/>
                  </a:lnTo>
                  <a:lnTo>
                    <a:pt x="198" y="326"/>
                  </a:lnTo>
                  <a:lnTo>
                    <a:pt x="198" y="285"/>
                  </a:lnTo>
                  <a:lnTo>
                    <a:pt x="199" y="246"/>
                  </a:lnTo>
                  <a:lnTo>
                    <a:pt x="200" y="210"/>
                  </a:lnTo>
                  <a:lnTo>
                    <a:pt x="205" y="147"/>
                  </a:lnTo>
                  <a:lnTo>
                    <a:pt x="333" y="147"/>
                  </a:lnTo>
                  <a:lnTo>
                    <a:pt x="333" y="147"/>
                  </a:lnTo>
                  <a:lnTo>
                    <a:pt x="337" y="210"/>
                  </a:lnTo>
                  <a:lnTo>
                    <a:pt x="339" y="246"/>
                  </a:lnTo>
                  <a:lnTo>
                    <a:pt x="340" y="285"/>
                  </a:lnTo>
                  <a:lnTo>
                    <a:pt x="340" y="326"/>
                  </a:lnTo>
                  <a:lnTo>
                    <a:pt x="340" y="370"/>
                  </a:lnTo>
                  <a:lnTo>
                    <a:pt x="337" y="415"/>
                  </a:lnTo>
                  <a:lnTo>
                    <a:pt x="334" y="462"/>
                  </a:lnTo>
                  <a:lnTo>
                    <a:pt x="204" y="462"/>
                  </a:lnTo>
                  <a:close/>
                  <a:moveTo>
                    <a:pt x="78" y="147"/>
                  </a:moveTo>
                  <a:lnTo>
                    <a:pt x="193" y="147"/>
                  </a:lnTo>
                  <a:lnTo>
                    <a:pt x="193" y="147"/>
                  </a:lnTo>
                  <a:lnTo>
                    <a:pt x="189" y="210"/>
                  </a:lnTo>
                  <a:lnTo>
                    <a:pt x="188" y="246"/>
                  </a:lnTo>
                  <a:lnTo>
                    <a:pt x="187" y="285"/>
                  </a:lnTo>
                  <a:lnTo>
                    <a:pt x="185" y="326"/>
                  </a:lnTo>
                  <a:lnTo>
                    <a:pt x="187" y="370"/>
                  </a:lnTo>
                  <a:lnTo>
                    <a:pt x="189" y="415"/>
                  </a:lnTo>
                  <a:lnTo>
                    <a:pt x="192" y="462"/>
                  </a:lnTo>
                  <a:lnTo>
                    <a:pt x="85" y="462"/>
                  </a:lnTo>
                  <a:lnTo>
                    <a:pt x="85" y="462"/>
                  </a:lnTo>
                  <a:lnTo>
                    <a:pt x="79" y="416"/>
                  </a:lnTo>
                  <a:lnTo>
                    <a:pt x="75" y="370"/>
                  </a:lnTo>
                  <a:lnTo>
                    <a:pt x="72" y="327"/>
                  </a:lnTo>
                  <a:lnTo>
                    <a:pt x="71" y="286"/>
                  </a:lnTo>
                  <a:lnTo>
                    <a:pt x="72" y="247"/>
                  </a:lnTo>
                  <a:lnTo>
                    <a:pt x="74" y="210"/>
                  </a:lnTo>
                  <a:lnTo>
                    <a:pt x="76" y="176"/>
                  </a:lnTo>
                  <a:lnTo>
                    <a:pt x="78" y="147"/>
                  </a:lnTo>
                  <a:lnTo>
                    <a:pt x="78" y="147"/>
                  </a:lnTo>
                  <a:close/>
                  <a:moveTo>
                    <a:pt x="494" y="85"/>
                  </a:moveTo>
                  <a:lnTo>
                    <a:pt x="463" y="85"/>
                  </a:lnTo>
                  <a:lnTo>
                    <a:pt x="463" y="85"/>
                  </a:lnTo>
                  <a:lnTo>
                    <a:pt x="455" y="39"/>
                  </a:lnTo>
                  <a:lnTo>
                    <a:pt x="448" y="12"/>
                  </a:lnTo>
                  <a:lnTo>
                    <a:pt x="465" y="12"/>
                  </a:lnTo>
                  <a:lnTo>
                    <a:pt x="465" y="12"/>
                  </a:lnTo>
                  <a:lnTo>
                    <a:pt x="473" y="30"/>
                  </a:lnTo>
                  <a:lnTo>
                    <a:pt x="480" y="47"/>
                  </a:lnTo>
                  <a:lnTo>
                    <a:pt x="488" y="66"/>
                  </a:lnTo>
                  <a:lnTo>
                    <a:pt x="494" y="85"/>
                  </a:lnTo>
                  <a:lnTo>
                    <a:pt x="494" y="85"/>
                  </a:lnTo>
                  <a:close/>
                  <a:moveTo>
                    <a:pt x="74" y="12"/>
                  </a:moveTo>
                  <a:lnTo>
                    <a:pt x="89" y="12"/>
                  </a:lnTo>
                  <a:lnTo>
                    <a:pt x="89" y="12"/>
                  </a:lnTo>
                  <a:lnTo>
                    <a:pt x="83" y="39"/>
                  </a:lnTo>
                  <a:lnTo>
                    <a:pt x="75" y="85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52" y="66"/>
                  </a:lnTo>
                  <a:lnTo>
                    <a:pt x="59" y="47"/>
                  </a:lnTo>
                  <a:lnTo>
                    <a:pt x="66" y="30"/>
                  </a:lnTo>
                  <a:lnTo>
                    <a:pt x="74" y="12"/>
                  </a:lnTo>
                  <a:lnTo>
                    <a:pt x="74" y="12"/>
                  </a:lnTo>
                  <a:close/>
                  <a:moveTo>
                    <a:pt x="2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4" y="176"/>
                  </a:lnTo>
                  <a:lnTo>
                    <a:pt x="62" y="210"/>
                  </a:lnTo>
                  <a:lnTo>
                    <a:pt x="61" y="247"/>
                  </a:lnTo>
                  <a:lnTo>
                    <a:pt x="60" y="286"/>
                  </a:lnTo>
                  <a:lnTo>
                    <a:pt x="61" y="327"/>
                  </a:lnTo>
                  <a:lnTo>
                    <a:pt x="63" y="370"/>
                  </a:lnTo>
                  <a:lnTo>
                    <a:pt x="68" y="416"/>
                  </a:lnTo>
                  <a:lnTo>
                    <a:pt x="74" y="462"/>
                  </a:lnTo>
                  <a:lnTo>
                    <a:pt x="29" y="462"/>
                  </a:lnTo>
                  <a:lnTo>
                    <a:pt x="29" y="462"/>
                  </a:lnTo>
                  <a:lnTo>
                    <a:pt x="22" y="424"/>
                  </a:lnTo>
                  <a:lnTo>
                    <a:pt x="16" y="385"/>
                  </a:lnTo>
                  <a:lnTo>
                    <a:pt x="13" y="346"/>
                  </a:lnTo>
                  <a:lnTo>
                    <a:pt x="13" y="304"/>
                  </a:lnTo>
                  <a:lnTo>
                    <a:pt x="13" y="304"/>
                  </a:lnTo>
                  <a:lnTo>
                    <a:pt x="14" y="264"/>
                  </a:lnTo>
                  <a:lnTo>
                    <a:pt x="16" y="224"/>
                  </a:lnTo>
                  <a:lnTo>
                    <a:pt x="22" y="185"/>
                  </a:lnTo>
                  <a:lnTo>
                    <a:pt x="29" y="147"/>
                  </a:lnTo>
                  <a:lnTo>
                    <a:pt x="29" y="147"/>
                  </a:lnTo>
                  <a:close/>
                  <a:moveTo>
                    <a:pt x="45" y="523"/>
                  </a:moveTo>
                  <a:lnTo>
                    <a:pt x="85" y="523"/>
                  </a:lnTo>
                  <a:lnTo>
                    <a:pt x="85" y="523"/>
                  </a:lnTo>
                  <a:lnTo>
                    <a:pt x="94" y="568"/>
                  </a:lnTo>
                  <a:lnTo>
                    <a:pt x="107" y="611"/>
                  </a:lnTo>
                  <a:lnTo>
                    <a:pt x="81" y="611"/>
                  </a:lnTo>
                  <a:lnTo>
                    <a:pt x="81" y="611"/>
                  </a:lnTo>
                  <a:lnTo>
                    <a:pt x="70" y="590"/>
                  </a:lnTo>
                  <a:lnTo>
                    <a:pt x="61" y="569"/>
                  </a:lnTo>
                  <a:lnTo>
                    <a:pt x="53" y="546"/>
                  </a:lnTo>
                  <a:lnTo>
                    <a:pt x="45" y="523"/>
                  </a:lnTo>
                  <a:lnTo>
                    <a:pt x="45" y="523"/>
                  </a:lnTo>
                  <a:close/>
                  <a:moveTo>
                    <a:pt x="458" y="611"/>
                  </a:moveTo>
                  <a:lnTo>
                    <a:pt x="431" y="611"/>
                  </a:lnTo>
                  <a:lnTo>
                    <a:pt x="431" y="611"/>
                  </a:lnTo>
                  <a:lnTo>
                    <a:pt x="442" y="568"/>
                  </a:lnTo>
                  <a:lnTo>
                    <a:pt x="453" y="523"/>
                  </a:lnTo>
                  <a:lnTo>
                    <a:pt x="494" y="523"/>
                  </a:lnTo>
                  <a:lnTo>
                    <a:pt x="494" y="523"/>
                  </a:lnTo>
                  <a:lnTo>
                    <a:pt x="487" y="546"/>
                  </a:lnTo>
                  <a:lnTo>
                    <a:pt x="478" y="569"/>
                  </a:lnTo>
                  <a:lnTo>
                    <a:pt x="469" y="590"/>
                  </a:lnTo>
                  <a:lnTo>
                    <a:pt x="458" y="611"/>
                  </a:lnTo>
                  <a:lnTo>
                    <a:pt x="458" y="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6649063" y="1655645"/>
            <a:ext cx="1192606" cy="1194834"/>
            <a:chOff x="6802438" y="2881313"/>
            <a:chExt cx="849313" cy="850900"/>
          </a:xfrm>
        </p:grpSpPr>
        <p:sp>
          <p:nvSpPr>
            <p:cNvPr id="90" name="Google Shape;90;p4"/>
            <p:cNvSpPr/>
            <p:nvPr/>
          </p:nvSpPr>
          <p:spPr>
            <a:xfrm>
              <a:off x="6802438" y="2881313"/>
              <a:ext cx="849313" cy="850900"/>
            </a:xfrm>
            <a:custGeom>
              <a:rect b="b" l="l" r="r" t="t"/>
              <a:pathLst>
                <a:path extrusionOk="0" h="1073" w="1071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1"/>
                  </a:lnTo>
                  <a:lnTo>
                    <a:pt x="1065" y="619"/>
                  </a:lnTo>
                  <a:lnTo>
                    <a:pt x="1061" y="644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1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7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3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8"/>
                  </a:lnTo>
                  <a:lnTo>
                    <a:pt x="768" y="1020"/>
                  </a:lnTo>
                  <a:lnTo>
                    <a:pt x="744" y="1030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1"/>
                  </a:lnTo>
                  <a:lnTo>
                    <a:pt x="617" y="1067"/>
                  </a:lnTo>
                  <a:lnTo>
                    <a:pt x="591" y="1069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69"/>
                  </a:lnTo>
                  <a:lnTo>
                    <a:pt x="454" y="1067"/>
                  </a:lnTo>
                  <a:lnTo>
                    <a:pt x="427" y="1061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0"/>
                  </a:lnTo>
                  <a:lnTo>
                    <a:pt x="303" y="1020"/>
                  </a:lnTo>
                  <a:lnTo>
                    <a:pt x="280" y="1008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3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7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1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4"/>
                  </a:lnTo>
                  <a:lnTo>
                    <a:pt x="6" y="619"/>
                  </a:lnTo>
                  <a:lnTo>
                    <a:pt x="2" y="591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5"/>
                  </a:lnTo>
                  <a:lnTo>
                    <a:pt x="10" y="429"/>
                  </a:lnTo>
                  <a:lnTo>
                    <a:pt x="16" y="402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1"/>
                  </a:lnTo>
                  <a:lnTo>
                    <a:pt x="77" y="258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8"/>
                  </a:lnTo>
                  <a:lnTo>
                    <a:pt x="1006" y="281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2"/>
                  </a:lnTo>
                  <a:lnTo>
                    <a:pt x="1061" y="429"/>
                  </a:lnTo>
                  <a:lnTo>
                    <a:pt x="1065" y="455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104063" y="3019425"/>
              <a:ext cx="246063" cy="573088"/>
            </a:xfrm>
            <a:custGeom>
              <a:rect b="b" l="l" r="r" t="t"/>
              <a:pathLst>
                <a:path extrusionOk="0" h="723" w="311">
                  <a:moveTo>
                    <a:pt x="267" y="11"/>
                  </a:moveTo>
                  <a:lnTo>
                    <a:pt x="267" y="11"/>
                  </a:lnTo>
                  <a:lnTo>
                    <a:pt x="275" y="31"/>
                  </a:lnTo>
                  <a:lnTo>
                    <a:pt x="282" y="52"/>
                  </a:lnTo>
                  <a:lnTo>
                    <a:pt x="288" y="76"/>
                  </a:lnTo>
                  <a:lnTo>
                    <a:pt x="292" y="99"/>
                  </a:lnTo>
                  <a:lnTo>
                    <a:pt x="296" y="124"/>
                  </a:lnTo>
                  <a:lnTo>
                    <a:pt x="299" y="148"/>
                  </a:lnTo>
                  <a:lnTo>
                    <a:pt x="300" y="171"/>
                  </a:lnTo>
                  <a:lnTo>
                    <a:pt x="300" y="193"/>
                  </a:lnTo>
                  <a:lnTo>
                    <a:pt x="300" y="193"/>
                  </a:lnTo>
                  <a:lnTo>
                    <a:pt x="300" y="208"/>
                  </a:lnTo>
                  <a:lnTo>
                    <a:pt x="299" y="223"/>
                  </a:lnTo>
                  <a:lnTo>
                    <a:pt x="297" y="238"/>
                  </a:lnTo>
                  <a:lnTo>
                    <a:pt x="295" y="251"/>
                  </a:lnTo>
                  <a:lnTo>
                    <a:pt x="291" y="265"/>
                  </a:lnTo>
                  <a:lnTo>
                    <a:pt x="288" y="279"/>
                  </a:lnTo>
                  <a:lnTo>
                    <a:pt x="283" y="292"/>
                  </a:lnTo>
                  <a:lnTo>
                    <a:pt x="279" y="303"/>
                  </a:lnTo>
                  <a:lnTo>
                    <a:pt x="272" y="315"/>
                  </a:lnTo>
                  <a:lnTo>
                    <a:pt x="266" y="326"/>
                  </a:lnTo>
                  <a:lnTo>
                    <a:pt x="259" y="336"/>
                  </a:lnTo>
                  <a:lnTo>
                    <a:pt x="251" y="345"/>
                  </a:lnTo>
                  <a:lnTo>
                    <a:pt x="243" y="354"/>
                  </a:lnTo>
                  <a:lnTo>
                    <a:pt x="234" y="362"/>
                  </a:lnTo>
                  <a:lnTo>
                    <a:pt x="224" y="369"/>
                  </a:lnTo>
                  <a:lnTo>
                    <a:pt x="215" y="375"/>
                  </a:lnTo>
                  <a:lnTo>
                    <a:pt x="205" y="380"/>
                  </a:lnTo>
                  <a:lnTo>
                    <a:pt x="206" y="380"/>
                  </a:lnTo>
                  <a:lnTo>
                    <a:pt x="206" y="380"/>
                  </a:lnTo>
                  <a:lnTo>
                    <a:pt x="197" y="386"/>
                  </a:lnTo>
                  <a:lnTo>
                    <a:pt x="189" y="393"/>
                  </a:lnTo>
                  <a:lnTo>
                    <a:pt x="181" y="402"/>
                  </a:lnTo>
                  <a:lnTo>
                    <a:pt x="175" y="415"/>
                  </a:lnTo>
                  <a:lnTo>
                    <a:pt x="169" y="432"/>
                  </a:lnTo>
                  <a:lnTo>
                    <a:pt x="166" y="454"/>
                  </a:lnTo>
                  <a:lnTo>
                    <a:pt x="162" y="481"/>
                  </a:lnTo>
                  <a:lnTo>
                    <a:pt x="162" y="515"/>
                  </a:lnTo>
                  <a:lnTo>
                    <a:pt x="162" y="648"/>
                  </a:lnTo>
                  <a:lnTo>
                    <a:pt x="162" y="648"/>
                  </a:lnTo>
                  <a:lnTo>
                    <a:pt x="162" y="655"/>
                  </a:lnTo>
                  <a:lnTo>
                    <a:pt x="163" y="668"/>
                  </a:lnTo>
                  <a:lnTo>
                    <a:pt x="166" y="676"/>
                  </a:lnTo>
                  <a:lnTo>
                    <a:pt x="169" y="685"/>
                  </a:lnTo>
                  <a:lnTo>
                    <a:pt x="174" y="693"/>
                  </a:lnTo>
                  <a:lnTo>
                    <a:pt x="180" y="701"/>
                  </a:lnTo>
                  <a:lnTo>
                    <a:pt x="180" y="701"/>
                  </a:lnTo>
                  <a:lnTo>
                    <a:pt x="188" y="708"/>
                  </a:lnTo>
                  <a:lnTo>
                    <a:pt x="197" y="712"/>
                  </a:lnTo>
                  <a:lnTo>
                    <a:pt x="114" y="712"/>
                  </a:lnTo>
                  <a:lnTo>
                    <a:pt x="114" y="712"/>
                  </a:lnTo>
                  <a:lnTo>
                    <a:pt x="123" y="708"/>
                  </a:lnTo>
                  <a:lnTo>
                    <a:pt x="131" y="701"/>
                  </a:lnTo>
                  <a:lnTo>
                    <a:pt x="131" y="701"/>
                  </a:lnTo>
                  <a:lnTo>
                    <a:pt x="137" y="693"/>
                  </a:lnTo>
                  <a:lnTo>
                    <a:pt x="142" y="685"/>
                  </a:lnTo>
                  <a:lnTo>
                    <a:pt x="145" y="676"/>
                  </a:lnTo>
                  <a:lnTo>
                    <a:pt x="147" y="668"/>
                  </a:lnTo>
                  <a:lnTo>
                    <a:pt x="148" y="655"/>
                  </a:lnTo>
                  <a:lnTo>
                    <a:pt x="148" y="648"/>
                  </a:lnTo>
                  <a:lnTo>
                    <a:pt x="148" y="515"/>
                  </a:lnTo>
                  <a:lnTo>
                    <a:pt x="148" y="515"/>
                  </a:lnTo>
                  <a:lnTo>
                    <a:pt x="148" y="481"/>
                  </a:lnTo>
                  <a:lnTo>
                    <a:pt x="145" y="454"/>
                  </a:lnTo>
                  <a:lnTo>
                    <a:pt x="142" y="432"/>
                  </a:lnTo>
                  <a:lnTo>
                    <a:pt x="136" y="415"/>
                  </a:lnTo>
                  <a:lnTo>
                    <a:pt x="130" y="402"/>
                  </a:lnTo>
                  <a:lnTo>
                    <a:pt x="122" y="393"/>
                  </a:lnTo>
                  <a:lnTo>
                    <a:pt x="114" y="386"/>
                  </a:lnTo>
                  <a:lnTo>
                    <a:pt x="106" y="380"/>
                  </a:lnTo>
                  <a:lnTo>
                    <a:pt x="106" y="380"/>
                  </a:lnTo>
                  <a:lnTo>
                    <a:pt x="96" y="375"/>
                  </a:lnTo>
                  <a:lnTo>
                    <a:pt x="96" y="375"/>
                  </a:lnTo>
                  <a:lnTo>
                    <a:pt x="86" y="369"/>
                  </a:lnTo>
                  <a:lnTo>
                    <a:pt x="77" y="362"/>
                  </a:lnTo>
                  <a:lnTo>
                    <a:pt x="68" y="354"/>
                  </a:lnTo>
                  <a:lnTo>
                    <a:pt x="60" y="345"/>
                  </a:lnTo>
                  <a:lnTo>
                    <a:pt x="52" y="336"/>
                  </a:lnTo>
                  <a:lnTo>
                    <a:pt x="45" y="326"/>
                  </a:lnTo>
                  <a:lnTo>
                    <a:pt x="39" y="315"/>
                  </a:lnTo>
                  <a:lnTo>
                    <a:pt x="33" y="303"/>
                  </a:lnTo>
                  <a:lnTo>
                    <a:pt x="28" y="292"/>
                  </a:lnTo>
                  <a:lnTo>
                    <a:pt x="23" y="279"/>
                  </a:lnTo>
                  <a:lnTo>
                    <a:pt x="20" y="265"/>
                  </a:lnTo>
                  <a:lnTo>
                    <a:pt x="16" y="251"/>
                  </a:lnTo>
                  <a:lnTo>
                    <a:pt x="14" y="238"/>
                  </a:lnTo>
                  <a:lnTo>
                    <a:pt x="11" y="223"/>
                  </a:lnTo>
                  <a:lnTo>
                    <a:pt x="10" y="208"/>
                  </a:lnTo>
                  <a:lnTo>
                    <a:pt x="10" y="193"/>
                  </a:lnTo>
                  <a:lnTo>
                    <a:pt x="10" y="193"/>
                  </a:lnTo>
                  <a:lnTo>
                    <a:pt x="10" y="171"/>
                  </a:lnTo>
                  <a:lnTo>
                    <a:pt x="11" y="148"/>
                  </a:lnTo>
                  <a:lnTo>
                    <a:pt x="15" y="124"/>
                  </a:lnTo>
                  <a:lnTo>
                    <a:pt x="18" y="99"/>
                  </a:lnTo>
                  <a:lnTo>
                    <a:pt x="23" y="76"/>
                  </a:lnTo>
                  <a:lnTo>
                    <a:pt x="29" y="52"/>
                  </a:lnTo>
                  <a:lnTo>
                    <a:pt x="36" y="31"/>
                  </a:lnTo>
                  <a:lnTo>
                    <a:pt x="44" y="11"/>
                  </a:lnTo>
                  <a:lnTo>
                    <a:pt x="267" y="11"/>
                  </a:lnTo>
                  <a:close/>
                  <a:moveTo>
                    <a:pt x="274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8" y="21"/>
                  </a:lnTo>
                  <a:lnTo>
                    <a:pt x="21" y="43"/>
                  </a:lnTo>
                  <a:lnTo>
                    <a:pt x="14" y="67"/>
                  </a:lnTo>
                  <a:lnTo>
                    <a:pt x="9" y="93"/>
                  </a:lnTo>
                  <a:lnTo>
                    <a:pt x="5" y="118"/>
                  </a:lnTo>
                  <a:lnTo>
                    <a:pt x="2" y="144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3" y="241"/>
                  </a:lnTo>
                  <a:lnTo>
                    <a:pt x="7" y="257"/>
                  </a:lnTo>
                  <a:lnTo>
                    <a:pt x="10" y="271"/>
                  </a:lnTo>
                  <a:lnTo>
                    <a:pt x="15" y="285"/>
                  </a:lnTo>
                  <a:lnTo>
                    <a:pt x="20" y="299"/>
                  </a:lnTo>
                  <a:lnTo>
                    <a:pt x="25" y="311"/>
                  </a:lnTo>
                  <a:lnTo>
                    <a:pt x="31" y="323"/>
                  </a:lnTo>
                  <a:lnTo>
                    <a:pt x="38" y="334"/>
                  </a:lnTo>
                  <a:lnTo>
                    <a:pt x="46" y="345"/>
                  </a:lnTo>
                  <a:lnTo>
                    <a:pt x="54" y="354"/>
                  </a:lnTo>
                  <a:lnTo>
                    <a:pt x="62" y="363"/>
                  </a:lnTo>
                  <a:lnTo>
                    <a:pt x="71" y="370"/>
                  </a:lnTo>
                  <a:lnTo>
                    <a:pt x="81" y="378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106" y="393"/>
                  </a:lnTo>
                  <a:lnTo>
                    <a:pt x="114" y="399"/>
                  </a:lnTo>
                  <a:lnTo>
                    <a:pt x="117" y="404"/>
                  </a:lnTo>
                  <a:lnTo>
                    <a:pt x="122" y="409"/>
                  </a:lnTo>
                  <a:lnTo>
                    <a:pt x="125" y="416"/>
                  </a:lnTo>
                  <a:lnTo>
                    <a:pt x="129" y="424"/>
                  </a:lnTo>
                  <a:lnTo>
                    <a:pt x="131" y="433"/>
                  </a:lnTo>
                  <a:lnTo>
                    <a:pt x="134" y="445"/>
                  </a:lnTo>
                  <a:lnTo>
                    <a:pt x="136" y="459"/>
                  </a:lnTo>
                  <a:lnTo>
                    <a:pt x="137" y="475"/>
                  </a:lnTo>
                  <a:lnTo>
                    <a:pt x="138" y="493"/>
                  </a:lnTo>
                  <a:lnTo>
                    <a:pt x="138" y="515"/>
                  </a:lnTo>
                  <a:lnTo>
                    <a:pt x="138" y="649"/>
                  </a:lnTo>
                  <a:lnTo>
                    <a:pt x="138" y="649"/>
                  </a:lnTo>
                  <a:lnTo>
                    <a:pt x="138" y="658"/>
                  </a:lnTo>
                  <a:lnTo>
                    <a:pt x="137" y="667"/>
                  </a:lnTo>
                  <a:lnTo>
                    <a:pt x="132" y="679"/>
                  </a:lnTo>
                  <a:lnTo>
                    <a:pt x="130" y="685"/>
                  </a:lnTo>
                  <a:lnTo>
                    <a:pt x="127" y="690"/>
                  </a:lnTo>
                  <a:lnTo>
                    <a:pt x="122" y="695"/>
                  </a:lnTo>
                  <a:lnTo>
                    <a:pt x="116" y="700"/>
                  </a:lnTo>
                  <a:lnTo>
                    <a:pt x="109" y="703"/>
                  </a:lnTo>
                  <a:lnTo>
                    <a:pt x="101" y="706"/>
                  </a:lnTo>
                  <a:lnTo>
                    <a:pt x="92" y="709"/>
                  </a:lnTo>
                  <a:lnTo>
                    <a:pt x="82" y="709"/>
                  </a:lnTo>
                  <a:lnTo>
                    <a:pt x="38" y="709"/>
                  </a:lnTo>
                  <a:lnTo>
                    <a:pt x="38" y="709"/>
                  </a:lnTo>
                  <a:lnTo>
                    <a:pt x="33" y="710"/>
                  </a:lnTo>
                  <a:lnTo>
                    <a:pt x="30" y="712"/>
                  </a:lnTo>
                  <a:lnTo>
                    <a:pt x="28" y="716"/>
                  </a:lnTo>
                  <a:lnTo>
                    <a:pt x="26" y="720"/>
                  </a:lnTo>
                  <a:lnTo>
                    <a:pt x="26" y="723"/>
                  </a:lnTo>
                  <a:lnTo>
                    <a:pt x="284" y="723"/>
                  </a:lnTo>
                  <a:lnTo>
                    <a:pt x="284" y="720"/>
                  </a:lnTo>
                  <a:lnTo>
                    <a:pt x="284" y="720"/>
                  </a:lnTo>
                  <a:lnTo>
                    <a:pt x="283" y="716"/>
                  </a:lnTo>
                  <a:lnTo>
                    <a:pt x="281" y="712"/>
                  </a:lnTo>
                  <a:lnTo>
                    <a:pt x="277" y="710"/>
                  </a:lnTo>
                  <a:lnTo>
                    <a:pt x="273" y="709"/>
                  </a:lnTo>
                  <a:lnTo>
                    <a:pt x="229" y="709"/>
                  </a:lnTo>
                  <a:lnTo>
                    <a:pt x="229" y="709"/>
                  </a:lnTo>
                  <a:lnTo>
                    <a:pt x="219" y="709"/>
                  </a:lnTo>
                  <a:lnTo>
                    <a:pt x="210" y="706"/>
                  </a:lnTo>
                  <a:lnTo>
                    <a:pt x="201" y="703"/>
                  </a:lnTo>
                  <a:lnTo>
                    <a:pt x="195" y="700"/>
                  </a:lnTo>
                  <a:lnTo>
                    <a:pt x="189" y="695"/>
                  </a:lnTo>
                  <a:lnTo>
                    <a:pt x="184" y="690"/>
                  </a:lnTo>
                  <a:lnTo>
                    <a:pt x="181" y="685"/>
                  </a:lnTo>
                  <a:lnTo>
                    <a:pt x="178" y="679"/>
                  </a:lnTo>
                  <a:lnTo>
                    <a:pt x="174" y="667"/>
                  </a:lnTo>
                  <a:lnTo>
                    <a:pt x="173" y="658"/>
                  </a:lnTo>
                  <a:lnTo>
                    <a:pt x="173" y="649"/>
                  </a:lnTo>
                  <a:lnTo>
                    <a:pt x="173" y="515"/>
                  </a:lnTo>
                  <a:lnTo>
                    <a:pt x="173" y="515"/>
                  </a:lnTo>
                  <a:lnTo>
                    <a:pt x="173" y="493"/>
                  </a:lnTo>
                  <a:lnTo>
                    <a:pt x="174" y="475"/>
                  </a:lnTo>
                  <a:lnTo>
                    <a:pt x="175" y="459"/>
                  </a:lnTo>
                  <a:lnTo>
                    <a:pt x="177" y="445"/>
                  </a:lnTo>
                  <a:lnTo>
                    <a:pt x="180" y="433"/>
                  </a:lnTo>
                  <a:lnTo>
                    <a:pt x="183" y="424"/>
                  </a:lnTo>
                  <a:lnTo>
                    <a:pt x="185" y="416"/>
                  </a:lnTo>
                  <a:lnTo>
                    <a:pt x="189" y="409"/>
                  </a:lnTo>
                  <a:lnTo>
                    <a:pt x="193" y="404"/>
                  </a:lnTo>
                  <a:lnTo>
                    <a:pt x="197" y="399"/>
                  </a:lnTo>
                  <a:lnTo>
                    <a:pt x="205" y="393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30" y="378"/>
                  </a:lnTo>
                  <a:lnTo>
                    <a:pt x="239" y="370"/>
                  </a:lnTo>
                  <a:lnTo>
                    <a:pt x="249" y="363"/>
                  </a:lnTo>
                  <a:lnTo>
                    <a:pt x="257" y="354"/>
                  </a:lnTo>
                  <a:lnTo>
                    <a:pt x="265" y="345"/>
                  </a:lnTo>
                  <a:lnTo>
                    <a:pt x="273" y="334"/>
                  </a:lnTo>
                  <a:lnTo>
                    <a:pt x="280" y="323"/>
                  </a:lnTo>
                  <a:lnTo>
                    <a:pt x="286" y="311"/>
                  </a:lnTo>
                  <a:lnTo>
                    <a:pt x="291" y="299"/>
                  </a:lnTo>
                  <a:lnTo>
                    <a:pt x="296" y="285"/>
                  </a:lnTo>
                  <a:lnTo>
                    <a:pt x="300" y="271"/>
                  </a:lnTo>
                  <a:lnTo>
                    <a:pt x="304" y="257"/>
                  </a:lnTo>
                  <a:lnTo>
                    <a:pt x="307" y="241"/>
                  </a:lnTo>
                  <a:lnTo>
                    <a:pt x="310" y="226"/>
                  </a:lnTo>
                  <a:lnTo>
                    <a:pt x="311" y="209"/>
                  </a:lnTo>
                  <a:lnTo>
                    <a:pt x="311" y="193"/>
                  </a:lnTo>
                  <a:lnTo>
                    <a:pt x="311" y="193"/>
                  </a:lnTo>
                  <a:lnTo>
                    <a:pt x="311" y="169"/>
                  </a:lnTo>
                  <a:lnTo>
                    <a:pt x="309" y="144"/>
                  </a:lnTo>
                  <a:lnTo>
                    <a:pt x="306" y="118"/>
                  </a:lnTo>
                  <a:lnTo>
                    <a:pt x="302" y="93"/>
                  </a:lnTo>
                  <a:lnTo>
                    <a:pt x="297" y="67"/>
                  </a:lnTo>
                  <a:lnTo>
                    <a:pt x="290" y="43"/>
                  </a:lnTo>
                  <a:lnTo>
                    <a:pt x="283" y="21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112001" y="3027363"/>
              <a:ext cx="230188" cy="557213"/>
            </a:xfrm>
            <a:custGeom>
              <a:rect b="b" l="l" r="r" t="t"/>
              <a:pathLst>
                <a:path extrusionOk="0" h="701" w="290">
                  <a:moveTo>
                    <a:pt x="257" y="0"/>
                  </a:moveTo>
                  <a:lnTo>
                    <a:pt x="257" y="0"/>
                  </a:lnTo>
                  <a:lnTo>
                    <a:pt x="265" y="20"/>
                  </a:lnTo>
                  <a:lnTo>
                    <a:pt x="272" y="41"/>
                  </a:lnTo>
                  <a:lnTo>
                    <a:pt x="278" y="65"/>
                  </a:lnTo>
                  <a:lnTo>
                    <a:pt x="282" y="88"/>
                  </a:lnTo>
                  <a:lnTo>
                    <a:pt x="286" y="113"/>
                  </a:lnTo>
                  <a:lnTo>
                    <a:pt x="289" y="137"/>
                  </a:lnTo>
                  <a:lnTo>
                    <a:pt x="290" y="160"/>
                  </a:lnTo>
                  <a:lnTo>
                    <a:pt x="290" y="182"/>
                  </a:lnTo>
                  <a:lnTo>
                    <a:pt x="290" y="182"/>
                  </a:lnTo>
                  <a:lnTo>
                    <a:pt x="290" y="197"/>
                  </a:lnTo>
                  <a:lnTo>
                    <a:pt x="289" y="212"/>
                  </a:lnTo>
                  <a:lnTo>
                    <a:pt x="287" y="227"/>
                  </a:lnTo>
                  <a:lnTo>
                    <a:pt x="285" y="240"/>
                  </a:lnTo>
                  <a:lnTo>
                    <a:pt x="281" y="254"/>
                  </a:lnTo>
                  <a:lnTo>
                    <a:pt x="278" y="268"/>
                  </a:lnTo>
                  <a:lnTo>
                    <a:pt x="273" y="281"/>
                  </a:lnTo>
                  <a:lnTo>
                    <a:pt x="269" y="292"/>
                  </a:lnTo>
                  <a:lnTo>
                    <a:pt x="262" y="304"/>
                  </a:lnTo>
                  <a:lnTo>
                    <a:pt x="256" y="315"/>
                  </a:lnTo>
                  <a:lnTo>
                    <a:pt x="249" y="325"/>
                  </a:lnTo>
                  <a:lnTo>
                    <a:pt x="241" y="334"/>
                  </a:lnTo>
                  <a:lnTo>
                    <a:pt x="233" y="343"/>
                  </a:lnTo>
                  <a:lnTo>
                    <a:pt x="224" y="351"/>
                  </a:lnTo>
                  <a:lnTo>
                    <a:pt x="214" y="358"/>
                  </a:lnTo>
                  <a:lnTo>
                    <a:pt x="205" y="364"/>
                  </a:lnTo>
                  <a:lnTo>
                    <a:pt x="195" y="369"/>
                  </a:lnTo>
                  <a:lnTo>
                    <a:pt x="196" y="369"/>
                  </a:lnTo>
                  <a:lnTo>
                    <a:pt x="196" y="369"/>
                  </a:lnTo>
                  <a:lnTo>
                    <a:pt x="187" y="375"/>
                  </a:lnTo>
                  <a:lnTo>
                    <a:pt x="179" y="382"/>
                  </a:lnTo>
                  <a:lnTo>
                    <a:pt x="171" y="391"/>
                  </a:lnTo>
                  <a:lnTo>
                    <a:pt x="165" y="404"/>
                  </a:lnTo>
                  <a:lnTo>
                    <a:pt x="159" y="421"/>
                  </a:lnTo>
                  <a:lnTo>
                    <a:pt x="156" y="443"/>
                  </a:lnTo>
                  <a:lnTo>
                    <a:pt x="152" y="470"/>
                  </a:lnTo>
                  <a:lnTo>
                    <a:pt x="152" y="504"/>
                  </a:lnTo>
                  <a:lnTo>
                    <a:pt x="152" y="637"/>
                  </a:lnTo>
                  <a:lnTo>
                    <a:pt x="152" y="637"/>
                  </a:lnTo>
                  <a:lnTo>
                    <a:pt x="152" y="644"/>
                  </a:lnTo>
                  <a:lnTo>
                    <a:pt x="153" y="657"/>
                  </a:lnTo>
                  <a:lnTo>
                    <a:pt x="156" y="665"/>
                  </a:lnTo>
                  <a:lnTo>
                    <a:pt x="159" y="674"/>
                  </a:lnTo>
                  <a:lnTo>
                    <a:pt x="164" y="682"/>
                  </a:lnTo>
                  <a:lnTo>
                    <a:pt x="170" y="690"/>
                  </a:lnTo>
                  <a:lnTo>
                    <a:pt x="170" y="690"/>
                  </a:lnTo>
                  <a:lnTo>
                    <a:pt x="178" y="697"/>
                  </a:lnTo>
                  <a:lnTo>
                    <a:pt x="187" y="701"/>
                  </a:lnTo>
                  <a:lnTo>
                    <a:pt x="104" y="701"/>
                  </a:lnTo>
                  <a:lnTo>
                    <a:pt x="104" y="701"/>
                  </a:lnTo>
                  <a:lnTo>
                    <a:pt x="113" y="697"/>
                  </a:lnTo>
                  <a:lnTo>
                    <a:pt x="121" y="690"/>
                  </a:lnTo>
                  <a:lnTo>
                    <a:pt x="121" y="690"/>
                  </a:lnTo>
                  <a:lnTo>
                    <a:pt x="127" y="682"/>
                  </a:lnTo>
                  <a:lnTo>
                    <a:pt x="132" y="674"/>
                  </a:lnTo>
                  <a:lnTo>
                    <a:pt x="135" y="665"/>
                  </a:lnTo>
                  <a:lnTo>
                    <a:pt x="137" y="657"/>
                  </a:lnTo>
                  <a:lnTo>
                    <a:pt x="138" y="644"/>
                  </a:lnTo>
                  <a:lnTo>
                    <a:pt x="138" y="637"/>
                  </a:lnTo>
                  <a:lnTo>
                    <a:pt x="138" y="504"/>
                  </a:lnTo>
                  <a:lnTo>
                    <a:pt x="138" y="504"/>
                  </a:lnTo>
                  <a:lnTo>
                    <a:pt x="138" y="470"/>
                  </a:lnTo>
                  <a:lnTo>
                    <a:pt x="135" y="443"/>
                  </a:lnTo>
                  <a:lnTo>
                    <a:pt x="132" y="421"/>
                  </a:lnTo>
                  <a:lnTo>
                    <a:pt x="126" y="404"/>
                  </a:lnTo>
                  <a:lnTo>
                    <a:pt x="120" y="391"/>
                  </a:lnTo>
                  <a:lnTo>
                    <a:pt x="112" y="382"/>
                  </a:lnTo>
                  <a:lnTo>
                    <a:pt x="104" y="375"/>
                  </a:lnTo>
                  <a:lnTo>
                    <a:pt x="96" y="369"/>
                  </a:lnTo>
                  <a:lnTo>
                    <a:pt x="96" y="369"/>
                  </a:lnTo>
                  <a:lnTo>
                    <a:pt x="86" y="364"/>
                  </a:lnTo>
                  <a:lnTo>
                    <a:pt x="86" y="364"/>
                  </a:lnTo>
                  <a:lnTo>
                    <a:pt x="76" y="358"/>
                  </a:lnTo>
                  <a:lnTo>
                    <a:pt x="67" y="351"/>
                  </a:lnTo>
                  <a:lnTo>
                    <a:pt x="58" y="343"/>
                  </a:lnTo>
                  <a:lnTo>
                    <a:pt x="50" y="334"/>
                  </a:lnTo>
                  <a:lnTo>
                    <a:pt x="42" y="325"/>
                  </a:lnTo>
                  <a:lnTo>
                    <a:pt x="35" y="315"/>
                  </a:lnTo>
                  <a:lnTo>
                    <a:pt x="29" y="304"/>
                  </a:lnTo>
                  <a:lnTo>
                    <a:pt x="23" y="292"/>
                  </a:lnTo>
                  <a:lnTo>
                    <a:pt x="18" y="281"/>
                  </a:lnTo>
                  <a:lnTo>
                    <a:pt x="13" y="268"/>
                  </a:lnTo>
                  <a:lnTo>
                    <a:pt x="10" y="254"/>
                  </a:lnTo>
                  <a:lnTo>
                    <a:pt x="6" y="240"/>
                  </a:lnTo>
                  <a:lnTo>
                    <a:pt x="4" y="227"/>
                  </a:lnTo>
                  <a:lnTo>
                    <a:pt x="1" y="212"/>
                  </a:lnTo>
                  <a:lnTo>
                    <a:pt x="0" y="197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1" y="137"/>
                  </a:lnTo>
                  <a:lnTo>
                    <a:pt x="5" y="113"/>
                  </a:lnTo>
                  <a:lnTo>
                    <a:pt x="8" y="88"/>
                  </a:lnTo>
                  <a:lnTo>
                    <a:pt x="13" y="65"/>
                  </a:lnTo>
                  <a:lnTo>
                    <a:pt x="19" y="41"/>
                  </a:lnTo>
                  <a:lnTo>
                    <a:pt x="26" y="20"/>
                  </a:lnTo>
                  <a:lnTo>
                    <a:pt x="34" y="0"/>
                  </a:lnTo>
                  <a:lnTo>
                    <a:pt x="25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104063" y="3019425"/>
              <a:ext cx="246063" cy="573088"/>
            </a:xfrm>
            <a:custGeom>
              <a:rect b="b" l="l" r="r" t="t"/>
              <a:pathLst>
                <a:path extrusionOk="0" h="723" w="311">
                  <a:moveTo>
                    <a:pt x="274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8" y="21"/>
                  </a:lnTo>
                  <a:lnTo>
                    <a:pt x="21" y="43"/>
                  </a:lnTo>
                  <a:lnTo>
                    <a:pt x="14" y="67"/>
                  </a:lnTo>
                  <a:lnTo>
                    <a:pt x="9" y="93"/>
                  </a:lnTo>
                  <a:lnTo>
                    <a:pt x="5" y="118"/>
                  </a:lnTo>
                  <a:lnTo>
                    <a:pt x="2" y="144"/>
                  </a:lnTo>
                  <a:lnTo>
                    <a:pt x="0" y="169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209"/>
                  </a:lnTo>
                  <a:lnTo>
                    <a:pt x="1" y="226"/>
                  </a:lnTo>
                  <a:lnTo>
                    <a:pt x="3" y="241"/>
                  </a:lnTo>
                  <a:lnTo>
                    <a:pt x="7" y="257"/>
                  </a:lnTo>
                  <a:lnTo>
                    <a:pt x="10" y="271"/>
                  </a:lnTo>
                  <a:lnTo>
                    <a:pt x="15" y="285"/>
                  </a:lnTo>
                  <a:lnTo>
                    <a:pt x="20" y="299"/>
                  </a:lnTo>
                  <a:lnTo>
                    <a:pt x="25" y="311"/>
                  </a:lnTo>
                  <a:lnTo>
                    <a:pt x="31" y="323"/>
                  </a:lnTo>
                  <a:lnTo>
                    <a:pt x="38" y="334"/>
                  </a:lnTo>
                  <a:lnTo>
                    <a:pt x="46" y="345"/>
                  </a:lnTo>
                  <a:lnTo>
                    <a:pt x="54" y="354"/>
                  </a:lnTo>
                  <a:lnTo>
                    <a:pt x="62" y="363"/>
                  </a:lnTo>
                  <a:lnTo>
                    <a:pt x="71" y="370"/>
                  </a:lnTo>
                  <a:lnTo>
                    <a:pt x="81" y="378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106" y="393"/>
                  </a:lnTo>
                  <a:lnTo>
                    <a:pt x="114" y="399"/>
                  </a:lnTo>
                  <a:lnTo>
                    <a:pt x="117" y="404"/>
                  </a:lnTo>
                  <a:lnTo>
                    <a:pt x="122" y="409"/>
                  </a:lnTo>
                  <a:lnTo>
                    <a:pt x="125" y="416"/>
                  </a:lnTo>
                  <a:lnTo>
                    <a:pt x="129" y="424"/>
                  </a:lnTo>
                  <a:lnTo>
                    <a:pt x="131" y="433"/>
                  </a:lnTo>
                  <a:lnTo>
                    <a:pt x="134" y="445"/>
                  </a:lnTo>
                  <a:lnTo>
                    <a:pt x="136" y="459"/>
                  </a:lnTo>
                  <a:lnTo>
                    <a:pt x="137" y="475"/>
                  </a:lnTo>
                  <a:lnTo>
                    <a:pt x="138" y="493"/>
                  </a:lnTo>
                  <a:lnTo>
                    <a:pt x="138" y="515"/>
                  </a:lnTo>
                  <a:lnTo>
                    <a:pt x="138" y="649"/>
                  </a:lnTo>
                  <a:lnTo>
                    <a:pt x="138" y="649"/>
                  </a:lnTo>
                  <a:lnTo>
                    <a:pt x="138" y="658"/>
                  </a:lnTo>
                  <a:lnTo>
                    <a:pt x="137" y="667"/>
                  </a:lnTo>
                  <a:lnTo>
                    <a:pt x="132" y="679"/>
                  </a:lnTo>
                  <a:lnTo>
                    <a:pt x="130" y="685"/>
                  </a:lnTo>
                  <a:lnTo>
                    <a:pt x="127" y="690"/>
                  </a:lnTo>
                  <a:lnTo>
                    <a:pt x="122" y="695"/>
                  </a:lnTo>
                  <a:lnTo>
                    <a:pt x="116" y="700"/>
                  </a:lnTo>
                  <a:lnTo>
                    <a:pt x="109" y="703"/>
                  </a:lnTo>
                  <a:lnTo>
                    <a:pt x="101" y="706"/>
                  </a:lnTo>
                  <a:lnTo>
                    <a:pt x="92" y="709"/>
                  </a:lnTo>
                  <a:lnTo>
                    <a:pt x="82" y="709"/>
                  </a:lnTo>
                  <a:lnTo>
                    <a:pt x="38" y="709"/>
                  </a:lnTo>
                  <a:lnTo>
                    <a:pt x="38" y="709"/>
                  </a:lnTo>
                  <a:lnTo>
                    <a:pt x="33" y="710"/>
                  </a:lnTo>
                  <a:lnTo>
                    <a:pt x="30" y="712"/>
                  </a:lnTo>
                  <a:lnTo>
                    <a:pt x="28" y="716"/>
                  </a:lnTo>
                  <a:lnTo>
                    <a:pt x="26" y="720"/>
                  </a:lnTo>
                  <a:lnTo>
                    <a:pt x="26" y="723"/>
                  </a:lnTo>
                  <a:lnTo>
                    <a:pt x="284" y="723"/>
                  </a:lnTo>
                  <a:lnTo>
                    <a:pt x="284" y="720"/>
                  </a:lnTo>
                  <a:lnTo>
                    <a:pt x="284" y="720"/>
                  </a:lnTo>
                  <a:lnTo>
                    <a:pt x="283" y="716"/>
                  </a:lnTo>
                  <a:lnTo>
                    <a:pt x="281" y="712"/>
                  </a:lnTo>
                  <a:lnTo>
                    <a:pt x="277" y="710"/>
                  </a:lnTo>
                  <a:lnTo>
                    <a:pt x="273" y="709"/>
                  </a:lnTo>
                  <a:lnTo>
                    <a:pt x="229" y="709"/>
                  </a:lnTo>
                  <a:lnTo>
                    <a:pt x="229" y="709"/>
                  </a:lnTo>
                  <a:lnTo>
                    <a:pt x="219" y="709"/>
                  </a:lnTo>
                  <a:lnTo>
                    <a:pt x="210" y="706"/>
                  </a:lnTo>
                  <a:lnTo>
                    <a:pt x="201" y="703"/>
                  </a:lnTo>
                  <a:lnTo>
                    <a:pt x="195" y="700"/>
                  </a:lnTo>
                  <a:lnTo>
                    <a:pt x="189" y="695"/>
                  </a:lnTo>
                  <a:lnTo>
                    <a:pt x="184" y="690"/>
                  </a:lnTo>
                  <a:lnTo>
                    <a:pt x="181" y="685"/>
                  </a:lnTo>
                  <a:lnTo>
                    <a:pt x="178" y="679"/>
                  </a:lnTo>
                  <a:lnTo>
                    <a:pt x="174" y="667"/>
                  </a:lnTo>
                  <a:lnTo>
                    <a:pt x="173" y="658"/>
                  </a:lnTo>
                  <a:lnTo>
                    <a:pt x="173" y="649"/>
                  </a:lnTo>
                  <a:lnTo>
                    <a:pt x="173" y="515"/>
                  </a:lnTo>
                  <a:lnTo>
                    <a:pt x="173" y="515"/>
                  </a:lnTo>
                  <a:lnTo>
                    <a:pt x="173" y="493"/>
                  </a:lnTo>
                  <a:lnTo>
                    <a:pt x="174" y="475"/>
                  </a:lnTo>
                  <a:lnTo>
                    <a:pt x="175" y="459"/>
                  </a:lnTo>
                  <a:lnTo>
                    <a:pt x="177" y="445"/>
                  </a:lnTo>
                  <a:lnTo>
                    <a:pt x="180" y="433"/>
                  </a:lnTo>
                  <a:lnTo>
                    <a:pt x="183" y="424"/>
                  </a:lnTo>
                  <a:lnTo>
                    <a:pt x="185" y="416"/>
                  </a:lnTo>
                  <a:lnTo>
                    <a:pt x="189" y="409"/>
                  </a:lnTo>
                  <a:lnTo>
                    <a:pt x="193" y="404"/>
                  </a:lnTo>
                  <a:lnTo>
                    <a:pt x="197" y="399"/>
                  </a:lnTo>
                  <a:lnTo>
                    <a:pt x="205" y="393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20" y="384"/>
                  </a:lnTo>
                  <a:lnTo>
                    <a:pt x="230" y="378"/>
                  </a:lnTo>
                  <a:lnTo>
                    <a:pt x="239" y="370"/>
                  </a:lnTo>
                  <a:lnTo>
                    <a:pt x="249" y="363"/>
                  </a:lnTo>
                  <a:lnTo>
                    <a:pt x="257" y="354"/>
                  </a:lnTo>
                  <a:lnTo>
                    <a:pt x="265" y="345"/>
                  </a:lnTo>
                  <a:lnTo>
                    <a:pt x="273" y="334"/>
                  </a:lnTo>
                  <a:lnTo>
                    <a:pt x="280" y="323"/>
                  </a:lnTo>
                  <a:lnTo>
                    <a:pt x="286" y="311"/>
                  </a:lnTo>
                  <a:lnTo>
                    <a:pt x="291" y="299"/>
                  </a:lnTo>
                  <a:lnTo>
                    <a:pt x="296" y="285"/>
                  </a:lnTo>
                  <a:lnTo>
                    <a:pt x="300" y="271"/>
                  </a:lnTo>
                  <a:lnTo>
                    <a:pt x="304" y="257"/>
                  </a:lnTo>
                  <a:lnTo>
                    <a:pt x="307" y="241"/>
                  </a:lnTo>
                  <a:lnTo>
                    <a:pt x="310" y="226"/>
                  </a:lnTo>
                  <a:lnTo>
                    <a:pt x="311" y="209"/>
                  </a:lnTo>
                  <a:lnTo>
                    <a:pt x="311" y="193"/>
                  </a:lnTo>
                  <a:lnTo>
                    <a:pt x="311" y="193"/>
                  </a:lnTo>
                  <a:lnTo>
                    <a:pt x="311" y="169"/>
                  </a:lnTo>
                  <a:lnTo>
                    <a:pt x="309" y="144"/>
                  </a:lnTo>
                  <a:lnTo>
                    <a:pt x="306" y="118"/>
                  </a:lnTo>
                  <a:lnTo>
                    <a:pt x="302" y="93"/>
                  </a:lnTo>
                  <a:lnTo>
                    <a:pt x="297" y="67"/>
                  </a:lnTo>
                  <a:lnTo>
                    <a:pt x="290" y="43"/>
                  </a:lnTo>
                  <a:lnTo>
                    <a:pt x="283" y="21"/>
                  </a:lnTo>
                  <a:lnTo>
                    <a:pt x="274" y="0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124701" y="3189288"/>
              <a:ext cx="206375" cy="131763"/>
            </a:xfrm>
            <a:custGeom>
              <a:rect b="b" l="l" r="r" t="t"/>
              <a:pathLst>
                <a:path extrusionOk="0" h="164" w="261">
                  <a:moveTo>
                    <a:pt x="249" y="10"/>
                  </a:moveTo>
                  <a:lnTo>
                    <a:pt x="249" y="10"/>
                  </a:lnTo>
                  <a:lnTo>
                    <a:pt x="246" y="31"/>
                  </a:lnTo>
                  <a:lnTo>
                    <a:pt x="241" y="51"/>
                  </a:lnTo>
                  <a:lnTo>
                    <a:pt x="234" y="70"/>
                  </a:lnTo>
                  <a:lnTo>
                    <a:pt x="226" y="87"/>
                  </a:lnTo>
                  <a:lnTo>
                    <a:pt x="216" y="102"/>
                  </a:lnTo>
                  <a:lnTo>
                    <a:pt x="205" y="116"/>
                  </a:lnTo>
                  <a:lnTo>
                    <a:pt x="193" y="127"/>
                  </a:lnTo>
                  <a:lnTo>
                    <a:pt x="179" y="137"/>
                  </a:lnTo>
                  <a:lnTo>
                    <a:pt x="178" y="137"/>
                  </a:lnTo>
                  <a:lnTo>
                    <a:pt x="178" y="138"/>
                  </a:lnTo>
                  <a:lnTo>
                    <a:pt x="178" y="138"/>
                  </a:lnTo>
                  <a:lnTo>
                    <a:pt x="170" y="142"/>
                  </a:lnTo>
                  <a:lnTo>
                    <a:pt x="158" y="147"/>
                  </a:lnTo>
                  <a:lnTo>
                    <a:pt x="144" y="152"/>
                  </a:lnTo>
                  <a:lnTo>
                    <a:pt x="137" y="15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2" y="154"/>
                  </a:lnTo>
                  <a:lnTo>
                    <a:pt x="114" y="152"/>
                  </a:lnTo>
                  <a:lnTo>
                    <a:pt x="98" y="146"/>
                  </a:lnTo>
                  <a:lnTo>
                    <a:pt x="88" y="140"/>
                  </a:lnTo>
                  <a:lnTo>
                    <a:pt x="83" y="138"/>
                  </a:lnTo>
                  <a:lnTo>
                    <a:pt x="83" y="137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8" y="127"/>
                  </a:lnTo>
                  <a:lnTo>
                    <a:pt x="56" y="116"/>
                  </a:lnTo>
                  <a:lnTo>
                    <a:pt x="45" y="102"/>
                  </a:lnTo>
                  <a:lnTo>
                    <a:pt x="35" y="87"/>
                  </a:lnTo>
                  <a:lnTo>
                    <a:pt x="27" y="70"/>
                  </a:lnTo>
                  <a:lnTo>
                    <a:pt x="20" y="51"/>
                  </a:lnTo>
                  <a:lnTo>
                    <a:pt x="15" y="31"/>
                  </a:lnTo>
                  <a:lnTo>
                    <a:pt x="12" y="10"/>
                  </a:lnTo>
                  <a:lnTo>
                    <a:pt x="249" y="10"/>
                  </a:lnTo>
                  <a:close/>
                  <a:moveTo>
                    <a:pt x="2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4"/>
                  </a:lnTo>
                  <a:lnTo>
                    <a:pt x="8" y="47"/>
                  </a:lnTo>
                  <a:lnTo>
                    <a:pt x="15" y="69"/>
                  </a:lnTo>
                  <a:lnTo>
                    <a:pt x="24" y="88"/>
                  </a:lnTo>
                  <a:lnTo>
                    <a:pt x="35" y="107"/>
                  </a:lnTo>
                  <a:lnTo>
                    <a:pt x="47" y="122"/>
                  </a:lnTo>
                  <a:lnTo>
                    <a:pt x="54" y="129"/>
                  </a:lnTo>
                  <a:lnTo>
                    <a:pt x="61" y="136"/>
                  </a:lnTo>
                  <a:lnTo>
                    <a:pt x="69" y="141"/>
                  </a:lnTo>
                  <a:lnTo>
                    <a:pt x="77" y="146"/>
                  </a:lnTo>
                  <a:lnTo>
                    <a:pt x="77" y="146"/>
                  </a:lnTo>
                  <a:lnTo>
                    <a:pt x="82" y="149"/>
                  </a:lnTo>
                  <a:lnTo>
                    <a:pt x="95" y="155"/>
                  </a:lnTo>
                  <a:lnTo>
                    <a:pt x="103" y="159"/>
                  </a:lnTo>
                  <a:lnTo>
                    <a:pt x="112" y="162"/>
                  </a:lnTo>
                  <a:lnTo>
                    <a:pt x="121" y="163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40" y="163"/>
                  </a:lnTo>
                  <a:lnTo>
                    <a:pt x="149" y="162"/>
                  </a:lnTo>
                  <a:lnTo>
                    <a:pt x="158" y="159"/>
                  </a:lnTo>
                  <a:lnTo>
                    <a:pt x="166" y="155"/>
                  </a:lnTo>
                  <a:lnTo>
                    <a:pt x="179" y="149"/>
                  </a:lnTo>
                  <a:lnTo>
                    <a:pt x="183" y="146"/>
                  </a:lnTo>
                  <a:lnTo>
                    <a:pt x="183" y="146"/>
                  </a:lnTo>
                  <a:lnTo>
                    <a:pt x="191" y="141"/>
                  </a:lnTo>
                  <a:lnTo>
                    <a:pt x="199" y="136"/>
                  </a:lnTo>
                  <a:lnTo>
                    <a:pt x="206" y="129"/>
                  </a:lnTo>
                  <a:lnTo>
                    <a:pt x="213" y="122"/>
                  </a:lnTo>
                  <a:lnTo>
                    <a:pt x="226" y="107"/>
                  </a:lnTo>
                  <a:lnTo>
                    <a:pt x="236" y="88"/>
                  </a:lnTo>
                  <a:lnTo>
                    <a:pt x="246" y="69"/>
                  </a:lnTo>
                  <a:lnTo>
                    <a:pt x="252" y="47"/>
                  </a:lnTo>
                  <a:lnTo>
                    <a:pt x="257" y="24"/>
                  </a:lnTo>
                  <a:lnTo>
                    <a:pt x="261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132638" y="3197225"/>
              <a:ext cx="188913" cy="114300"/>
            </a:xfrm>
            <a:custGeom>
              <a:rect b="b" l="l" r="r" t="t"/>
              <a:pathLst>
                <a:path extrusionOk="0" h="144" w="237">
                  <a:moveTo>
                    <a:pt x="237" y="0"/>
                  </a:moveTo>
                  <a:lnTo>
                    <a:pt x="237" y="0"/>
                  </a:lnTo>
                  <a:lnTo>
                    <a:pt x="234" y="21"/>
                  </a:lnTo>
                  <a:lnTo>
                    <a:pt x="229" y="41"/>
                  </a:lnTo>
                  <a:lnTo>
                    <a:pt x="222" y="60"/>
                  </a:lnTo>
                  <a:lnTo>
                    <a:pt x="214" y="77"/>
                  </a:lnTo>
                  <a:lnTo>
                    <a:pt x="204" y="92"/>
                  </a:lnTo>
                  <a:lnTo>
                    <a:pt x="193" y="106"/>
                  </a:lnTo>
                  <a:lnTo>
                    <a:pt x="181" y="117"/>
                  </a:lnTo>
                  <a:lnTo>
                    <a:pt x="167" y="127"/>
                  </a:lnTo>
                  <a:lnTo>
                    <a:pt x="166" y="127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58" y="132"/>
                  </a:lnTo>
                  <a:lnTo>
                    <a:pt x="146" y="137"/>
                  </a:lnTo>
                  <a:lnTo>
                    <a:pt x="132" y="142"/>
                  </a:lnTo>
                  <a:lnTo>
                    <a:pt x="125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0" y="144"/>
                  </a:lnTo>
                  <a:lnTo>
                    <a:pt x="102" y="142"/>
                  </a:lnTo>
                  <a:lnTo>
                    <a:pt x="86" y="136"/>
                  </a:lnTo>
                  <a:lnTo>
                    <a:pt x="76" y="130"/>
                  </a:lnTo>
                  <a:lnTo>
                    <a:pt x="71" y="128"/>
                  </a:lnTo>
                  <a:lnTo>
                    <a:pt x="71" y="127"/>
                  </a:lnTo>
                  <a:lnTo>
                    <a:pt x="70" y="127"/>
                  </a:lnTo>
                  <a:lnTo>
                    <a:pt x="70" y="127"/>
                  </a:lnTo>
                  <a:lnTo>
                    <a:pt x="56" y="117"/>
                  </a:lnTo>
                  <a:lnTo>
                    <a:pt x="44" y="106"/>
                  </a:lnTo>
                  <a:lnTo>
                    <a:pt x="33" y="92"/>
                  </a:lnTo>
                  <a:lnTo>
                    <a:pt x="23" y="77"/>
                  </a:lnTo>
                  <a:lnTo>
                    <a:pt x="15" y="60"/>
                  </a:lnTo>
                  <a:lnTo>
                    <a:pt x="8" y="41"/>
                  </a:lnTo>
                  <a:lnTo>
                    <a:pt x="3" y="21"/>
                  </a:lnTo>
                  <a:lnTo>
                    <a:pt x="0" y="0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124701" y="3189288"/>
              <a:ext cx="206375" cy="131763"/>
            </a:xfrm>
            <a:custGeom>
              <a:rect b="b" l="l" r="r" t="t"/>
              <a:pathLst>
                <a:path extrusionOk="0" h="164" w="261">
                  <a:moveTo>
                    <a:pt x="2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4"/>
                  </a:lnTo>
                  <a:lnTo>
                    <a:pt x="8" y="47"/>
                  </a:lnTo>
                  <a:lnTo>
                    <a:pt x="15" y="69"/>
                  </a:lnTo>
                  <a:lnTo>
                    <a:pt x="24" y="88"/>
                  </a:lnTo>
                  <a:lnTo>
                    <a:pt x="35" y="107"/>
                  </a:lnTo>
                  <a:lnTo>
                    <a:pt x="47" y="122"/>
                  </a:lnTo>
                  <a:lnTo>
                    <a:pt x="54" y="129"/>
                  </a:lnTo>
                  <a:lnTo>
                    <a:pt x="61" y="136"/>
                  </a:lnTo>
                  <a:lnTo>
                    <a:pt x="69" y="141"/>
                  </a:lnTo>
                  <a:lnTo>
                    <a:pt x="77" y="146"/>
                  </a:lnTo>
                  <a:lnTo>
                    <a:pt x="77" y="146"/>
                  </a:lnTo>
                  <a:lnTo>
                    <a:pt x="82" y="149"/>
                  </a:lnTo>
                  <a:lnTo>
                    <a:pt x="95" y="155"/>
                  </a:lnTo>
                  <a:lnTo>
                    <a:pt x="103" y="159"/>
                  </a:lnTo>
                  <a:lnTo>
                    <a:pt x="112" y="162"/>
                  </a:lnTo>
                  <a:lnTo>
                    <a:pt x="121" y="163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40" y="163"/>
                  </a:lnTo>
                  <a:lnTo>
                    <a:pt x="149" y="162"/>
                  </a:lnTo>
                  <a:lnTo>
                    <a:pt x="158" y="159"/>
                  </a:lnTo>
                  <a:lnTo>
                    <a:pt x="166" y="155"/>
                  </a:lnTo>
                  <a:lnTo>
                    <a:pt x="179" y="149"/>
                  </a:lnTo>
                  <a:lnTo>
                    <a:pt x="183" y="146"/>
                  </a:lnTo>
                  <a:lnTo>
                    <a:pt x="183" y="146"/>
                  </a:lnTo>
                  <a:lnTo>
                    <a:pt x="191" y="141"/>
                  </a:lnTo>
                  <a:lnTo>
                    <a:pt x="199" y="136"/>
                  </a:lnTo>
                  <a:lnTo>
                    <a:pt x="206" y="129"/>
                  </a:lnTo>
                  <a:lnTo>
                    <a:pt x="213" y="122"/>
                  </a:lnTo>
                  <a:lnTo>
                    <a:pt x="226" y="107"/>
                  </a:lnTo>
                  <a:lnTo>
                    <a:pt x="236" y="88"/>
                  </a:lnTo>
                  <a:lnTo>
                    <a:pt x="246" y="69"/>
                  </a:lnTo>
                  <a:lnTo>
                    <a:pt x="252" y="47"/>
                  </a:lnTo>
                  <a:lnTo>
                    <a:pt x="257" y="24"/>
                  </a:lnTo>
                  <a:lnTo>
                    <a:pt x="261" y="0"/>
                  </a:lnTo>
                  <a:lnTo>
                    <a:pt x="2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1286631" y="1657871"/>
            <a:ext cx="1194835" cy="1192608"/>
            <a:chOff x="3126500" y="1246120"/>
            <a:chExt cx="850900" cy="849313"/>
          </a:xfrm>
        </p:grpSpPr>
        <p:sp>
          <p:nvSpPr>
            <p:cNvPr id="98" name="Google Shape;98;p4"/>
            <p:cNvSpPr/>
            <p:nvPr/>
          </p:nvSpPr>
          <p:spPr>
            <a:xfrm>
              <a:off x="3126500" y="1246120"/>
              <a:ext cx="850900" cy="849313"/>
            </a:xfrm>
            <a:custGeom>
              <a:rect b="b" l="l" r="r" t="t"/>
              <a:pathLst>
                <a:path extrusionOk="0" h="1072" w="1072">
                  <a:moveTo>
                    <a:pt x="1072" y="536"/>
                  </a:moveTo>
                  <a:lnTo>
                    <a:pt x="1072" y="536"/>
                  </a:lnTo>
                  <a:lnTo>
                    <a:pt x="1071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39" y="721"/>
                  </a:lnTo>
                  <a:lnTo>
                    <a:pt x="1029" y="745"/>
                  </a:lnTo>
                  <a:lnTo>
                    <a:pt x="1019" y="769"/>
                  </a:lnTo>
                  <a:lnTo>
                    <a:pt x="1006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5" y="857"/>
                  </a:lnTo>
                  <a:lnTo>
                    <a:pt x="949" y="877"/>
                  </a:lnTo>
                  <a:lnTo>
                    <a:pt x="933" y="897"/>
                  </a:lnTo>
                  <a:lnTo>
                    <a:pt x="914" y="915"/>
                  </a:lnTo>
                  <a:lnTo>
                    <a:pt x="896" y="933"/>
                  </a:lnTo>
                  <a:lnTo>
                    <a:pt x="876" y="950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4" y="995"/>
                  </a:lnTo>
                  <a:lnTo>
                    <a:pt x="791" y="1007"/>
                  </a:lnTo>
                  <a:lnTo>
                    <a:pt x="768" y="1019"/>
                  </a:lnTo>
                  <a:lnTo>
                    <a:pt x="744" y="1031"/>
                  </a:lnTo>
                  <a:lnTo>
                    <a:pt x="720" y="1040"/>
                  </a:lnTo>
                  <a:lnTo>
                    <a:pt x="695" y="1048"/>
                  </a:lnTo>
                  <a:lnTo>
                    <a:pt x="670" y="1055"/>
                  </a:lnTo>
                  <a:lnTo>
                    <a:pt x="644" y="1062"/>
                  </a:lnTo>
                  <a:lnTo>
                    <a:pt x="617" y="1066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1" y="1070"/>
                  </a:lnTo>
                  <a:lnTo>
                    <a:pt x="454" y="1066"/>
                  </a:lnTo>
                  <a:lnTo>
                    <a:pt x="428" y="1062"/>
                  </a:lnTo>
                  <a:lnTo>
                    <a:pt x="402" y="1055"/>
                  </a:lnTo>
                  <a:lnTo>
                    <a:pt x="376" y="1048"/>
                  </a:lnTo>
                  <a:lnTo>
                    <a:pt x="351" y="1040"/>
                  </a:lnTo>
                  <a:lnTo>
                    <a:pt x="327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4" y="950"/>
                  </a:lnTo>
                  <a:lnTo>
                    <a:pt x="175" y="933"/>
                  </a:lnTo>
                  <a:lnTo>
                    <a:pt x="156" y="915"/>
                  </a:lnTo>
                  <a:lnTo>
                    <a:pt x="139" y="897"/>
                  </a:lnTo>
                  <a:lnTo>
                    <a:pt x="122" y="877"/>
                  </a:lnTo>
                  <a:lnTo>
                    <a:pt x="106" y="857"/>
                  </a:lnTo>
                  <a:lnTo>
                    <a:pt x="92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2" y="745"/>
                  </a:lnTo>
                  <a:lnTo>
                    <a:pt x="32" y="721"/>
                  </a:lnTo>
                  <a:lnTo>
                    <a:pt x="24" y="695"/>
                  </a:lnTo>
                  <a:lnTo>
                    <a:pt x="17" y="670"/>
                  </a:lnTo>
                  <a:lnTo>
                    <a:pt x="10" y="645"/>
                  </a:lnTo>
                  <a:lnTo>
                    <a:pt x="6" y="618"/>
                  </a:lnTo>
                  <a:lnTo>
                    <a:pt x="2" y="590"/>
                  </a:lnTo>
                  <a:lnTo>
                    <a:pt x="1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1" y="509"/>
                  </a:lnTo>
                  <a:lnTo>
                    <a:pt x="2" y="481"/>
                  </a:lnTo>
                  <a:lnTo>
                    <a:pt x="6" y="454"/>
                  </a:lnTo>
                  <a:lnTo>
                    <a:pt x="10" y="428"/>
                  </a:lnTo>
                  <a:lnTo>
                    <a:pt x="17" y="403"/>
                  </a:lnTo>
                  <a:lnTo>
                    <a:pt x="24" y="377"/>
                  </a:lnTo>
                  <a:lnTo>
                    <a:pt x="32" y="352"/>
                  </a:lnTo>
                  <a:lnTo>
                    <a:pt x="42" y="328"/>
                  </a:lnTo>
                  <a:lnTo>
                    <a:pt x="53" y="303"/>
                  </a:lnTo>
                  <a:lnTo>
                    <a:pt x="64" y="280"/>
                  </a:lnTo>
                  <a:lnTo>
                    <a:pt x="77" y="259"/>
                  </a:lnTo>
                  <a:lnTo>
                    <a:pt x="92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9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6" y="25"/>
                  </a:lnTo>
                  <a:lnTo>
                    <a:pt x="402" y="17"/>
                  </a:lnTo>
                  <a:lnTo>
                    <a:pt x="428" y="11"/>
                  </a:lnTo>
                  <a:lnTo>
                    <a:pt x="454" y="6"/>
                  </a:lnTo>
                  <a:lnTo>
                    <a:pt x="481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91" y="3"/>
                  </a:lnTo>
                  <a:lnTo>
                    <a:pt x="617" y="6"/>
                  </a:lnTo>
                  <a:lnTo>
                    <a:pt x="644" y="11"/>
                  </a:lnTo>
                  <a:lnTo>
                    <a:pt x="670" y="17"/>
                  </a:lnTo>
                  <a:lnTo>
                    <a:pt x="695" y="25"/>
                  </a:lnTo>
                  <a:lnTo>
                    <a:pt x="720" y="33"/>
                  </a:lnTo>
                  <a:lnTo>
                    <a:pt x="744" y="42"/>
                  </a:lnTo>
                  <a:lnTo>
                    <a:pt x="768" y="53"/>
                  </a:lnTo>
                  <a:lnTo>
                    <a:pt x="791" y="65"/>
                  </a:lnTo>
                  <a:lnTo>
                    <a:pt x="814" y="78"/>
                  </a:lnTo>
                  <a:lnTo>
                    <a:pt x="835" y="91"/>
                  </a:lnTo>
                  <a:lnTo>
                    <a:pt x="857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3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6" y="280"/>
                  </a:lnTo>
                  <a:lnTo>
                    <a:pt x="1019" y="303"/>
                  </a:lnTo>
                  <a:lnTo>
                    <a:pt x="1029" y="328"/>
                  </a:lnTo>
                  <a:lnTo>
                    <a:pt x="1039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71" y="509"/>
                  </a:lnTo>
                  <a:lnTo>
                    <a:pt x="1072" y="536"/>
                  </a:lnTo>
                  <a:lnTo>
                    <a:pt x="1072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4"/>
            <p:cNvGrpSpPr/>
            <p:nvPr/>
          </p:nvGrpSpPr>
          <p:grpSpPr>
            <a:xfrm>
              <a:off x="3339452" y="1359003"/>
              <a:ext cx="415698" cy="623546"/>
              <a:chOff x="2330" y="1158"/>
              <a:chExt cx="694" cy="1041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2416" y="1158"/>
                <a:ext cx="243" cy="155"/>
              </a:xfrm>
              <a:custGeom>
                <a:rect b="b" l="l" r="r" t="t"/>
                <a:pathLst>
                  <a:path extrusionOk="0" h="777" w="1213">
                    <a:moveTo>
                      <a:pt x="811" y="777"/>
                    </a:moveTo>
                    <a:lnTo>
                      <a:pt x="811" y="777"/>
                    </a:lnTo>
                    <a:lnTo>
                      <a:pt x="837" y="777"/>
                    </a:lnTo>
                    <a:lnTo>
                      <a:pt x="864" y="775"/>
                    </a:lnTo>
                    <a:lnTo>
                      <a:pt x="889" y="773"/>
                    </a:lnTo>
                    <a:lnTo>
                      <a:pt x="915" y="770"/>
                    </a:lnTo>
                    <a:lnTo>
                      <a:pt x="939" y="765"/>
                    </a:lnTo>
                    <a:lnTo>
                      <a:pt x="964" y="760"/>
                    </a:lnTo>
                    <a:lnTo>
                      <a:pt x="987" y="753"/>
                    </a:lnTo>
                    <a:lnTo>
                      <a:pt x="1011" y="746"/>
                    </a:lnTo>
                    <a:lnTo>
                      <a:pt x="1034" y="738"/>
                    </a:lnTo>
                    <a:lnTo>
                      <a:pt x="1057" y="731"/>
                    </a:lnTo>
                    <a:lnTo>
                      <a:pt x="1078" y="722"/>
                    </a:lnTo>
                    <a:lnTo>
                      <a:pt x="1098" y="712"/>
                    </a:lnTo>
                    <a:lnTo>
                      <a:pt x="1117" y="702"/>
                    </a:lnTo>
                    <a:lnTo>
                      <a:pt x="1136" y="692"/>
                    </a:lnTo>
                    <a:lnTo>
                      <a:pt x="1152" y="681"/>
                    </a:lnTo>
                    <a:lnTo>
                      <a:pt x="1168" y="669"/>
                    </a:lnTo>
                    <a:lnTo>
                      <a:pt x="1168" y="669"/>
                    </a:lnTo>
                    <a:lnTo>
                      <a:pt x="1174" y="666"/>
                    </a:lnTo>
                    <a:lnTo>
                      <a:pt x="1177" y="662"/>
                    </a:lnTo>
                    <a:lnTo>
                      <a:pt x="1180" y="657"/>
                    </a:lnTo>
                    <a:lnTo>
                      <a:pt x="1183" y="652"/>
                    </a:lnTo>
                    <a:lnTo>
                      <a:pt x="1183" y="652"/>
                    </a:lnTo>
                    <a:lnTo>
                      <a:pt x="1194" y="620"/>
                    </a:lnTo>
                    <a:lnTo>
                      <a:pt x="1202" y="589"/>
                    </a:lnTo>
                    <a:lnTo>
                      <a:pt x="1208" y="557"/>
                    </a:lnTo>
                    <a:lnTo>
                      <a:pt x="1212" y="526"/>
                    </a:lnTo>
                    <a:lnTo>
                      <a:pt x="1213" y="493"/>
                    </a:lnTo>
                    <a:lnTo>
                      <a:pt x="1213" y="461"/>
                    </a:lnTo>
                    <a:lnTo>
                      <a:pt x="1209" y="429"/>
                    </a:lnTo>
                    <a:lnTo>
                      <a:pt x="1205" y="397"/>
                    </a:lnTo>
                    <a:lnTo>
                      <a:pt x="1205" y="397"/>
                    </a:lnTo>
                    <a:lnTo>
                      <a:pt x="1203" y="388"/>
                    </a:lnTo>
                    <a:lnTo>
                      <a:pt x="1199" y="378"/>
                    </a:lnTo>
                    <a:lnTo>
                      <a:pt x="1187" y="352"/>
                    </a:lnTo>
                    <a:lnTo>
                      <a:pt x="1174" y="326"/>
                    </a:lnTo>
                    <a:lnTo>
                      <a:pt x="1164" y="310"/>
                    </a:lnTo>
                    <a:lnTo>
                      <a:pt x="1164" y="310"/>
                    </a:lnTo>
                    <a:lnTo>
                      <a:pt x="1141" y="273"/>
                    </a:lnTo>
                    <a:lnTo>
                      <a:pt x="1117" y="239"/>
                    </a:lnTo>
                    <a:lnTo>
                      <a:pt x="1092" y="208"/>
                    </a:lnTo>
                    <a:lnTo>
                      <a:pt x="1065" y="180"/>
                    </a:lnTo>
                    <a:lnTo>
                      <a:pt x="1038" y="154"/>
                    </a:lnTo>
                    <a:lnTo>
                      <a:pt x="1009" y="129"/>
                    </a:lnTo>
                    <a:lnTo>
                      <a:pt x="979" y="108"/>
                    </a:lnTo>
                    <a:lnTo>
                      <a:pt x="947" y="88"/>
                    </a:lnTo>
                    <a:lnTo>
                      <a:pt x="916" y="70"/>
                    </a:lnTo>
                    <a:lnTo>
                      <a:pt x="883" y="55"/>
                    </a:lnTo>
                    <a:lnTo>
                      <a:pt x="848" y="41"/>
                    </a:lnTo>
                    <a:lnTo>
                      <a:pt x="813" y="30"/>
                    </a:lnTo>
                    <a:lnTo>
                      <a:pt x="778" y="20"/>
                    </a:lnTo>
                    <a:lnTo>
                      <a:pt x="742" y="13"/>
                    </a:lnTo>
                    <a:lnTo>
                      <a:pt x="705" y="7"/>
                    </a:lnTo>
                    <a:lnTo>
                      <a:pt x="667" y="3"/>
                    </a:lnTo>
                    <a:lnTo>
                      <a:pt x="630" y="0"/>
                    </a:lnTo>
                    <a:lnTo>
                      <a:pt x="590" y="0"/>
                    </a:lnTo>
                    <a:lnTo>
                      <a:pt x="551" y="0"/>
                    </a:lnTo>
                    <a:lnTo>
                      <a:pt x="512" y="3"/>
                    </a:lnTo>
                    <a:lnTo>
                      <a:pt x="472" y="7"/>
                    </a:lnTo>
                    <a:lnTo>
                      <a:pt x="432" y="12"/>
                    </a:lnTo>
                    <a:lnTo>
                      <a:pt x="391" y="19"/>
                    </a:lnTo>
                    <a:lnTo>
                      <a:pt x="351" y="27"/>
                    </a:lnTo>
                    <a:lnTo>
                      <a:pt x="310" y="37"/>
                    </a:lnTo>
                    <a:lnTo>
                      <a:pt x="269" y="47"/>
                    </a:lnTo>
                    <a:lnTo>
                      <a:pt x="228" y="59"/>
                    </a:lnTo>
                    <a:lnTo>
                      <a:pt x="187" y="71"/>
                    </a:lnTo>
                    <a:lnTo>
                      <a:pt x="147" y="86"/>
                    </a:lnTo>
                    <a:lnTo>
                      <a:pt x="105" y="100"/>
                    </a:lnTo>
                    <a:lnTo>
                      <a:pt x="65" y="116"/>
                    </a:lnTo>
                    <a:lnTo>
                      <a:pt x="25" y="133"/>
                    </a:lnTo>
                    <a:lnTo>
                      <a:pt x="25" y="133"/>
                    </a:lnTo>
                    <a:lnTo>
                      <a:pt x="17" y="137"/>
                    </a:lnTo>
                    <a:lnTo>
                      <a:pt x="11" y="144"/>
                    </a:lnTo>
                    <a:lnTo>
                      <a:pt x="5" y="150"/>
                    </a:lnTo>
                    <a:lnTo>
                      <a:pt x="2" y="158"/>
                    </a:lnTo>
                    <a:lnTo>
                      <a:pt x="0" y="167"/>
                    </a:lnTo>
                    <a:lnTo>
                      <a:pt x="0" y="175"/>
                    </a:lnTo>
                    <a:lnTo>
                      <a:pt x="2" y="184"/>
                    </a:lnTo>
                    <a:lnTo>
                      <a:pt x="5" y="193"/>
                    </a:lnTo>
                    <a:lnTo>
                      <a:pt x="5" y="193"/>
                    </a:lnTo>
                    <a:lnTo>
                      <a:pt x="41" y="250"/>
                    </a:lnTo>
                    <a:lnTo>
                      <a:pt x="78" y="306"/>
                    </a:lnTo>
                    <a:lnTo>
                      <a:pt x="117" y="361"/>
                    </a:lnTo>
                    <a:lnTo>
                      <a:pt x="137" y="388"/>
                    </a:lnTo>
                    <a:lnTo>
                      <a:pt x="158" y="413"/>
                    </a:lnTo>
                    <a:lnTo>
                      <a:pt x="179" y="439"/>
                    </a:lnTo>
                    <a:lnTo>
                      <a:pt x="201" y="464"/>
                    </a:lnTo>
                    <a:lnTo>
                      <a:pt x="224" y="489"/>
                    </a:lnTo>
                    <a:lnTo>
                      <a:pt x="246" y="512"/>
                    </a:lnTo>
                    <a:lnTo>
                      <a:pt x="269" y="536"/>
                    </a:lnTo>
                    <a:lnTo>
                      <a:pt x="293" y="558"/>
                    </a:lnTo>
                    <a:lnTo>
                      <a:pt x="317" y="579"/>
                    </a:lnTo>
                    <a:lnTo>
                      <a:pt x="343" y="600"/>
                    </a:lnTo>
                    <a:lnTo>
                      <a:pt x="367" y="620"/>
                    </a:lnTo>
                    <a:lnTo>
                      <a:pt x="394" y="639"/>
                    </a:lnTo>
                    <a:lnTo>
                      <a:pt x="420" y="657"/>
                    </a:lnTo>
                    <a:lnTo>
                      <a:pt x="448" y="674"/>
                    </a:lnTo>
                    <a:lnTo>
                      <a:pt x="475" y="689"/>
                    </a:lnTo>
                    <a:lnTo>
                      <a:pt x="502" y="704"/>
                    </a:lnTo>
                    <a:lnTo>
                      <a:pt x="531" y="717"/>
                    </a:lnTo>
                    <a:lnTo>
                      <a:pt x="560" y="730"/>
                    </a:lnTo>
                    <a:lnTo>
                      <a:pt x="589" y="741"/>
                    </a:lnTo>
                    <a:lnTo>
                      <a:pt x="619" y="750"/>
                    </a:lnTo>
                    <a:lnTo>
                      <a:pt x="651" y="759"/>
                    </a:lnTo>
                    <a:lnTo>
                      <a:pt x="682" y="765"/>
                    </a:lnTo>
                    <a:lnTo>
                      <a:pt x="713" y="771"/>
                    </a:lnTo>
                    <a:lnTo>
                      <a:pt x="745" y="774"/>
                    </a:lnTo>
                    <a:lnTo>
                      <a:pt x="778" y="776"/>
                    </a:lnTo>
                    <a:lnTo>
                      <a:pt x="811" y="777"/>
                    </a:lnTo>
                    <a:lnTo>
                      <a:pt x="811" y="777"/>
                    </a:lnTo>
                    <a:close/>
                    <a:moveTo>
                      <a:pt x="1123" y="414"/>
                    </a:moveTo>
                    <a:lnTo>
                      <a:pt x="1123" y="414"/>
                    </a:lnTo>
                    <a:lnTo>
                      <a:pt x="1127" y="439"/>
                    </a:lnTo>
                    <a:lnTo>
                      <a:pt x="1129" y="464"/>
                    </a:lnTo>
                    <a:lnTo>
                      <a:pt x="1130" y="489"/>
                    </a:lnTo>
                    <a:lnTo>
                      <a:pt x="1129" y="513"/>
                    </a:lnTo>
                    <a:lnTo>
                      <a:pt x="1127" y="538"/>
                    </a:lnTo>
                    <a:lnTo>
                      <a:pt x="1122" y="562"/>
                    </a:lnTo>
                    <a:lnTo>
                      <a:pt x="1117" y="586"/>
                    </a:lnTo>
                    <a:lnTo>
                      <a:pt x="1109" y="610"/>
                    </a:lnTo>
                    <a:lnTo>
                      <a:pt x="1109" y="610"/>
                    </a:lnTo>
                    <a:lnTo>
                      <a:pt x="1093" y="620"/>
                    </a:lnTo>
                    <a:lnTo>
                      <a:pt x="1074" y="630"/>
                    </a:lnTo>
                    <a:lnTo>
                      <a:pt x="1054" y="640"/>
                    </a:lnTo>
                    <a:lnTo>
                      <a:pt x="1033" y="650"/>
                    </a:lnTo>
                    <a:lnTo>
                      <a:pt x="1010" y="659"/>
                    </a:lnTo>
                    <a:lnTo>
                      <a:pt x="985" y="667"/>
                    </a:lnTo>
                    <a:lnTo>
                      <a:pt x="960" y="675"/>
                    </a:lnTo>
                    <a:lnTo>
                      <a:pt x="932" y="682"/>
                    </a:lnTo>
                    <a:lnTo>
                      <a:pt x="904" y="686"/>
                    </a:lnTo>
                    <a:lnTo>
                      <a:pt x="874" y="691"/>
                    </a:lnTo>
                    <a:lnTo>
                      <a:pt x="844" y="693"/>
                    </a:lnTo>
                    <a:lnTo>
                      <a:pt x="812" y="694"/>
                    </a:lnTo>
                    <a:lnTo>
                      <a:pt x="780" y="693"/>
                    </a:lnTo>
                    <a:lnTo>
                      <a:pt x="748" y="691"/>
                    </a:lnTo>
                    <a:lnTo>
                      <a:pt x="715" y="686"/>
                    </a:lnTo>
                    <a:lnTo>
                      <a:pt x="682" y="679"/>
                    </a:lnTo>
                    <a:lnTo>
                      <a:pt x="682" y="679"/>
                    </a:lnTo>
                    <a:lnTo>
                      <a:pt x="662" y="675"/>
                    </a:lnTo>
                    <a:lnTo>
                      <a:pt x="642" y="669"/>
                    </a:lnTo>
                    <a:lnTo>
                      <a:pt x="622" y="663"/>
                    </a:lnTo>
                    <a:lnTo>
                      <a:pt x="603" y="656"/>
                    </a:lnTo>
                    <a:lnTo>
                      <a:pt x="564" y="639"/>
                    </a:lnTo>
                    <a:lnTo>
                      <a:pt x="525" y="622"/>
                    </a:lnTo>
                    <a:lnTo>
                      <a:pt x="487" y="600"/>
                    </a:lnTo>
                    <a:lnTo>
                      <a:pt x="449" y="576"/>
                    </a:lnTo>
                    <a:lnTo>
                      <a:pt x="412" y="549"/>
                    </a:lnTo>
                    <a:lnTo>
                      <a:pt x="375" y="520"/>
                    </a:lnTo>
                    <a:lnTo>
                      <a:pt x="340" y="488"/>
                    </a:lnTo>
                    <a:lnTo>
                      <a:pt x="304" y="453"/>
                    </a:lnTo>
                    <a:lnTo>
                      <a:pt x="269" y="417"/>
                    </a:lnTo>
                    <a:lnTo>
                      <a:pt x="235" y="376"/>
                    </a:lnTo>
                    <a:lnTo>
                      <a:pt x="201" y="334"/>
                    </a:lnTo>
                    <a:lnTo>
                      <a:pt x="168" y="290"/>
                    </a:lnTo>
                    <a:lnTo>
                      <a:pt x="134" y="24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57" y="170"/>
                    </a:lnTo>
                    <a:lnTo>
                      <a:pt x="210" y="151"/>
                    </a:lnTo>
                    <a:lnTo>
                      <a:pt x="262" y="135"/>
                    </a:lnTo>
                    <a:lnTo>
                      <a:pt x="312" y="121"/>
                    </a:lnTo>
                    <a:lnTo>
                      <a:pt x="361" y="109"/>
                    </a:lnTo>
                    <a:lnTo>
                      <a:pt x="408" y="100"/>
                    </a:lnTo>
                    <a:lnTo>
                      <a:pt x="452" y="92"/>
                    </a:lnTo>
                    <a:lnTo>
                      <a:pt x="496" y="87"/>
                    </a:lnTo>
                    <a:lnTo>
                      <a:pt x="538" y="84"/>
                    </a:lnTo>
                    <a:lnTo>
                      <a:pt x="579" y="82"/>
                    </a:lnTo>
                    <a:lnTo>
                      <a:pt x="618" y="84"/>
                    </a:lnTo>
                    <a:lnTo>
                      <a:pt x="656" y="86"/>
                    </a:lnTo>
                    <a:lnTo>
                      <a:pt x="692" y="89"/>
                    </a:lnTo>
                    <a:lnTo>
                      <a:pt x="727" y="95"/>
                    </a:lnTo>
                    <a:lnTo>
                      <a:pt x="760" y="102"/>
                    </a:lnTo>
                    <a:lnTo>
                      <a:pt x="792" y="111"/>
                    </a:lnTo>
                    <a:lnTo>
                      <a:pt x="822" y="121"/>
                    </a:lnTo>
                    <a:lnTo>
                      <a:pt x="851" y="134"/>
                    </a:lnTo>
                    <a:lnTo>
                      <a:pt x="879" y="147"/>
                    </a:lnTo>
                    <a:lnTo>
                      <a:pt x="906" y="162"/>
                    </a:lnTo>
                    <a:lnTo>
                      <a:pt x="931" y="177"/>
                    </a:lnTo>
                    <a:lnTo>
                      <a:pt x="954" y="194"/>
                    </a:lnTo>
                    <a:lnTo>
                      <a:pt x="977" y="212"/>
                    </a:lnTo>
                    <a:lnTo>
                      <a:pt x="999" y="232"/>
                    </a:lnTo>
                    <a:lnTo>
                      <a:pt x="1018" y="252"/>
                    </a:lnTo>
                    <a:lnTo>
                      <a:pt x="1037" y="272"/>
                    </a:lnTo>
                    <a:lnTo>
                      <a:pt x="1054" y="294"/>
                    </a:lnTo>
                    <a:lnTo>
                      <a:pt x="1070" y="317"/>
                    </a:lnTo>
                    <a:lnTo>
                      <a:pt x="1086" y="341"/>
                    </a:lnTo>
                    <a:lnTo>
                      <a:pt x="1100" y="364"/>
                    </a:lnTo>
                    <a:lnTo>
                      <a:pt x="1112" y="389"/>
                    </a:lnTo>
                    <a:lnTo>
                      <a:pt x="1123" y="414"/>
                    </a:lnTo>
                    <a:lnTo>
                      <a:pt x="1123" y="41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686" y="1242"/>
                <a:ext cx="201" cy="121"/>
              </a:xfrm>
              <a:custGeom>
                <a:rect b="b" l="l" r="r" t="t"/>
                <a:pathLst>
                  <a:path extrusionOk="0" h="606" w="1004">
                    <a:moveTo>
                      <a:pt x="37" y="167"/>
                    </a:moveTo>
                    <a:lnTo>
                      <a:pt x="37" y="167"/>
                    </a:lnTo>
                    <a:lnTo>
                      <a:pt x="32" y="204"/>
                    </a:lnTo>
                    <a:lnTo>
                      <a:pt x="29" y="233"/>
                    </a:lnTo>
                    <a:lnTo>
                      <a:pt x="24" y="255"/>
                    </a:lnTo>
                    <a:lnTo>
                      <a:pt x="20" y="273"/>
                    </a:lnTo>
                    <a:lnTo>
                      <a:pt x="11" y="302"/>
                    </a:lnTo>
                    <a:lnTo>
                      <a:pt x="6" y="316"/>
                    </a:lnTo>
                    <a:lnTo>
                      <a:pt x="1" y="334"/>
                    </a:lnTo>
                    <a:lnTo>
                      <a:pt x="1" y="334"/>
                    </a:lnTo>
                    <a:lnTo>
                      <a:pt x="0" y="344"/>
                    </a:lnTo>
                    <a:lnTo>
                      <a:pt x="1" y="353"/>
                    </a:lnTo>
                    <a:lnTo>
                      <a:pt x="3" y="362"/>
                    </a:lnTo>
                    <a:lnTo>
                      <a:pt x="9" y="370"/>
                    </a:lnTo>
                    <a:lnTo>
                      <a:pt x="15" y="379"/>
                    </a:lnTo>
                    <a:lnTo>
                      <a:pt x="15" y="379"/>
                    </a:lnTo>
                    <a:lnTo>
                      <a:pt x="33" y="403"/>
                    </a:lnTo>
                    <a:lnTo>
                      <a:pt x="58" y="432"/>
                    </a:lnTo>
                    <a:lnTo>
                      <a:pt x="72" y="448"/>
                    </a:lnTo>
                    <a:lnTo>
                      <a:pt x="88" y="464"/>
                    </a:lnTo>
                    <a:lnTo>
                      <a:pt x="105" y="480"/>
                    </a:lnTo>
                    <a:lnTo>
                      <a:pt x="123" y="497"/>
                    </a:lnTo>
                    <a:lnTo>
                      <a:pt x="144" y="513"/>
                    </a:lnTo>
                    <a:lnTo>
                      <a:pt x="165" y="529"/>
                    </a:lnTo>
                    <a:lnTo>
                      <a:pt x="188" y="543"/>
                    </a:lnTo>
                    <a:lnTo>
                      <a:pt x="213" y="557"/>
                    </a:lnTo>
                    <a:lnTo>
                      <a:pt x="238" y="569"/>
                    </a:lnTo>
                    <a:lnTo>
                      <a:pt x="266" y="580"/>
                    </a:lnTo>
                    <a:lnTo>
                      <a:pt x="296" y="589"/>
                    </a:lnTo>
                    <a:lnTo>
                      <a:pt x="328" y="596"/>
                    </a:lnTo>
                    <a:lnTo>
                      <a:pt x="328" y="596"/>
                    </a:lnTo>
                    <a:lnTo>
                      <a:pt x="349" y="599"/>
                    </a:lnTo>
                    <a:lnTo>
                      <a:pt x="371" y="603"/>
                    </a:lnTo>
                    <a:lnTo>
                      <a:pt x="393" y="604"/>
                    </a:lnTo>
                    <a:lnTo>
                      <a:pt x="415" y="605"/>
                    </a:lnTo>
                    <a:lnTo>
                      <a:pt x="437" y="606"/>
                    </a:lnTo>
                    <a:lnTo>
                      <a:pt x="458" y="605"/>
                    </a:lnTo>
                    <a:lnTo>
                      <a:pt x="480" y="604"/>
                    </a:lnTo>
                    <a:lnTo>
                      <a:pt x="501" y="601"/>
                    </a:lnTo>
                    <a:lnTo>
                      <a:pt x="524" y="598"/>
                    </a:lnTo>
                    <a:lnTo>
                      <a:pt x="545" y="595"/>
                    </a:lnTo>
                    <a:lnTo>
                      <a:pt x="588" y="586"/>
                    </a:lnTo>
                    <a:lnTo>
                      <a:pt x="631" y="575"/>
                    </a:lnTo>
                    <a:lnTo>
                      <a:pt x="673" y="560"/>
                    </a:lnTo>
                    <a:lnTo>
                      <a:pt x="714" y="545"/>
                    </a:lnTo>
                    <a:lnTo>
                      <a:pt x="756" y="527"/>
                    </a:lnTo>
                    <a:lnTo>
                      <a:pt x="796" y="507"/>
                    </a:lnTo>
                    <a:lnTo>
                      <a:pt x="836" y="486"/>
                    </a:lnTo>
                    <a:lnTo>
                      <a:pt x="875" y="462"/>
                    </a:lnTo>
                    <a:lnTo>
                      <a:pt x="913" y="439"/>
                    </a:lnTo>
                    <a:lnTo>
                      <a:pt x="951" y="413"/>
                    </a:lnTo>
                    <a:lnTo>
                      <a:pt x="988" y="388"/>
                    </a:lnTo>
                    <a:lnTo>
                      <a:pt x="988" y="388"/>
                    </a:lnTo>
                    <a:lnTo>
                      <a:pt x="994" y="381"/>
                    </a:lnTo>
                    <a:lnTo>
                      <a:pt x="999" y="374"/>
                    </a:lnTo>
                    <a:lnTo>
                      <a:pt x="1002" y="365"/>
                    </a:lnTo>
                    <a:lnTo>
                      <a:pt x="1004" y="357"/>
                    </a:lnTo>
                    <a:lnTo>
                      <a:pt x="1004" y="349"/>
                    </a:lnTo>
                    <a:lnTo>
                      <a:pt x="1002" y="340"/>
                    </a:lnTo>
                    <a:lnTo>
                      <a:pt x="998" y="332"/>
                    </a:lnTo>
                    <a:lnTo>
                      <a:pt x="992" y="324"/>
                    </a:lnTo>
                    <a:lnTo>
                      <a:pt x="992" y="324"/>
                    </a:lnTo>
                    <a:lnTo>
                      <a:pt x="961" y="293"/>
                    </a:lnTo>
                    <a:lnTo>
                      <a:pt x="929" y="262"/>
                    </a:lnTo>
                    <a:lnTo>
                      <a:pt x="895" y="232"/>
                    </a:lnTo>
                    <a:lnTo>
                      <a:pt x="861" y="202"/>
                    </a:lnTo>
                    <a:lnTo>
                      <a:pt x="826" y="174"/>
                    </a:lnTo>
                    <a:lnTo>
                      <a:pt x="790" y="147"/>
                    </a:lnTo>
                    <a:lnTo>
                      <a:pt x="753" y="121"/>
                    </a:lnTo>
                    <a:lnTo>
                      <a:pt x="717" y="98"/>
                    </a:lnTo>
                    <a:lnTo>
                      <a:pt x="678" y="77"/>
                    </a:lnTo>
                    <a:lnTo>
                      <a:pt x="639" y="57"/>
                    </a:lnTo>
                    <a:lnTo>
                      <a:pt x="619" y="49"/>
                    </a:lnTo>
                    <a:lnTo>
                      <a:pt x="598" y="40"/>
                    </a:lnTo>
                    <a:lnTo>
                      <a:pt x="578" y="33"/>
                    </a:lnTo>
                    <a:lnTo>
                      <a:pt x="558" y="27"/>
                    </a:lnTo>
                    <a:lnTo>
                      <a:pt x="537" y="20"/>
                    </a:lnTo>
                    <a:lnTo>
                      <a:pt x="516" y="14"/>
                    </a:lnTo>
                    <a:lnTo>
                      <a:pt x="495" y="10"/>
                    </a:lnTo>
                    <a:lnTo>
                      <a:pt x="474" y="7"/>
                    </a:lnTo>
                    <a:lnTo>
                      <a:pt x="451" y="3"/>
                    </a:lnTo>
                    <a:lnTo>
                      <a:pt x="429" y="2"/>
                    </a:lnTo>
                    <a:lnTo>
                      <a:pt x="407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55" y="1"/>
                    </a:lnTo>
                    <a:lnTo>
                      <a:pt x="328" y="4"/>
                    </a:lnTo>
                    <a:lnTo>
                      <a:pt x="301" y="9"/>
                    </a:lnTo>
                    <a:lnTo>
                      <a:pt x="275" y="14"/>
                    </a:lnTo>
                    <a:lnTo>
                      <a:pt x="251" y="21"/>
                    </a:lnTo>
                    <a:lnTo>
                      <a:pt x="227" y="29"/>
                    </a:lnTo>
                    <a:lnTo>
                      <a:pt x="205" y="38"/>
                    </a:lnTo>
                    <a:lnTo>
                      <a:pt x="183" y="48"/>
                    </a:lnTo>
                    <a:lnTo>
                      <a:pt x="163" y="59"/>
                    </a:lnTo>
                    <a:lnTo>
                      <a:pt x="144" y="69"/>
                    </a:lnTo>
                    <a:lnTo>
                      <a:pt x="125" y="81"/>
                    </a:lnTo>
                    <a:lnTo>
                      <a:pt x="108" y="92"/>
                    </a:lnTo>
                    <a:lnTo>
                      <a:pt x="91" y="105"/>
                    </a:lnTo>
                    <a:lnTo>
                      <a:pt x="77" y="117"/>
                    </a:lnTo>
                    <a:lnTo>
                      <a:pt x="50" y="141"/>
                    </a:lnTo>
                    <a:lnTo>
                      <a:pt x="50" y="141"/>
                    </a:lnTo>
                    <a:lnTo>
                      <a:pt x="44" y="147"/>
                    </a:lnTo>
                    <a:lnTo>
                      <a:pt x="41" y="153"/>
                    </a:lnTo>
                    <a:lnTo>
                      <a:pt x="38" y="160"/>
                    </a:lnTo>
                    <a:lnTo>
                      <a:pt x="37" y="167"/>
                    </a:lnTo>
                    <a:lnTo>
                      <a:pt x="37" y="167"/>
                    </a:lnTo>
                    <a:close/>
                    <a:moveTo>
                      <a:pt x="118" y="192"/>
                    </a:moveTo>
                    <a:lnTo>
                      <a:pt x="118" y="192"/>
                    </a:lnTo>
                    <a:lnTo>
                      <a:pt x="134" y="178"/>
                    </a:lnTo>
                    <a:lnTo>
                      <a:pt x="150" y="165"/>
                    </a:lnTo>
                    <a:lnTo>
                      <a:pt x="167" y="153"/>
                    </a:lnTo>
                    <a:lnTo>
                      <a:pt x="185" y="141"/>
                    </a:lnTo>
                    <a:lnTo>
                      <a:pt x="204" y="131"/>
                    </a:lnTo>
                    <a:lnTo>
                      <a:pt x="223" y="121"/>
                    </a:lnTo>
                    <a:lnTo>
                      <a:pt x="242" y="112"/>
                    </a:lnTo>
                    <a:lnTo>
                      <a:pt x="262" y="105"/>
                    </a:lnTo>
                    <a:lnTo>
                      <a:pt x="283" y="99"/>
                    </a:lnTo>
                    <a:lnTo>
                      <a:pt x="304" y="93"/>
                    </a:lnTo>
                    <a:lnTo>
                      <a:pt x="325" y="89"/>
                    </a:lnTo>
                    <a:lnTo>
                      <a:pt x="348" y="86"/>
                    </a:lnTo>
                    <a:lnTo>
                      <a:pt x="370" y="83"/>
                    </a:lnTo>
                    <a:lnTo>
                      <a:pt x="393" y="83"/>
                    </a:lnTo>
                    <a:lnTo>
                      <a:pt x="418" y="85"/>
                    </a:lnTo>
                    <a:lnTo>
                      <a:pt x="442" y="86"/>
                    </a:lnTo>
                    <a:lnTo>
                      <a:pt x="467" y="90"/>
                    </a:lnTo>
                    <a:lnTo>
                      <a:pt x="493" y="95"/>
                    </a:lnTo>
                    <a:lnTo>
                      <a:pt x="518" y="101"/>
                    </a:lnTo>
                    <a:lnTo>
                      <a:pt x="545" y="109"/>
                    </a:lnTo>
                    <a:lnTo>
                      <a:pt x="572" y="119"/>
                    </a:lnTo>
                    <a:lnTo>
                      <a:pt x="598" y="131"/>
                    </a:lnTo>
                    <a:lnTo>
                      <a:pt x="626" y="144"/>
                    </a:lnTo>
                    <a:lnTo>
                      <a:pt x="655" y="159"/>
                    </a:lnTo>
                    <a:lnTo>
                      <a:pt x="684" y="176"/>
                    </a:lnTo>
                    <a:lnTo>
                      <a:pt x="713" y="195"/>
                    </a:lnTo>
                    <a:lnTo>
                      <a:pt x="743" y="215"/>
                    </a:lnTo>
                    <a:lnTo>
                      <a:pt x="774" y="237"/>
                    </a:lnTo>
                    <a:lnTo>
                      <a:pt x="804" y="262"/>
                    </a:lnTo>
                    <a:lnTo>
                      <a:pt x="835" y="288"/>
                    </a:lnTo>
                    <a:lnTo>
                      <a:pt x="866" y="317"/>
                    </a:lnTo>
                    <a:lnTo>
                      <a:pt x="898" y="349"/>
                    </a:lnTo>
                    <a:lnTo>
                      <a:pt x="898" y="349"/>
                    </a:lnTo>
                    <a:lnTo>
                      <a:pt x="861" y="373"/>
                    </a:lnTo>
                    <a:lnTo>
                      <a:pt x="823" y="396"/>
                    </a:lnTo>
                    <a:lnTo>
                      <a:pt x="786" y="418"/>
                    </a:lnTo>
                    <a:lnTo>
                      <a:pt x="749" y="438"/>
                    </a:lnTo>
                    <a:lnTo>
                      <a:pt x="712" y="454"/>
                    </a:lnTo>
                    <a:lnTo>
                      <a:pt x="677" y="470"/>
                    </a:lnTo>
                    <a:lnTo>
                      <a:pt x="641" y="483"/>
                    </a:lnTo>
                    <a:lnTo>
                      <a:pt x="606" y="494"/>
                    </a:lnTo>
                    <a:lnTo>
                      <a:pt x="572" y="504"/>
                    </a:lnTo>
                    <a:lnTo>
                      <a:pt x="537" y="512"/>
                    </a:lnTo>
                    <a:lnTo>
                      <a:pt x="504" y="517"/>
                    </a:lnTo>
                    <a:lnTo>
                      <a:pt x="470" y="521"/>
                    </a:lnTo>
                    <a:lnTo>
                      <a:pt x="437" y="522"/>
                    </a:lnTo>
                    <a:lnTo>
                      <a:pt x="404" y="521"/>
                    </a:lnTo>
                    <a:lnTo>
                      <a:pt x="373" y="519"/>
                    </a:lnTo>
                    <a:lnTo>
                      <a:pt x="342" y="515"/>
                    </a:lnTo>
                    <a:lnTo>
                      <a:pt x="342" y="515"/>
                    </a:lnTo>
                    <a:lnTo>
                      <a:pt x="318" y="509"/>
                    </a:lnTo>
                    <a:lnTo>
                      <a:pt x="295" y="502"/>
                    </a:lnTo>
                    <a:lnTo>
                      <a:pt x="273" y="493"/>
                    </a:lnTo>
                    <a:lnTo>
                      <a:pt x="253" y="484"/>
                    </a:lnTo>
                    <a:lnTo>
                      <a:pt x="233" y="473"/>
                    </a:lnTo>
                    <a:lnTo>
                      <a:pt x="214" y="462"/>
                    </a:lnTo>
                    <a:lnTo>
                      <a:pt x="197" y="450"/>
                    </a:lnTo>
                    <a:lnTo>
                      <a:pt x="180" y="437"/>
                    </a:lnTo>
                    <a:lnTo>
                      <a:pt x="166" y="423"/>
                    </a:lnTo>
                    <a:lnTo>
                      <a:pt x="151" y="410"/>
                    </a:lnTo>
                    <a:lnTo>
                      <a:pt x="126" y="383"/>
                    </a:lnTo>
                    <a:lnTo>
                      <a:pt x="105" y="359"/>
                    </a:lnTo>
                    <a:lnTo>
                      <a:pt x="87" y="336"/>
                    </a:lnTo>
                    <a:lnTo>
                      <a:pt x="87" y="336"/>
                    </a:lnTo>
                    <a:lnTo>
                      <a:pt x="94" y="313"/>
                    </a:lnTo>
                    <a:lnTo>
                      <a:pt x="102" y="287"/>
                    </a:lnTo>
                    <a:lnTo>
                      <a:pt x="106" y="271"/>
                    </a:lnTo>
                    <a:lnTo>
                      <a:pt x="110" y="249"/>
                    </a:lnTo>
                    <a:lnTo>
                      <a:pt x="113" y="224"/>
                    </a:lnTo>
                    <a:lnTo>
                      <a:pt x="118" y="192"/>
                    </a:lnTo>
                    <a:lnTo>
                      <a:pt x="118" y="1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330" y="1164"/>
                <a:ext cx="694" cy="1035"/>
              </a:xfrm>
              <a:custGeom>
                <a:rect b="b" l="l" r="r" t="t"/>
                <a:pathLst>
                  <a:path extrusionOk="0" h="5176" w="3470">
                    <a:moveTo>
                      <a:pt x="3470" y="2847"/>
                    </a:moveTo>
                    <a:lnTo>
                      <a:pt x="3470" y="2847"/>
                    </a:lnTo>
                    <a:lnTo>
                      <a:pt x="3469" y="2817"/>
                    </a:lnTo>
                    <a:lnTo>
                      <a:pt x="3468" y="2787"/>
                    </a:lnTo>
                    <a:lnTo>
                      <a:pt x="3464" y="2757"/>
                    </a:lnTo>
                    <a:lnTo>
                      <a:pt x="3460" y="2728"/>
                    </a:lnTo>
                    <a:lnTo>
                      <a:pt x="3454" y="2698"/>
                    </a:lnTo>
                    <a:lnTo>
                      <a:pt x="3448" y="2669"/>
                    </a:lnTo>
                    <a:lnTo>
                      <a:pt x="3440" y="2641"/>
                    </a:lnTo>
                    <a:lnTo>
                      <a:pt x="3431" y="2613"/>
                    </a:lnTo>
                    <a:lnTo>
                      <a:pt x="3421" y="2585"/>
                    </a:lnTo>
                    <a:lnTo>
                      <a:pt x="3409" y="2557"/>
                    </a:lnTo>
                    <a:lnTo>
                      <a:pt x="3396" y="2532"/>
                    </a:lnTo>
                    <a:lnTo>
                      <a:pt x="3384" y="2505"/>
                    </a:lnTo>
                    <a:lnTo>
                      <a:pt x="3370" y="2479"/>
                    </a:lnTo>
                    <a:lnTo>
                      <a:pt x="3354" y="2455"/>
                    </a:lnTo>
                    <a:lnTo>
                      <a:pt x="3338" y="2430"/>
                    </a:lnTo>
                    <a:lnTo>
                      <a:pt x="3321" y="2407"/>
                    </a:lnTo>
                    <a:lnTo>
                      <a:pt x="3303" y="2384"/>
                    </a:lnTo>
                    <a:lnTo>
                      <a:pt x="3284" y="2361"/>
                    </a:lnTo>
                    <a:lnTo>
                      <a:pt x="3264" y="2340"/>
                    </a:lnTo>
                    <a:lnTo>
                      <a:pt x="3244" y="2320"/>
                    </a:lnTo>
                    <a:lnTo>
                      <a:pt x="3221" y="2300"/>
                    </a:lnTo>
                    <a:lnTo>
                      <a:pt x="3200" y="2281"/>
                    </a:lnTo>
                    <a:lnTo>
                      <a:pt x="3177" y="2262"/>
                    </a:lnTo>
                    <a:lnTo>
                      <a:pt x="3153" y="2245"/>
                    </a:lnTo>
                    <a:lnTo>
                      <a:pt x="3129" y="2229"/>
                    </a:lnTo>
                    <a:lnTo>
                      <a:pt x="3103" y="2214"/>
                    </a:lnTo>
                    <a:lnTo>
                      <a:pt x="3078" y="2200"/>
                    </a:lnTo>
                    <a:lnTo>
                      <a:pt x="3051" y="2186"/>
                    </a:lnTo>
                    <a:lnTo>
                      <a:pt x="3024" y="2174"/>
                    </a:lnTo>
                    <a:lnTo>
                      <a:pt x="2996" y="2163"/>
                    </a:lnTo>
                    <a:lnTo>
                      <a:pt x="2968" y="2153"/>
                    </a:lnTo>
                    <a:lnTo>
                      <a:pt x="2939" y="2144"/>
                    </a:lnTo>
                    <a:lnTo>
                      <a:pt x="2939" y="2144"/>
                    </a:lnTo>
                    <a:lnTo>
                      <a:pt x="2946" y="2120"/>
                    </a:lnTo>
                    <a:lnTo>
                      <a:pt x="2952" y="2095"/>
                    </a:lnTo>
                    <a:lnTo>
                      <a:pt x="2956" y="2071"/>
                    </a:lnTo>
                    <a:lnTo>
                      <a:pt x="2960" y="2046"/>
                    </a:lnTo>
                    <a:lnTo>
                      <a:pt x="2963" y="2022"/>
                    </a:lnTo>
                    <a:lnTo>
                      <a:pt x="2965" y="1998"/>
                    </a:lnTo>
                    <a:lnTo>
                      <a:pt x="2966" y="1975"/>
                    </a:lnTo>
                    <a:lnTo>
                      <a:pt x="2966" y="1951"/>
                    </a:lnTo>
                    <a:lnTo>
                      <a:pt x="2966" y="1928"/>
                    </a:lnTo>
                    <a:lnTo>
                      <a:pt x="2965" y="1905"/>
                    </a:lnTo>
                    <a:lnTo>
                      <a:pt x="2963" y="1881"/>
                    </a:lnTo>
                    <a:lnTo>
                      <a:pt x="2959" y="1859"/>
                    </a:lnTo>
                    <a:lnTo>
                      <a:pt x="2955" y="1837"/>
                    </a:lnTo>
                    <a:lnTo>
                      <a:pt x="2950" y="1814"/>
                    </a:lnTo>
                    <a:lnTo>
                      <a:pt x="2945" y="1792"/>
                    </a:lnTo>
                    <a:lnTo>
                      <a:pt x="2939" y="1771"/>
                    </a:lnTo>
                    <a:lnTo>
                      <a:pt x="2931" y="1750"/>
                    </a:lnTo>
                    <a:lnTo>
                      <a:pt x="2925" y="1729"/>
                    </a:lnTo>
                    <a:lnTo>
                      <a:pt x="2916" y="1707"/>
                    </a:lnTo>
                    <a:lnTo>
                      <a:pt x="2907" y="1687"/>
                    </a:lnTo>
                    <a:lnTo>
                      <a:pt x="2897" y="1667"/>
                    </a:lnTo>
                    <a:lnTo>
                      <a:pt x="2887" y="1648"/>
                    </a:lnTo>
                    <a:lnTo>
                      <a:pt x="2876" y="1628"/>
                    </a:lnTo>
                    <a:lnTo>
                      <a:pt x="2865" y="1609"/>
                    </a:lnTo>
                    <a:lnTo>
                      <a:pt x="2852" y="1592"/>
                    </a:lnTo>
                    <a:lnTo>
                      <a:pt x="2839" y="1574"/>
                    </a:lnTo>
                    <a:lnTo>
                      <a:pt x="2826" y="1556"/>
                    </a:lnTo>
                    <a:lnTo>
                      <a:pt x="2812" y="1539"/>
                    </a:lnTo>
                    <a:lnTo>
                      <a:pt x="2798" y="1523"/>
                    </a:lnTo>
                    <a:lnTo>
                      <a:pt x="2782" y="1507"/>
                    </a:lnTo>
                    <a:lnTo>
                      <a:pt x="2766" y="1491"/>
                    </a:lnTo>
                    <a:lnTo>
                      <a:pt x="2751" y="1476"/>
                    </a:lnTo>
                    <a:lnTo>
                      <a:pt x="2734" y="1461"/>
                    </a:lnTo>
                    <a:lnTo>
                      <a:pt x="2717" y="1448"/>
                    </a:lnTo>
                    <a:lnTo>
                      <a:pt x="2700" y="1435"/>
                    </a:lnTo>
                    <a:lnTo>
                      <a:pt x="2682" y="1421"/>
                    </a:lnTo>
                    <a:lnTo>
                      <a:pt x="2664" y="1409"/>
                    </a:lnTo>
                    <a:lnTo>
                      <a:pt x="2645" y="1398"/>
                    </a:lnTo>
                    <a:lnTo>
                      <a:pt x="2626" y="1387"/>
                    </a:lnTo>
                    <a:lnTo>
                      <a:pt x="2606" y="1377"/>
                    </a:lnTo>
                    <a:lnTo>
                      <a:pt x="2587" y="1367"/>
                    </a:lnTo>
                    <a:lnTo>
                      <a:pt x="2567" y="1358"/>
                    </a:lnTo>
                    <a:lnTo>
                      <a:pt x="2546" y="1349"/>
                    </a:lnTo>
                    <a:lnTo>
                      <a:pt x="2526" y="1341"/>
                    </a:lnTo>
                    <a:lnTo>
                      <a:pt x="2504" y="1334"/>
                    </a:lnTo>
                    <a:lnTo>
                      <a:pt x="2483" y="1328"/>
                    </a:lnTo>
                    <a:lnTo>
                      <a:pt x="2461" y="1322"/>
                    </a:lnTo>
                    <a:lnTo>
                      <a:pt x="2440" y="1318"/>
                    </a:lnTo>
                    <a:lnTo>
                      <a:pt x="2417" y="1313"/>
                    </a:lnTo>
                    <a:lnTo>
                      <a:pt x="2395" y="1310"/>
                    </a:lnTo>
                    <a:lnTo>
                      <a:pt x="2373" y="1308"/>
                    </a:lnTo>
                    <a:lnTo>
                      <a:pt x="2349" y="1307"/>
                    </a:lnTo>
                    <a:lnTo>
                      <a:pt x="2327" y="1305"/>
                    </a:lnTo>
                    <a:lnTo>
                      <a:pt x="2304" y="1305"/>
                    </a:lnTo>
                    <a:lnTo>
                      <a:pt x="2280" y="1305"/>
                    </a:lnTo>
                    <a:lnTo>
                      <a:pt x="2258" y="1308"/>
                    </a:lnTo>
                    <a:lnTo>
                      <a:pt x="2235" y="1310"/>
                    </a:lnTo>
                    <a:lnTo>
                      <a:pt x="2211" y="1313"/>
                    </a:lnTo>
                    <a:lnTo>
                      <a:pt x="2187" y="1318"/>
                    </a:lnTo>
                    <a:lnTo>
                      <a:pt x="2163" y="1323"/>
                    </a:lnTo>
                    <a:lnTo>
                      <a:pt x="2140" y="1329"/>
                    </a:lnTo>
                    <a:lnTo>
                      <a:pt x="2116" y="1335"/>
                    </a:lnTo>
                    <a:lnTo>
                      <a:pt x="2093" y="1344"/>
                    </a:lnTo>
                    <a:lnTo>
                      <a:pt x="2070" y="1353"/>
                    </a:lnTo>
                    <a:lnTo>
                      <a:pt x="2070" y="1353"/>
                    </a:lnTo>
                    <a:lnTo>
                      <a:pt x="2041" y="1343"/>
                    </a:lnTo>
                    <a:lnTo>
                      <a:pt x="2009" y="1331"/>
                    </a:lnTo>
                    <a:lnTo>
                      <a:pt x="1975" y="1317"/>
                    </a:lnTo>
                    <a:lnTo>
                      <a:pt x="1939" y="1301"/>
                    </a:lnTo>
                    <a:lnTo>
                      <a:pt x="1902" y="1283"/>
                    </a:lnTo>
                    <a:lnTo>
                      <a:pt x="1864" y="1263"/>
                    </a:lnTo>
                    <a:lnTo>
                      <a:pt x="1829" y="1242"/>
                    </a:lnTo>
                    <a:lnTo>
                      <a:pt x="1793" y="1219"/>
                    </a:lnTo>
                    <a:lnTo>
                      <a:pt x="1760" y="1195"/>
                    </a:lnTo>
                    <a:lnTo>
                      <a:pt x="1745" y="1182"/>
                    </a:lnTo>
                    <a:lnTo>
                      <a:pt x="1729" y="1169"/>
                    </a:lnTo>
                    <a:lnTo>
                      <a:pt x="1716" y="1156"/>
                    </a:lnTo>
                    <a:lnTo>
                      <a:pt x="1704" y="1142"/>
                    </a:lnTo>
                    <a:lnTo>
                      <a:pt x="1692" y="1128"/>
                    </a:lnTo>
                    <a:lnTo>
                      <a:pt x="1681" y="1114"/>
                    </a:lnTo>
                    <a:lnTo>
                      <a:pt x="1673" y="1100"/>
                    </a:lnTo>
                    <a:lnTo>
                      <a:pt x="1665" y="1085"/>
                    </a:lnTo>
                    <a:lnTo>
                      <a:pt x="1658" y="1070"/>
                    </a:lnTo>
                    <a:lnTo>
                      <a:pt x="1654" y="1056"/>
                    </a:lnTo>
                    <a:lnTo>
                      <a:pt x="1650" y="1040"/>
                    </a:lnTo>
                    <a:lnTo>
                      <a:pt x="1649" y="1025"/>
                    </a:lnTo>
                    <a:lnTo>
                      <a:pt x="1650" y="1009"/>
                    </a:lnTo>
                    <a:lnTo>
                      <a:pt x="1654" y="994"/>
                    </a:lnTo>
                    <a:lnTo>
                      <a:pt x="1654" y="994"/>
                    </a:lnTo>
                    <a:lnTo>
                      <a:pt x="1692" y="836"/>
                    </a:lnTo>
                    <a:lnTo>
                      <a:pt x="1728" y="677"/>
                    </a:lnTo>
                    <a:lnTo>
                      <a:pt x="1764" y="522"/>
                    </a:lnTo>
                    <a:lnTo>
                      <a:pt x="1794" y="379"/>
                    </a:lnTo>
                    <a:lnTo>
                      <a:pt x="1842" y="153"/>
                    </a:lnTo>
                    <a:lnTo>
                      <a:pt x="1863" y="49"/>
                    </a:lnTo>
                    <a:lnTo>
                      <a:pt x="1863" y="49"/>
                    </a:lnTo>
                    <a:lnTo>
                      <a:pt x="1864" y="41"/>
                    </a:lnTo>
                    <a:lnTo>
                      <a:pt x="1863" y="32"/>
                    </a:lnTo>
                    <a:lnTo>
                      <a:pt x="1861" y="26"/>
                    </a:lnTo>
                    <a:lnTo>
                      <a:pt x="1857" y="18"/>
                    </a:lnTo>
                    <a:lnTo>
                      <a:pt x="1852" y="12"/>
                    </a:lnTo>
                    <a:lnTo>
                      <a:pt x="1845" y="7"/>
                    </a:lnTo>
                    <a:lnTo>
                      <a:pt x="1839" y="3"/>
                    </a:lnTo>
                    <a:lnTo>
                      <a:pt x="1831" y="0"/>
                    </a:lnTo>
                    <a:lnTo>
                      <a:pt x="1831" y="0"/>
                    </a:lnTo>
                    <a:lnTo>
                      <a:pt x="1822" y="0"/>
                    </a:lnTo>
                    <a:lnTo>
                      <a:pt x="1814" y="0"/>
                    </a:lnTo>
                    <a:lnTo>
                      <a:pt x="1806" y="2"/>
                    </a:lnTo>
                    <a:lnTo>
                      <a:pt x="1799" y="7"/>
                    </a:lnTo>
                    <a:lnTo>
                      <a:pt x="1793" y="11"/>
                    </a:lnTo>
                    <a:lnTo>
                      <a:pt x="1787" y="18"/>
                    </a:lnTo>
                    <a:lnTo>
                      <a:pt x="1784" y="24"/>
                    </a:lnTo>
                    <a:lnTo>
                      <a:pt x="1782" y="33"/>
                    </a:lnTo>
                    <a:lnTo>
                      <a:pt x="1782" y="33"/>
                    </a:lnTo>
                    <a:lnTo>
                      <a:pt x="1756" y="159"/>
                    </a:lnTo>
                    <a:lnTo>
                      <a:pt x="1721" y="326"/>
                    </a:lnTo>
                    <a:lnTo>
                      <a:pt x="1678" y="521"/>
                    </a:lnTo>
                    <a:lnTo>
                      <a:pt x="1631" y="731"/>
                    </a:lnTo>
                    <a:lnTo>
                      <a:pt x="1606" y="835"/>
                    </a:lnTo>
                    <a:lnTo>
                      <a:pt x="1581" y="939"/>
                    </a:lnTo>
                    <a:lnTo>
                      <a:pt x="1555" y="1038"/>
                    </a:lnTo>
                    <a:lnTo>
                      <a:pt x="1531" y="1132"/>
                    </a:lnTo>
                    <a:lnTo>
                      <a:pt x="1506" y="1219"/>
                    </a:lnTo>
                    <a:lnTo>
                      <a:pt x="1483" y="1296"/>
                    </a:lnTo>
                    <a:lnTo>
                      <a:pt x="1461" y="1363"/>
                    </a:lnTo>
                    <a:lnTo>
                      <a:pt x="1451" y="1392"/>
                    </a:lnTo>
                    <a:lnTo>
                      <a:pt x="1440" y="1418"/>
                    </a:lnTo>
                    <a:lnTo>
                      <a:pt x="1440" y="1418"/>
                    </a:lnTo>
                    <a:lnTo>
                      <a:pt x="1416" y="1409"/>
                    </a:lnTo>
                    <a:lnTo>
                      <a:pt x="1390" y="1401"/>
                    </a:lnTo>
                    <a:lnTo>
                      <a:pt x="1366" y="1394"/>
                    </a:lnTo>
                    <a:lnTo>
                      <a:pt x="1340" y="1389"/>
                    </a:lnTo>
                    <a:lnTo>
                      <a:pt x="1315" y="1386"/>
                    </a:lnTo>
                    <a:lnTo>
                      <a:pt x="1289" y="1382"/>
                    </a:lnTo>
                    <a:lnTo>
                      <a:pt x="1263" y="1380"/>
                    </a:lnTo>
                    <a:lnTo>
                      <a:pt x="1237" y="1380"/>
                    </a:lnTo>
                    <a:lnTo>
                      <a:pt x="1237" y="1380"/>
                    </a:lnTo>
                    <a:lnTo>
                      <a:pt x="1206" y="1381"/>
                    </a:lnTo>
                    <a:lnTo>
                      <a:pt x="1177" y="1383"/>
                    </a:lnTo>
                    <a:lnTo>
                      <a:pt x="1148" y="1387"/>
                    </a:lnTo>
                    <a:lnTo>
                      <a:pt x="1119" y="1391"/>
                    </a:lnTo>
                    <a:lnTo>
                      <a:pt x="1092" y="1398"/>
                    </a:lnTo>
                    <a:lnTo>
                      <a:pt x="1065" y="1406"/>
                    </a:lnTo>
                    <a:lnTo>
                      <a:pt x="1037" y="1416"/>
                    </a:lnTo>
                    <a:lnTo>
                      <a:pt x="1011" y="1426"/>
                    </a:lnTo>
                    <a:lnTo>
                      <a:pt x="986" y="1437"/>
                    </a:lnTo>
                    <a:lnTo>
                      <a:pt x="960" y="1450"/>
                    </a:lnTo>
                    <a:lnTo>
                      <a:pt x="936" y="1464"/>
                    </a:lnTo>
                    <a:lnTo>
                      <a:pt x="912" y="1479"/>
                    </a:lnTo>
                    <a:lnTo>
                      <a:pt x="890" y="1495"/>
                    </a:lnTo>
                    <a:lnTo>
                      <a:pt x="868" y="1513"/>
                    </a:lnTo>
                    <a:lnTo>
                      <a:pt x="846" y="1530"/>
                    </a:lnTo>
                    <a:lnTo>
                      <a:pt x="826" y="1550"/>
                    </a:lnTo>
                    <a:lnTo>
                      <a:pt x="807" y="1570"/>
                    </a:lnTo>
                    <a:lnTo>
                      <a:pt x="789" y="1592"/>
                    </a:lnTo>
                    <a:lnTo>
                      <a:pt x="772" y="1613"/>
                    </a:lnTo>
                    <a:lnTo>
                      <a:pt x="756" y="1636"/>
                    </a:lnTo>
                    <a:lnTo>
                      <a:pt x="740" y="1660"/>
                    </a:lnTo>
                    <a:lnTo>
                      <a:pt x="727" y="1684"/>
                    </a:lnTo>
                    <a:lnTo>
                      <a:pt x="714" y="1709"/>
                    </a:lnTo>
                    <a:lnTo>
                      <a:pt x="702" y="1734"/>
                    </a:lnTo>
                    <a:lnTo>
                      <a:pt x="691" y="1761"/>
                    </a:lnTo>
                    <a:lnTo>
                      <a:pt x="682" y="1788"/>
                    </a:lnTo>
                    <a:lnTo>
                      <a:pt x="675" y="1816"/>
                    </a:lnTo>
                    <a:lnTo>
                      <a:pt x="668" y="1843"/>
                    </a:lnTo>
                    <a:lnTo>
                      <a:pt x="663" y="1871"/>
                    </a:lnTo>
                    <a:lnTo>
                      <a:pt x="659" y="1900"/>
                    </a:lnTo>
                    <a:lnTo>
                      <a:pt x="657" y="1930"/>
                    </a:lnTo>
                    <a:lnTo>
                      <a:pt x="657" y="1959"/>
                    </a:lnTo>
                    <a:lnTo>
                      <a:pt x="657" y="1959"/>
                    </a:lnTo>
                    <a:lnTo>
                      <a:pt x="657" y="1983"/>
                    </a:lnTo>
                    <a:lnTo>
                      <a:pt x="658" y="2006"/>
                    </a:lnTo>
                    <a:lnTo>
                      <a:pt x="660" y="2028"/>
                    </a:lnTo>
                    <a:lnTo>
                      <a:pt x="663" y="2052"/>
                    </a:lnTo>
                    <a:lnTo>
                      <a:pt x="668" y="2074"/>
                    </a:lnTo>
                    <a:lnTo>
                      <a:pt x="672" y="2096"/>
                    </a:lnTo>
                    <a:lnTo>
                      <a:pt x="678" y="2117"/>
                    </a:lnTo>
                    <a:lnTo>
                      <a:pt x="685" y="2140"/>
                    </a:lnTo>
                    <a:lnTo>
                      <a:pt x="685" y="2140"/>
                    </a:lnTo>
                    <a:lnTo>
                      <a:pt x="649" y="2142"/>
                    </a:lnTo>
                    <a:lnTo>
                      <a:pt x="614" y="2146"/>
                    </a:lnTo>
                    <a:lnTo>
                      <a:pt x="580" y="2153"/>
                    </a:lnTo>
                    <a:lnTo>
                      <a:pt x="546" y="2160"/>
                    </a:lnTo>
                    <a:lnTo>
                      <a:pt x="513" y="2170"/>
                    </a:lnTo>
                    <a:lnTo>
                      <a:pt x="481" y="2180"/>
                    </a:lnTo>
                    <a:lnTo>
                      <a:pt x="448" y="2192"/>
                    </a:lnTo>
                    <a:lnTo>
                      <a:pt x="417" y="2205"/>
                    </a:lnTo>
                    <a:lnTo>
                      <a:pt x="387" y="2221"/>
                    </a:lnTo>
                    <a:lnTo>
                      <a:pt x="357" y="2238"/>
                    </a:lnTo>
                    <a:lnTo>
                      <a:pt x="329" y="2255"/>
                    </a:lnTo>
                    <a:lnTo>
                      <a:pt x="301" y="2274"/>
                    </a:lnTo>
                    <a:lnTo>
                      <a:pt x="274" y="2294"/>
                    </a:lnTo>
                    <a:lnTo>
                      <a:pt x="248" y="2316"/>
                    </a:lnTo>
                    <a:lnTo>
                      <a:pt x="223" y="2338"/>
                    </a:lnTo>
                    <a:lnTo>
                      <a:pt x="200" y="2362"/>
                    </a:lnTo>
                    <a:lnTo>
                      <a:pt x="176" y="2387"/>
                    </a:lnTo>
                    <a:lnTo>
                      <a:pt x="155" y="2413"/>
                    </a:lnTo>
                    <a:lnTo>
                      <a:pt x="135" y="2439"/>
                    </a:lnTo>
                    <a:lnTo>
                      <a:pt x="116" y="2467"/>
                    </a:lnTo>
                    <a:lnTo>
                      <a:pt x="98" y="2496"/>
                    </a:lnTo>
                    <a:lnTo>
                      <a:pt x="81" y="2525"/>
                    </a:lnTo>
                    <a:lnTo>
                      <a:pt x="67" y="2556"/>
                    </a:lnTo>
                    <a:lnTo>
                      <a:pt x="54" y="2587"/>
                    </a:lnTo>
                    <a:lnTo>
                      <a:pt x="41" y="2619"/>
                    </a:lnTo>
                    <a:lnTo>
                      <a:pt x="30" y="2652"/>
                    </a:lnTo>
                    <a:lnTo>
                      <a:pt x="21" y="2685"/>
                    </a:lnTo>
                    <a:lnTo>
                      <a:pt x="13" y="2719"/>
                    </a:lnTo>
                    <a:lnTo>
                      <a:pt x="8" y="2753"/>
                    </a:lnTo>
                    <a:lnTo>
                      <a:pt x="3" y="2788"/>
                    </a:lnTo>
                    <a:lnTo>
                      <a:pt x="0" y="2824"/>
                    </a:lnTo>
                    <a:lnTo>
                      <a:pt x="0" y="2859"/>
                    </a:lnTo>
                    <a:lnTo>
                      <a:pt x="0" y="2859"/>
                    </a:lnTo>
                    <a:lnTo>
                      <a:pt x="0" y="2893"/>
                    </a:lnTo>
                    <a:lnTo>
                      <a:pt x="2" y="2926"/>
                    </a:lnTo>
                    <a:lnTo>
                      <a:pt x="7" y="2958"/>
                    </a:lnTo>
                    <a:lnTo>
                      <a:pt x="11" y="2991"/>
                    </a:lnTo>
                    <a:lnTo>
                      <a:pt x="18" y="3023"/>
                    </a:lnTo>
                    <a:lnTo>
                      <a:pt x="27" y="3054"/>
                    </a:lnTo>
                    <a:lnTo>
                      <a:pt x="36" y="3084"/>
                    </a:lnTo>
                    <a:lnTo>
                      <a:pt x="47" y="3114"/>
                    </a:lnTo>
                    <a:lnTo>
                      <a:pt x="58" y="3144"/>
                    </a:lnTo>
                    <a:lnTo>
                      <a:pt x="71" y="3173"/>
                    </a:lnTo>
                    <a:lnTo>
                      <a:pt x="86" y="3201"/>
                    </a:lnTo>
                    <a:lnTo>
                      <a:pt x="101" y="3229"/>
                    </a:lnTo>
                    <a:lnTo>
                      <a:pt x="118" y="3256"/>
                    </a:lnTo>
                    <a:lnTo>
                      <a:pt x="136" y="3281"/>
                    </a:lnTo>
                    <a:lnTo>
                      <a:pt x="155" y="3306"/>
                    </a:lnTo>
                    <a:lnTo>
                      <a:pt x="175" y="3330"/>
                    </a:lnTo>
                    <a:lnTo>
                      <a:pt x="196" y="3354"/>
                    </a:lnTo>
                    <a:lnTo>
                      <a:pt x="219" y="3376"/>
                    </a:lnTo>
                    <a:lnTo>
                      <a:pt x="241" y="3397"/>
                    </a:lnTo>
                    <a:lnTo>
                      <a:pt x="265" y="3418"/>
                    </a:lnTo>
                    <a:lnTo>
                      <a:pt x="290" y="3437"/>
                    </a:lnTo>
                    <a:lnTo>
                      <a:pt x="316" y="3455"/>
                    </a:lnTo>
                    <a:lnTo>
                      <a:pt x="342" y="3473"/>
                    </a:lnTo>
                    <a:lnTo>
                      <a:pt x="369" y="3489"/>
                    </a:lnTo>
                    <a:lnTo>
                      <a:pt x="398" y="3504"/>
                    </a:lnTo>
                    <a:lnTo>
                      <a:pt x="426" y="3517"/>
                    </a:lnTo>
                    <a:lnTo>
                      <a:pt x="456" y="3530"/>
                    </a:lnTo>
                    <a:lnTo>
                      <a:pt x="486" y="3541"/>
                    </a:lnTo>
                    <a:lnTo>
                      <a:pt x="516" y="3551"/>
                    </a:lnTo>
                    <a:lnTo>
                      <a:pt x="547" y="3559"/>
                    </a:lnTo>
                    <a:lnTo>
                      <a:pt x="580" y="3566"/>
                    </a:lnTo>
                    <a:lnTo>
                      <a:pt x="612" y="3572"/>
                    </a:lnTo>
                    <a:lnTo>
                      <a:pt x="612" y="3572"/>
                    </a:lnTo>
                    <a:lnTo>
                      <a:pt x="595" y="3608"/>
                    </a:lnTo>
                    <a:lnTo>
                      <a:pt x="581" y="3646"/>
                    </a:lnTo>
                    <a:lnTo>
                      <a:pt x="569" y="3683"/>
                    </a:lnTo>
                    <a:lnTo>
                      <a:pt x="559" y="3721"/>
                    </a:lnTo>
                    <a:lnTo>
                      <a:pt x="550" y="3761"/>
                    </a:lnTo>
                    <a:lnTo>
                      <a:pt x="544" y="3800"/>
                    </a:lnTo>
                    <a:lnTo>
                      <a:pt x="541" y="3840"/>
                    </a:lnTo>
                    <a:lnTo>
                      <a:pt x="540" y="3881"/>
                    </a:lnTo>
                    <a:lnTo>
                      <a:pt x="540" y="3881"/>
                    </a:lnTo>
                    <a:lnTo>
                      <a:pt x="541" y="3921"/>
                    </a:lnTo>
                    <a:lnTo>
                      <a:pt x="544" y="3960"/>
                    </a:lnTo>
                    <a:lnTo>
                      <a:pt x="550" y="3998"/>
                    </a:lnTo>
                    <a:lnTo>
                      <a:pt x="556" y="4035"/>
                    </a:lnTo>
                    <a:lnTo>
                      <a:pt x="566" y="4072"/>
                    </a:lnTo>
                    <a:lnTo>
                      <a:pt x="578" y="4108"/>
                    </a:lnTo>
                    <a:lnTo>
                      <a:pt x="591" y="4142"/>
                    </a:lnTo>
                    <a:lnTo>
                      <a:pt x="605" y="4177"/>
                    </a:lnTo>
                    <a:lnTo>
                      <a:pt x="622" y="4210"/>
                    </a:lnTo>
                    <a:lnTo>
                      <a:pt x="641" y="4241"/>
                    </a:lnTo>
                    <a:lnTo>
                      <a:pt x="661" y="4273"/>
                    </a:lnTo>
                    <a:lnTo>
                      <a:pt x="682" y="4303"/>
                    </a:lnTo>
                    <a:lnTo>
                      <a:pt x="706" y="4332"/>
                    </a:lnTo>
                    <a:lnTo>
                      <a:pt x="730" y="4358"/>
                    </a:lnTo>
                    <a:lnTo>
                      <a:pt x="756" y="4384"/>
                    </a:lnTo>
                    <a:lnTo>
                      <a:pt x="783" y="4409"/>
                    </a:lnTo>
                    <a:lnTo>
                      <a:pt x="812" y="4432"/>
                    </a:lnTo>
                    <a:lnTo>
                      <a:pt x="841" y="4453"/>
                    </a:lnTo>
                    <a:lnTo>
                      <a:pt x="872" y="4473"/>
                    </a:lnTo>
                    <a:lnTo>
                      <a:pt x="903" y="4492"/>
                    </a:lnTo>
                    <a:lnTo>
                      <a:pt x="937" y="4509"/>
                    </a:lnTo>
                    <a:lnTo>
                      <a:pt x="970" y="4524"/>
                    </a:lnTo>
                    <a:lnTo>
                      <a:pt x="1005" y="4538"/>
                    </a:lnTo>
                    <a:lnTo>
                      <a:pt x="1039" y="4549"/>
                    </a:lnTo>
                    <a:lnTo>
                      <a:pt x="1076" y="4559"/>
                    </a:lnTo>
                    <a:lnTo>
                      <a:pt x="1113" y="4567"/>
                    </a:lnTo>
                    <a:lnTo>
                      <a:pt x="1150" y="4572"/>
                    </a:lnTo>
                    <a:lnTo>
                      <a:pt x="1188" y="4576"/>
                    </a:lnTo>
                    <a:lnTo>
                      <a:pt x="1227" y="4577"/>
                    </a:lnTo>
                    <a:lnTo>
                      <a:pt x="1266" y="4577"/>
                    </a:lnTo>
                    <a:lnTo>
                      <a:pt x="1305" y="4573"/>
                    </a:lnTo>
                    <a:lnTo>
                      <a:pt x="1344" y="4569"/>
                    </a:lnTo>
                    <a:lnTo>
                      <a:pt x="1344" y="4569"/>
                    </a:lnTo>
                    <a:lnTo>
                      <a:pt x="1341" y="4599"/>
                    </a:lnTo>
                    <a:lnTo>
                      <a:pt x="1341" y="4630"/>
                    </a:lnTo>
                    <a:lnTo>
                      <a:pt x="1343" y="4659"/>
                    </a:lnTo>
                    <a:lnTo>
                      <a:pt x="1345" y="4689"/>
                    </a:lnTo>
                    <a:lnTo>
                      <a:pt x="1349" y="4718"/>
                    </a:lnTo>
                    <a:lnTo>
                      <a:pt x="1355" y="4747"/>
                    </a:lnTo>
                    <a:lnTo>
                      <a:pt x="1361" y="4775"/>
                    </a:lnTo>
                    <a:lnTo>
                      <a:pt x="1370" y="4802"/>
                    </a:lnTo>
                    <a:lnTo>
                      <a:pt x="1380" y="4828"/>
                    </a:lnTo>
                    <a:lnTo>
                      <a:pt x="1392" y="4855"/>
                    </a:lnTo>
                    <a:lnTo>
                      <a:pt x="1404" y="4881"/>
                    </a:lnTo>
                    <a:lnTo>
                      <a:pt x="1417" y="4905"/>
                    </a:lnTo>
                    <a:lnTo>
                      <a:pt x="1433" y="4929"/>
                    </a:lnTo>
                    <a:lnTo>
                      <a:pt x="1448" y="4952"/>
                    </a:lnTo>
                    <a:lnTo>
                      <a:pt x="1466" y="4974"/>
                    </a:lnTo>
                    <a:lnTo>
                      <a:pt x="1484" y="4996"/>
                    </a:lnTo>
                    <a:lnTo>
                      <a:pt x="1504" y="5016"/>
                    </a:lnTo>
                    <a:lnTo>
                      <a:pt x="1524" y="5035"/>
                    </a:lnTo>
                    <a:lnTo>
                      <a:pt x="1545" y="5053"/>
                    </a:lnTo>
                    <a:lnTo>
                      <a:pt x="1568" y="5070"/>
                    </a:lnTo>
                    <a:lnTo>
                      <a:pt x="1591" y="5087"/>
                    </a:lnTo>
                    <a:lnTo>
                      <a:pt x="1616" y="5101"/>
                    </a:lnTo>
                    <a:lnTo>
                      <a:pt x="1640" y="5115"/>
                    </a:lnTo>
                    <a:lnTo>
                      <a:pt x="1666" y="5127"/>
                    </a:lnTo>
                    <a:lnTo>
                      <a:pt x="1692" y="5138"/>
                    </a:lnTo>
                    <a:lnTo>
                      <a:pt x="1719" y="5148"/>
                    </a:lnTo>
                    <a:lnTo>
                      <a:pt x="1746" y="5157"/>
                    </a:lnTo>
                    <a:lnTo>
                      <a:pt x="1775" y="5164"/>
                    </a:lnTo>
                    <a:lnTo>
                      <a:pt x="1803" y="5169"/>
                    </a:lnTo>
                    <a:lnTo>
                      <a:pt x="1833" y="5173"/>
                    </a:lnTo>
                    <a:lnTo>
                      <a:pt x="1862" y="5175"/>
                    </a:lnTo>
                    <a:lnTo>
                      <a:pt x="1892" y="5176"/>
                    </a:lnTo>
                    <a:lnTo>
                      <a:pt x="1892" y="5176"/>
                    </a:lnTo>
                    <a:lnTo>
                      <a:pt x="1922" y="5175"/>
                    </a:lnTo>
                    <a:lnTo>
                      <a:pt x="1952" y="5173"/>
                    </a:lnTo>
                    <a:lnTo>
                      <a:pt x="1981" y="5169"/>
                    </a:lnTo>
                    <a:lnTo>
                      <a:pt x="2010" y="5164"/>
                    </a:lnTo>
                    <a:lnTo>
                      <a:pt x="2039" y="5157"/>
                    </a:lnTo>
                    <a:lnTo>
                      <a:pt x="2066" y="5148"/>
                    </a:lnTo>
                    <a:lnTo>
                      <a:pt x="2093" y="5139"/>
                    </a:lnTo>
                    <a:lnTo>
                      <a:pt x="2120" y="5128"/>
                    </a:lnTo>
                    <a:lnTo>
                      <a:pt x="2145" y="5116"/>
                    </a:lnTo>
                    <a:lnTo>
                      <a:pt x="2170" y="5101"/>
                    </a:lnTo>
                    <a:lnTo>
                      <a:pt x="2194" y="5087"/>
                    </a:lnTo>
                    <a:lnTo>
                      <a:pt x="2217" y="5071"/>
                    </a:lnTo>
                    <a:lnTo>
                      <a:pt x="2239" y="5055"/>
                    </a:lnTo>
                    <a:lnTo>
                      <a:pt x="2260" y="5037"/>
                    </a:lnTo>
                    <a:lnTo>
                      <a:pt x="2280" y="5017"/>
                    </a:lnTo>
                    <a:lnTo>
                      <a:pt x="2300" y="4997"/>
                    </a:lnTo>
                    <a:lnTo>
                      <a:pt x="2318" y="4976"/>
                    </a:lnTo>
                    <a:lnTo>
                      <a:pt x="2336" y="4954"/>
                    </a:lnTo>
                    <a:lnTo>
                      <a:pt x="2352" y="4931"/>
                    </a:lnTo>
                    <a:lnTo>
                      <a:pt x="2366" y="4908"/>
                    </a:lnTo>
                    <a:lnTo>
                      <a:pt x="2381" y="4883"/>
                    </a:lnTo>
                    <a:lnTo>
                      <a:pt x="2393" y="4859"/>
                    </a:lnTo>
                    <a:lnTo>
                      <a:pt x="2404" y="4832"/>
                    </a:lnTo>
                    <a:lnTo>
                      <a:pt x="2414" y="4806"/>
                    </a:lnTo>
                    <a:lnTo>
                      <a:pt x="2423" y="4778"/>
                    </a:lnTo>
                    <a:lnTo>
                      <a:pt x="2430" y="4751"/>
                    </a:lnTo>
                    <a:lnTo>
                      <a:pt x="2435" y="4723"/>
                    </a:lnTo>
                    <a:lnTo>
                      <a:pt x="2440" y="4694"/>
                    </a:lnTo>
                    <a:lnTo>
                      <a:pt x="2442" y="4665"/>
                    </a:lnTo>
                    <a:lnTo>
                      <a:pt x="2444" y="4636"/>
                    </a:lnTo>
                    <a:lnTo>
                      <a:pt x="2443" y="4606"/>
                    </a:lnTo>
                    <a:lnTo>
                      <a:pt x="2442" y="4576"/>
                    </a:lnTo>
                    <a:lnTo>
                      <a:pt x="2442" y="4576"/>
                    </a:lnTo>
                    <a:lnTo>
                      <a:pt x="2466" y="4575"/>
                    </a:lnTo>
                    <a:lnTo>
                      <a:pt x="2490" y="4572"/>
                    </a:lnTo>
                    <a:lnTo>
                      <a:pt x="2514" y="4569"/>
                    </a:lnTo>
                    <a:lnTo>
                      <a:pt x="2538" y="4566"/>
                    </a:lnTo>
                    <a:lnTo>
                      <a:pt x="2561" y="4560"/>
                    </a:lnTo>
                    <a:lnTo>
                      <a:pt x="2584" y="4556"/>
                    </a:lnTo>
                    <a:lnTo>
                      <a:pt x="2606" y="4549"/>
                    </a:lnTo>
                    <a:lnTo>
                      <a:pt x="2628" y="4542"/>
                    </a:lnTo>
                    <a:lnTo>
                      <a:pt x="2650" y="4536"/>
                    </a:lnTo>
                    <a:lnTo>
                      <a:pt x="2672" y="4527"/>
                    </a:lnTo>
                    <a:lnTo>
                      <a:pt x="2692" y="4518"/>
                    </a:lnTo>
                    <a:lnTo>
                      <a:pt x="2713" y="4509"/>
                    </a:lnTo>
                    <a:lnTo>
                      <a:pt x="2733" y="4499"/>
                    </a:lnTo>
                    <a:lnTo>
                      <a:pt x="2752" y="4489"/>
                    </a:lnTo>
                    <a:lnTo>
                      <a:pt x="2771" y="4477"/>
                    </a:lnTo>
                    <a:lnTo>
                      <a:pt x="2790" y="4465"/>
                    </a:lnTo>
                    <a:lnTo>
                      <a:pt x="2809" y="4453"/>
                    </a:lnTo>
                    <a:lnTo>
                      <a:pt x="2827" y="4440"/>
                    </a:lnTo>
                    <a:lnTo>
                      <a:pt x="2843" y="4426"/>
                    </a:lnTo>
                    <a:lnTo>
                      <a:pt x="2860" y="4413"/>
                    </a:lnTo>
                    <a:lnTo>
                      <a:pt x="2877" y="4399"/>
                    </a:lnTo>
                    <a:lnTo>
                      <a:pt x="2892" y="4383"/>
                    </a:lnTo>
                    <a:lnTo>
                      <a:pt x="2908" y="4367"/>
                    </a:lnTo>
                    <a:lnTo>
                      <a:pt x="2923" y="4352"/>
                    </a:lnTo>
                    <a:lnTo>
                      <a:pt x="2937" y="4335"/>
                    </a:lnTo>
                    <a:lnTo>
                      <a:pt x="2952" y="4318"/>
                    </a:lnTo>
                    <a:lnTo>
                      <a:pt x="2977" y="4284"/>
                    </a:lnTo>
                    <a:lnTo>
                      <a:pt x="3001" y="4248"/>
                    </a:lnTo>
                    <a:lnTo>
                      <a:pt x="3023" y="4210"/>
                    </a:lnTo>
                    <a:lnTo>
                      <a:pt x="3042" y="4172"/>
                    </a:lnTo>
                    <a:lnTo>
                      <a:pt x="3059" y="4132"/>
                    </a:lnTo>
                    <a:lnTo>
                      <a:pt x="3073" y="4091"/>
                    </a:lnTo>
                    <a:lnTo>
                      <a:pt x="3085" y="4050"/>
                    </a:lnTo>
                    <a:lnTo>
                      <a:pt x="3090" y="4029"/>
                    </a:lnTo>
                    <a:lnTo>
                      <a:pt x="3094" y="4008"/>
                    </a:lnTo>
                    <a:lnTo>
                      <a:pt x="3098" y="3985"/>
                    </a:lnTo>
                    <a:lnTo>
                      <a:pt x="3101" y="3964"/>
                    </a:lnTo>
                    <a:lnTo>
                      <a:pt x="3103" y="3942"/>
                    </a:lnTo>
                    <a:lnTo>
                      <a:pt x="3105" y="3921"/>
                    </a:lnTo>
                    <a:lnTo>
                      <a:pt x="3106" y="3898"/>
                    </a:lnTo>
                    <a:lnTo>
                      <a:pt x="3106" y="3876"/>
                    </a:lnTo>
                    <a:lnTo>
                      <a:pt x="3105" y="3855"/>
                    </a:lnTo>
                    <a:lnTo>
                      <a:pt x="3104" y="3833"/>
                    </a:lnTo>
                    <a:lnTo>
                      <a:pt x="3103" y="3810"/>
                    </a:lnTo>
                    <a:lnTo>
                      <a:pt x="3100" y="3788"/>
                    </a:lnTo>
                    <a:lnTo>
                      <a:pt x="3096" y="3766"/>
                    </a:lnTo>
                    <a:lnTo>
                      <a:pt x="3093" y="3744"/>
                    </a:lnTo>
                    <a:lnTo>
                      <a:pt x="3088" y="3722"/>
                    </a:lnTo>
                    <a:lnTo>
                      <a:pt x="3082" y="3700"/>
                    </a:lnTo>
                    <a:lnTo>
                      <a:pt x="3076" y="3678"/>
                    </a:lnTo>
                    <a:lnTo>
                      <a:pt x="3069" y="3656"/>
                    </a:lnTo>
                    <a:lnTo>
                      <a:pt x="3061" y="3634"/>
                    </a:lnTo>
                    <a:lnTo>
                      <a:pt x="3052" y="3612"/>
                    </a:lnTo>
                    <a:lnTo>
                      <a:pt x="3043" y="3591"/>
                    </a:lnTo>
                    <a:lnTo>
                      <a:pt x="3033" y="3570"/>
                    </a:lnTo>
                    <a:lnTo>
                      <a:pt x="3022" y="3549"/>
                    </a:lnTo>
                    <a:lnTo>
                      <a:pt x="3009" y="3528"/>
                    </a:lnTo>
                    <a:lnTo>
                      <a:pt x="3009" y="3528"/>
                    </a:lnTo>
                    <a:lnTo>
                      <a:pt x="3035" y="3516"/>
                    </a:lnTo>
                    <a:lnTo>
                      <a:pt x="3060" y="3505"/>
                    </a:lnTo>
                    <a:lnTo>
                      <a:pt x="3085" y="3493"/>
                    </a:lnTo>
                    <a:lnTo>
                      <a:pt x="3109" y="3478"/>
                    </a:lnTo>
                    <a:lnTo>
                      <a:pt x="3132" y="3465"/>
                    </a:lnTo>
                    <a:lnTo>
                      <a:pt x="3154" y="3450"/>
                    </a:lnTo>
                    <a:lnTo>
                      <a:pt x="3177" y="3434"/>
                    </a:lnTo>
                    <a:lnTo>
                      <a:pt x="3198" y="3417"/>
                    </a:lnTo>
                    <a:lnTo>
                      <a:pt x="3219" y="3399"/>
                    </a:lnTo>
                    <a:lnTo>
                      <a:pt x="3239" y="3382"/>
                    </a:lnTo>
                    <a:lnTo>
                      <a:pt x="3258" y="3363"/>
                    </a:lnTo>
                    <a:lnTo>
                      <a:pt x="3277" y="3344"/>
                    </a:lnTo>
                    <a:lnTo>
                      <a:pt x="3295" y="3324"/>
                    </a:lnTo>
                    <a:lnTo>
                      <a:pt x="3312" y="3303"/>
                    </a:lnTo>
                    <a:lnTo>
                      <a:pt x="3328" y="3281"/>
                    </a:lnTo>
                    <a:lnTo>
                      <a:pt x="3344" y="3260"/>
                    </a:lnTo>
                    <a:lnTo>
                      <a:pt x="3358" y="3237"/>
                    </a:lnTo>
                    <a:lnTo>
                      <a:pt x="3372" y="3215"/>
                    </a:lnTo>
                    <a:lnTo>
                      <a:pt x="3385" y="3191"/>
                    </a:lnTo>
                    <a:lnTo>
                      <a:pt x="3398" y="3167"/>
                    </a:lnTo>
                    <a:lnTo>
                      <a:pt x="3409" y="3142"/>
                    </a:lnTo>
                    <a:lnTo>
                      <a:pt x="3419" y="3118"/>
                    </a:lnTo>
                    <a:lnTo>
                      <a:pt x="3429" y="3092"/>
                    </a:lnTo>
                    <a:lnTo>
                      <a:pt x="3437" y="3066"/>
                    </a:lnTo>
                    <a:lnTo>
                      <a:pt x="3444" y="3040"/>
                    </a:lnTo>
                    <a:lnTo>
                      <a:pt x="3451" y="3013"/>
                    </a:lnTo>
                    <a:lnTo>
                      <a:pt x="3457" y="2986"/>
                    </a:lnTo>
                    <a:lnTo>
                      <a:pt x="3461" y="2959"/>
                    </a:lnTo>
                    <a:lnTo>
                      <a:pt x="3466" y="2932"/>
                    </a:lnTo>
                    <a:lnTo>
                      <a:pt x="3468" y="2904"/>
                    </a:lnTo>
                    <a:lnTo>
                      <a:pt x="3469" y="2876"/>
                    </a:lnTo>
                    <a:lnTo>
                      <a:pt x="3470" y="2847"/>
                    </a:lnTo>
                    <a:lnTo>
                      <a:pt x="3470" y="2847"/>
                    </a:lnTo>
                    <a:close/>
                    <a:moveTo>
                      <a:pt x="2311" y="1389"/>
                    </a:moveTo>
                    <a:lnTo>
                      <a:pt x="2311" y="1389"/>
                    </a:lnTo>
                    <a:lnTo>
                      <a:pt x="2348" y="1390"/>
                    </a:lnTo>
                    <a:lnTo>
                      <a:pt x="2384" y="1393"/>
                    </a:lnTo>
                    <a:lnTo>
                      <a:pt x="2420" y="1399"/>
                    </a:lnTo>
                    <a:lnTo>
                      <a:pt x="2454" y="1407"/>
                    </a:lnTo>
                    <a:lnTo>
                      <a:pt x="2488" y="1417"/>
                    </a:lnTo>
                    <a:lnTo>
                      <a:pt x="2520" y="1428"/>
                    </a:lnTo>
                    <a:lnTo>
                      <a:pt x="2551" y="1441"/>
                    </a:lnTo>
                    <a:lnTo>
                      <a:pt x="2581" y="1457"/>
                    </a:lnTo>
                    <a:lnTo>
                      <a:pt x="2611" y="1474"/>
                    </a:lnTo>
                    <a:lnTo>
                      <a:pt x="2639" y="1493"/>
                    </a:lnTo>
                    <a:lnTo>
                      <a:pt x="2666" y="1513"/>
                    </a:lnTo>
                    <a:lnTo>
                      <a:pt x="2692" y="1534"/>
                    </a:lnTo>
                    <a:lnTo>
                      <a:pt x="2715" y="1557"/>
                    </a:lnTo>
                    <a:lnTo>
                      <a:pt x="2739" y="1582"/>
                    </a:lnTo>
                    <a:lnTo>
                      <a:pt x="2760" y="1607"/>
                    </a:lnTo>
                    <a:lnTo>
                      <a:pt x="2780" y="1634"/>
                    </a:lnTo>
                    <a:lnTo>
                      <a:pt x="2798" y="1662"/>
                    </a:lnTo>
                    <a:lnTo>
                      <a:pt x="2814" y="1691"/>
                    </a:lnTo>
                    <a:lnTo>
                      <a:pt x="2830" y="1720"/>
                    </a:lnTo>
                    <a:lnTo>
                      <a:pt x="2843" y="1751"/>
                    </a:lnTo>
                    <a:lnTo>
                      <a:pt x="2854" y="1782"/>
                    </a:lnTo>
                    <a:lnTo>
                      <a:pt x="2863" y="1814"/>
                    </a:lnTo>
                    <a:lnTo>
                      <a:pt x="2871" y="1847"/>
                    </a:lnTo>
                    <a:lnTo>
                      <a:pt x="2878" y="1880"/>
                    </a:lnTo>
                    <a:lnTo>
                      <a:pt x="2881" y="1915"/>
                    </a:lnTo>
                    <a:lnTo>
                      <a:pt x="2883" y="1948"/>
                    </a:lnTo>
                    <a:lnTo>
                      <a:pt x="2882" y="1983"/>
                    </a:lnTo>
                    <a:lnTo>
                      <a:pt x="2880" y="2018"/>
                    </a:lnTo>
                    <a:lnTo>
                      <a:pt x="2876" y="2053"/>
                    </a:lnTo>
                    <a:lnTo>
                      <a:pt x="2868" y="2088"/>
                    </a:lnTo>
                    <a:lnTo>
                      <a:pt x="2859" y="2123"/>
                    </a:lnTo>
                    <a:lnTo>
                      <a:pt x="2847" y="2159"/>
                    </a:lnTo>
                    <a:lnTo>
                      <a:pt x="2847" y="2159"/>
                    </a:lnTo>
                    <a:lnTo>
                      <a:pt x="2838" y="2181"/>
                    </a:lnTo>
                    <a:lnTo>
                      <a:pt x="2828" y="2203"/>
                    </a:lnTo>
                    <a:lnTo>
                      <a:pt x="2818" y="2225"/>
                    </a:lnTo>
                    <a:lnTo>
                      <a:pt x="2805" y="2247"/>
                    </a:lnTo>
                    <a:lnTo>
                      <a:pt x="2793" y="2267"/>
                    </a:lnTo>
                    <a:lnTo>
                      <a:pt x="2780" y="2287"/>
                    </a:lnTo>
                    <a:lnTo>
                      <a:pt x="2765" y="2307"/>
                    </a:lnTo>
                    <a:lnTo>
                      <a:pt x="2750" y="2326"/>
                    </a:lnTo>
                    <a:lnTo>
                      <a:pt x="2734" y="2343"/>
                    </a:lnTo>
                    <a:lnTo>
                      <a:pt x="2717" y="2361"/>
                    </a:lnTo>
                    <a:lnTo>
                      <a:pt x="2701" y="2378"/>
                    </a:lnTo>
                    <a:lnTo>
                      <a:pt x="2683" y="2394"/>
                    </a:lnTo>
                    <a:lnTo>
                      <a:pt x="2664" y="2409"/>
                    </a:lnTo>
                    <a:lnTo>
                      <a:pt x="2645" y="2424"/>
                    </a:lnTo>
                    <a:lnTo>
                      <a:pt x="2625" y="2437"/>
                    </a:lnTo>
                    <a:lnTo>
                      <a:pt x="2605" y="2449"/>
                    </a:lnTo>
                    <a:lnTo>
                      <a:pt x="2584" y="2462"/>
                    </a:lnTo>
                    <a:lnTo>
                      <a:pt x="2562" y="2473"/>
                    </a:lnTo>
                    <a:lnTo>
                      <a:pt x="2541" y="2483"/>
                    </a:lnTo>
                    <a:lnTo>
                      <a:pt x="2519" y="2492"/>
                    </a:lnTo>
                    <a:lnTo>
                      <a:pt x="2495" y="2501"/>
                    </a:lnTo>
                    <a:lnTo>
                      <a:pt x="2472" y="2507"/>
                    </a:lnTo>
                    <a:lnTo>
                      <a:pt x="2449" y="2514"/>
                    </a:lnTo>
                    <a:lnTo>
                      <a:pt x="2425" y="2519"/>
                    </a:lnTo>
                    <a:lnTo>
                      <a:pt x="2401" y="2524"/>
                    </a:lnTo>
                    <a:lnTo>
                      <a:pt x="2376" y="2527"/>
                    </a:lnTo>
                    <a:lnTo>
                      <a:pt x="2351" y="2530"/>
                    </a:lnTo>
                    <a:lnTo>
                      <a:pt x="2326" y="2531"/>
                    </a:lnTo>
                    <a:lnTo>
                      <a:pt x="2300" y="2531"/>
                    </a:lnTo>
                    <a:lnTo>
                      <a:pt x="2275" y="2530"/>
                    </a:lnTo>
                    <a:lnTo>
                      <a:pt x="2249" y="2527"/>
                    </a:lnTo>
                    <a:lnTo>
                      <a:pt x="2223" y="2524"/>
                    </a:lnTo>
                    <a:lnTo>
                      <a:pt x="2127" y="2499"/>
                    </a:lnTo>
                    <a:lnTo>
                      <a:pt x="2127" y="2499"/>
                    </a:lnTo>
                    <a:lnTo>
                      <a:pt x="2104" y="2492"/>
                    </a:lnTo>
                    <a:lnTo>
                      <a:pt x="2082" y="2483"/>
                    </a:lnTo>
                    <a:lnTo>
                      <a:pt x="2061" y="2473"/>
                    </a:lnTo>
                    <a:lnTo>
                      <a:pt x="2038" y="2462"/>
                    </a:lnTo>
                    <a:lnTo>
                      <a:pt x="2018" y="2449"/>
                    </a:lnTo>
                    <a:lnTo>
                      <a:pt x="1997" y="2436"/>
                    </a:lnTo>
                    <a:lnTo>
                      <a:pt x="1978" y="2423"/>
                    </a:lnTo>
                    <a:lnTo>
                      <a:pt x="1958" y="2408"/>
                    </a:lnTo>
                    <a:lnTo>
                      <a:pt x="1940" y="2394"/>
                    </a:lnTo>
                    <a:lnTo>
                      <a:pt x="1922" y="2377"/>
                    </a:lnTo>
                    <a:lnTo>
                      <a:pt x="1904" y="2360"/>
                    </a:lnTo>
                    <a:lnTo>
                      <a:pt x="1888" y="2342"/>
                    </a:lnTo>
                    <a:lnTo>
                      <a:pt x="1872" y="2325"/>
                    </a:lnTo>
                    <a:lnTo>
                      <a:pt x="1858" y="2306"/>
                    </a:lnTo>
                    <a:lnTo>
                      <a:pt x="1843" y="2286"/>
                    </a:lnTo>
                    <a:lnTo>
                      <a:pt x="1830" y="2266"/>
                    </a:lnTo>
                    <a:lnTo>
                      <a:pt x="1830" y="2266"/>
                    </a:lnTo>
                    <a:lnTo>
                      <a:pt x="1814" y="2241"/>
                    </a:lnTo>
                    <a:lnTo>
                      <a:pt x="1799" y="2212"/>
                    </a:lnTo>
                    <a:lnTo>
                      <a:pt x="1785" y="2181"/>
                    </a:lnTo>
                    <a:lnTo>
                      <a:pt x="1778" y="2166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74" y="2152"/>
                    </a:lnTo>
                    <a:lnTo>
                      <a:pt x="1762" y="2117"/>
                    </a:lnTo>
                    <a:lnTo>
                      <a:pt x="1753" y="2083"/>
                    </a:lnTo>
                    <a:lnTo>
                      <a:pt x="1746" y="2048"/>
                    </a:lnTo>
                    <a:lnTo>
                      <a:pt x="1742" y="2014"/>
                    </a:lnTo>
                    <a:lnTo>
                      <a:pt x="1739" y="1979"/>
                    </a:lnTo>
                    <a:lnTo>
                      <a:pt x="1739" y="1945"/>
                    </a:lnTo>
                    <a:lnTo>
                      <a:pt x="1742" y="1911"/>
                    </a:lnTo>
                    <a:lnTo>
                      <a:pt x="1746" y="1878"/>
                    </a:lnTo>
                    <a:lnTo>
                      <a:pt x="1752" y="1844"/>
                    </a:lnTo>
                    <a:lnTo>
                      <a:pt x="1760" y="1812"/>
                    </a:lnTo>
                    <a:lnTo>
                      <a:pt x="1770" y="1780"/>
                    </a:lnTo>
                    <a:lnTo>
                      <a:pt x="1781" y="1749"/>
                    </a:lnTo>
                    <a:lnTo>
                      <a:pt x="1794" y="1719"/>
                    </a:lnTo>
                    <a:lnTo>
                      <a:pt x="1809" y="1689"/>
                    </a:lnTo>
                    <a:lnTo>
                      <a:pt x="1825" y="1661"/>
                    </a:lnTo>
                    <a:lnTo>
                      <a:pt x="1843" y="1633"/>
                    </a:lnTo>
                    <a:lnTo>
                      <a:pt x="1863" y="1606"/>
                    </a:lnTo>
                    <a:lnTo>
                      <a:pt x="1884" y="1581"/>
                    </a:lnTo>
                    <a:lnTo>
                      <a:pt x="1907" y="1556"/>
                    </a:lnTo>
                    <a:lnTo>
                      <a:pt x="1931" y="1534"/>
                    </a:lnTo>
                    <a:lnTo>
                      <a:pt x="1957" y="1513"/>
                    </a:lnTo>
                    <a:lnTo>
                      <a:pt x="1984" y="1493"/>
                    </a:lnTo>
                    <a:lnTo>
                      <a:pt x="2012" y="1474"/>
                    </a:lnTo>
                    <a:lnTo>
                      <a:pt x="2041" y="1457"/>
                    </a:lnTo>
                    <a:lnTo>
                      <a:pt x="2072" y="1441"/>
                    </a:lnTo>
                    <a:lnTo>
                      <a:pt x="2103" y="1428"/>
                    </a:lnTo>
                    <a:lnTo>
                      <a:pt x="2135" y="1417"/>
                    </a:lnTo>
                    <a:lnTo>
                      <a:pt x="2169" y="1407"/>
                    </a:lnTo>
                    <a:lnTo>
                      <a:pt x="2203" y="1399"/>
                    </a:lnTo>
                    <a:lnTo>
                      <a:pt x="2238" y="1393"/>
                    </a:lnTo>
                    <a:lnTo>
                      <a:pt x="2275" y="1390"/>
                    </a:lnTo>
                    <a:lnTo>
                      <a:pt x="2311" y="1389"/>
                    </a:lnTo>
                    <a:lnTo>
                      <a:pt x="2311" y="1389"/>
                    </a:lnTo>
                    <a:close/>
                    <a:moveTo>
                      <a:pt x="1884" y="3433"/>
                    </a:moveTo>
                    <a:lnTo>
                      <a:pt x="1884" y="3433"/>
                    </a:lnTo>
                    <a:lnTo>
                      <a:pt x="1884" y="3433"/>
                    </a:lnTo>
                    <a:lnTo>
                      <a:pt x="1884" y="3433"/>
                    </a:lnTo>
                    <a:lnTo>
                      <a:pt x="1881" y="3434"/>
                    </a:lnTo>
                    <a:lnTo>
                      <a:pt x="1881" y="3434"/>
                    </a:lnTo>
                    <a:lnTo>
                      <a:pt x="1854" y="3443"/>
                    </a:lnTo>
                    <a:lnTo>
                      <a:pt x="1826" y="3450"/>
                    </a:lnTo>
                    <a:lnTo>
                      <a:pt x="1796" y="3455"/>
                    </a:lnTo>
                    <a:lnTo>
                      <a:pt x="1766" y="3460"/>
                    </a:lnTo>
                    <a:lnTo>
                      <a:pt x="1766" y="3460"/>
                    </a:lnTo>
                    <a:lnTo>
                      <a:pt x="1734" y="3463"/>
                    </a:lnTo>
                    <a:lnTo>
                      <a:pt x="1703" y="3464"/>
                    </a:lnTo>
                    <a:lnTo>
                      <a:pt x="1671" y="3463"/>
                    </a:lnTo>
                    <a:lnTo>
                      <a:pt x="1641" y="3461"/>
                    </a:lnTo>
                    <a:lnTo>
                      <a:pt x="1610" y="3457"/>
                    </a:lnTo>
                    <a:lnTo>
                      <a:pt x="1581" y="3452"/>
                    </a:lnTo>
                    <a:lnTo>
                      <a:pt x="1551" y="3445"/>
                    </a:lnTo>
                    <a:lnTo>
                      <a:pt x="1523" y="3436"/>
                    </a:lnTo>
                    <a:lnTo>
                      <a:pt x="1494" y="3426"/>
                    </a:lnTo>
                    <a:lnTo>
                      <a:pt x="1467" y="3415"/>
                    </a:lnTo>
                    <a:lnTo>
                      <a:pt x="1441" y="3402"/>
                    </a:lnTo>
                    <a:lnTo>
                      <a:pt x="1415" y="3388"/>
                    </a:lnTo>
                    <a:lnTo>
                      <a:pt x="1389" y="3373"/>
                    </a:lnTo>
                    <a:lnTo>
                      <a:pt x="1365" y="3356"/>
                    </a:lnTo>
                    <a:lnTo>
                      <a:pt x="1341" y="3338"/>
                    </a:lnTo>
                    <a:lnTo>
                      <a:pt x="1319" y="3319"/>
                    </a:lnTo>
                    <a:lnTo>
                      <a:pt x="1298" y="3299"/>
                    </a:lnTo>
                    <a:lnTo>
                      <a:pt x="1277" y="3278"/>
                    </a:lnTo>
                    <a:lnTo>
                      <a:pt x="1258" y="3256"/>
                    </a:lnTo>
                    <a:lnTo>
                      <a:pt x="1240" y="3233"/>
                    </a:lnTo>
                    <a:lnTo>
                      <a:pt x="1223" y="3209"/>
                    </a:lnTo>
                    <a:lnTo>
                      <a:pt x="1206" y="3184"/>
                    </a:lnTo>
                    <a:lnTo>
                      <a:pt x="1192" y="3158"/>
                    </a:lnTo>
                    <a:lnTo>
                      <a:pt x="1180" y="3131"/>
                    </a:lnTo>
                    <a:lnTo>
                      <a:pt x="1167" y="3104"/>
                    </a:lnTo>
                    <a:lnTo>
                      <a:pt x="1157" y="3075"/>
                    </a:lnTo>
                    <a:lnTo>
                      <a:pt x="1148" y="3046"/>
                    </a:lnTo>
                    <a:lnTo>
                      <a:pt x="1141" y="3017"/>
                    </a:lnTo>
                    <a:lnTo>
                      <a:pt x="1135" y="2987"/>
                    </a:lnTo>
                    <a:lnTo>
                      <a:pt x="1131" y="2956"/>
                    </a:lnTo>
                    <a:lnTo>
                      <a:pt x="1128" y="2925"/>
                    </a:lnTo>
                    <a:lnTo>
                      <a:pt x="1127" y="2893"/>
                    </a:lnTo>
                    <a:lnTo>
                      <a:pt x="1127" y="2893"/>
                    </a:lnTo>
                    <a:lnTo>
                      <a:pt x="1128" y="2861"/>
                    </a:lnTo>
                    <a:lnTo>
                      <a:pt x="1131" y="2831"/>
                    </a:lnTo>
                    <a:lnTo>
                      <a:pt x="1135" y="2801"/>
                    </a:lnTo>
                    <a:lnTo>
                      <a:pt x="1141" y="2771"/>
                    </a:lnTo>
                    <a:lnTo>
                      <a:pt x="1147" y="2742"/>
                    </a:lnTo>
                    <a:lnTo>
                      <a:pt x="1156" y="2713"/>
                    </a:lnTo>
                    <a:lnTo>
                      <a:pt x="1166" y="2685"/>
                    </a:lnTo>
                    <a:lnTo>
                      <a:pt x="1179" y="2658"/>
                    </a:lnTo>
                    <a:lnTo>
                      <a:pt x="1191" y="2631"/>
                    </a:lnTo>
                    <a:lnTo>
                      <a:pt x="1205" y="2605"/>
                    </a:lnTo>
                    <a:lnTo>
                      <a:pt x="1221" y="2581"/>
                    </a:lnTo>
                    <a:lnTo>
                      <a:pt x="1238" y="2556"/>
                    </a:lnTo>
                    <a:lnTo>
                      <a:pt x="1256" y="2533"/>
                    </a:lnTo>
                    <a:lnTo>
                      <a:pt x="1274" y="2511"/>
                    </a:lnTo>
                    <a:lnTo>
                      <a:pt x="1295" y="2489"/>
                    </a:lnTo>
                    <a:lnTo>
                      <a:pt x="1317" y="2469"/>
                    </a:lnTo>
                    <a:lnTo>
                      <a:pt x="1339" y="2449"/>
                    </a:lnTo>
                    <a:lnTo>
                      <a:pt x="1363" y="2431"/>
                    </a:lnTo>
                    <a:lnTo>
                      <a:pt x="1386" y="2415"/>
                    </a:lnTo>
                    <a:lnTo>
                      <a:pt x="1412" y="2399"/>
                    </a:lnTo>
                    <a:lnTo>
                      <a:pt x="1437" y="2385"/>
                    </a:lnTo>
                    <a:lnTo>
                      <a:pt x="1465" y="2372"/>
                    </a:lnTo>
                    <a:lnTo>
                      <a:pt x="1492" y="2360"/>
                    </a:lnTo>
                    <a:lnTo>
                      <a:pt x="1521" y="2350"/>
                    </a:lnTo>
                    <a:lnTo>
                      <a:pt x="1550" y="2342"/>
                    </a:lnTo>
                    <a:lnTo>
                      <a:pt x="1580" y="2335"/>
                    </a:lnTo>
                    <a:lnTo>
                      <a:pt x="1610" y="2329"/>
                    </a:lnTo>
                    <a:lnTo>
                      <a:pt x="1641" y="2326"/>
                    </a:lnTo>
                    <a:lnTo>
                      <a:pt x="1673" y="2323"/>
                    </a:lnTo>
                    <a:lnTo>
                      <a:pt x="1705" y="2323"/>
                    </a:lnTo>
                    <a:lnTo>
                      <a:pt x="1737" y="2325"/>
                    </a:lnTo>
                    <a:lnTo>
                      <a:pt x="1771" y="2328"/>
                    </a:lnTo>
                    <a:lnTo>
                      <a:pt x="1771" y="2328"/>
                    </a:lnTo>
                    <a:lnTo>
                      <a:pt x="1791" y="2355"/>
                    </a:lnTo>
                    <a:lnTo>
                      <a:pt x="1812" y="2381"/>
                    </a:lnTo>
                    <a:lnTo>
                      <a:pt x="1833" y="2406"/>
                    </a:lnTo>
                    <a:lnTo>
                      <a:pt x="1857" y="2429"/>
                    </a:lnTo>
                    <a:lnTo>
                      <a:pt x="1881" y="2452"/>
                    </a:lnTo>
                    <a:lnTo>
                      <a:pt x="1906" y="2472"/>
                    </a:lnTo>
                    <a:lnTo>
                      <a:pt x="1931" y="2492"/>
                    </a:lnTo>
                    <a:lnTo>
                      <a:pt x="1957" y="2509"/>
                    </a:lnTo>
                    <a:lnTo>
                      <a:pt x="1985" y="2526"/>
                    </a:lnTo>
                    <a:lnTo>
                      <a:pt x="2013" y="2541"/>
                    </a:lnTo>
                    <a:lnTo>
                      <a:pt x="2041" y="2555"/>
                    </a:lnTo>
                    <a:lnTo>
                      <a:pt x="2070" y="2567"/>
                    </a:lnTo>
                    <a:lnTo>
                      <a:pt x="2099" y="2579"/>
                    </a:lnTo>
                    <a:lnTo>
                      <a:pt x="2129" y="2587"/>
                    </a:lnTo>
                    <a:lnTo>
                      <a:pt x="2159" y="2595"/>
                    </a:lnTo>
                    <a:lnTo>
                      <a:pt x="2189" y="2602"/>
                    </a:lnTo>
                    <a:lnTo>
                      <a:pt x="2189" y="2602"/>
                    </a:lnTo>
                    <a:lnTo>
                      <a:pt x="2206" y="2631"/>
                    </a:lnTo>
                    <a:lnTo>
                      <a:pt x="2220" y="2661"/>
                    </a:lnTo>
                    <a:lnTo>
                      <a:pt x="2233" y="2691"/>
                    </a:lnTo>
                    <a:lnTo>
                      <a:pt x="2243" y="2722"/>
                    </a:lnTo>
                    <a:lnTo>
                      <a:pt x="2252" y="2752"/>
                    </a:lnTo>
                    <a:lnTo>
                      <a:pt x="2260" y="2783"/>
                    </a:lnTo>
                    <a:lnTo>
                      <a:pt x="2265" y="2815"/>
                    </a:lnTo>
                    <a:lnTo>
                      <a:pt x="2268" y="2846"/>
                    </a:lnTo>
                    <a:lnTo>
                      <a:pt x="2270" y="2877"/>
                    </a:lnTo>
                    <a:lnTo>
                      <a:pt x="2270" y="2908"/>
                    </a:lnTo>
                    <a:lnTo>
                      <a:pt x="2268" y="2939"/>
                    </a:lnTo>
                    <a:lnTo>
                      <a:pt x="2265" y="2971"/>
                    </a:lnTo>
                    <a:lnTo>
                      <a:pt x="2259" y="3001"/>
                    </a:lnTo>
                    <a:lnTo>
                      <a:pt x="2252" y="3031"/>
                    </a:lnTo>
                    <a:lnTo>
                      <a:pt x="2245" y="3061"/>
                    </a:lnTo>
                    <a:lnTo>
                      <a:pt x="2235" y="3090"/>
                    </a:lnTo>
                    <a:lnTo>
                      <a:pt x="2223" y="3118"/>
                    </a:lnTo>
                    <a:lnTo>
                      <a:pt x="2210" y="3147"/>
                    </a:lnTo>
                    <a:lnTo>
                      <a:pt x="2196" y="3173"/>
                    </a:lnTo>
                    <a:lnTo>
                      <a:pt x="2180" y="3200"/>
                    </a:lnTo>
                    <a:lnTo>
                      <a:pt x="2162" y="3226"/>
                    </a:lnTo>
                    <a:lnTo>
                      <a:pt x="2144" y="3250"/>
                    </a:lnTo>
                    <a:lnTo>
                      <a:pt x="2124" y="3275"/>
                    </a:lnTo>
                    <a:lnTo>
                      <a:pt x="2102" y="3297"/>
                    </a:lnTo>
                    <a:lnTo>
                      <a:pt x="2080" y="3318"/>
                    </a:lnTo>
                    <a:lnTo>
                      <a:pt x="2055" y="3339"/>
                    </a:lnTo>
                    <a:lnTo>
                      <a:pt x="2029" y="3358"/>
                    </a:lnTo>
                    <a:lnTo>
                      <a:pt x="2004" y="3376"/>
                    </a:lnTo>
                    <a:lnTo>
                      <a:pt x="1976" y="3393"/>
                    </a:lnTo>
                    <a:lnTo>
                      <a:pt x="1947" y="3407"/>
                    </a:lnTo>
                    <a:lnTo>
                      <a:pt x="1916" y="3421"/>
                    </a:lnTo>
                    <a:lnTo>
                      <a:pt x="1884" y="3433"/>
                    </a:lnTo>
                    <a:lnTo>
                      <a:pt x="1884" y="3433"/>
                    </a:lnTo>
                    <a:close/>
                    <a:moveTo>
                      <a:pt x="1610" y="1157"/>
                    </a:moveTo>
                    <a:lnTo>
                      <a:pt x="1610" y="1157"/>
                    </a:lnTo>
                    <a:lnTo>
                      <a:pt x="1627" y="1178"/>
                    </a:lnTo>
                    <a:lnTo>
                      <a:pt x="1645" y="1200"/>
                    </a:lnTo>
                    <a:lnTo>
                      <a:pt x="1664" y="1221"/>
                    </a:lnTo>
                    <a:lnTo>
                      <a:pt x="1685" y="1240"/>
                    </a:lnTo>
                    <a:lnTo>
                      <a:pt x="1707" y="1259"/>
                    </a:lnTo>
                    <a:lnTo>
                      <a:pt x="1731" y="1276"/>
                    </a:lnTo>
                    <a:lnTo>
                      <a:pt x="1755" y="1293"/>
                    </a:lnTo>
                    <a:lnTo>
                      <a:pt x="1780" y="1309"/>
                    </a:lnTo>
                    <a:lnTo>
                      <a:pt x="1804" y="1324"/>
                    </a:lnTo>
                    <a:lnTo>
                      <a:pt x="1830" y="1338"/>
                    </a:lnTo>
                    <a:lnTo>
                      <a:pt x="1879" y="1363"/>
                    </a:lnTo>
                    <a:lnTo>
                      <a:pt x="1926" y="1386"/>
                    </a:lnTo>
                    <a:lnTo>
                      <a:pt x="1968" y="1403"/>
                    </a:lnTo>
                    <a:lnTo>
                      <a:pt x="1968" y="1403"/>
                    </a:lnTo>
                    <a:lnTo>
                      <a:pt x="1950" y="1416"/>
                    </a:lnTo>
                    <a:lnTo>
                      <a:pt x="1931" y="1428"/>
                    </a:lnTo>
                    <a:lnTo>
                      <a:pt x="1913" y="1441"/>
                    </a:lnTo>
                    <a:lnTo>
                      <a:pt x="1897" y="1455"/>
                    </a:lnTo>
                    <a:lnTo>
                      <a:pt x="1880" y="1469"/>
                    </a:lnTo>
                    <a:lnTo>
                      <a:pt x="1864" y="1484"/>
                    </a:lnTo>
                    <a:lnTo>
                      <a:pt x="1848" y="1499"/>
                    </a:lnTo>
                    <a:lnTo>
                      <a:pt x="1833" y="1515"/>
                    </a:lnTo>
                    <a:lnTo>
                      <a:pt x="1819" y="1531"/>
                    </a:lnTo>
                    <a:lnTo>
                      <a:pt x="1804" y="1548"/>
                    </a:lnTo>
                    <a:lnTo>
                      <a:pt x="1791" y="1565"/>
                    </a:lnTo>
                    <a:lnTo>
                      <a:pt x="1777" y="1583"/>
                    </a:lnTo>
                    <a:lnTo>
                      <a:pt x="1765" y="1601"/>
                    </a:lnTo>
                    <a:lnTo>
                      <a:pt x="1753" y="1619"/>
                    </a:lnTo>
                    <a:lnTo>
                      <a:pt x="1742" y="1638"/>
                    </a:lnTo>
                    <a:lnTo>
                      <a:pt x="1732" y="1657"/>
                    </a:lnTo>
                    <a:lnTo>
                      <a:pt x="1732" y="1657"/>
                    </a:lnTo>
                    <a:lnTo>
                      <a:pt x="1710" y="1626"/>
                    </a:lnTo>
                    <a:lnTo>
                      <a:pt x="1688" y="1596"/>
                    </a:lnTo>
                    <a:lnTo>
                      <a:pt x="1664" y="1567"/>
                    </a:lnTo>
                    <a:lnTo>
                      <a:pt x="1638" y="1540"/>
                    </a:lnTo>
                    <a:lnTo>
                      <a:pt x="1609" y="1516"/>
                    </a:lnTo>
                    <a:lnTo>
                      <a:pt x="1580" y="1493"/>
                    </a:lnTo>
                    <a:lnTo>
                      <a:pt x="1549" y="1471"/>
                    </a:lnTo>
                    <a:lnTo>
                      <a:pt x="1515" y="1451"/>
                    </a:lnTo>
                    <a:lnTo>
                      <a:pt x="1515" y="1451"/>
                    </a:lnTo>
                    <a:lnTo>
                      <a:pt x="1526" y="1425"/>
                    </a:lnTo>
                    <a:lnTo>
                      <a:pt x="1538" y="1394"/>
                    </a:lnTo>
                    <a:lnTo>
                      <a:pt x="1561" y="1325"/>
                    </a:lnTo>
                    <a:lnTo>
                      <a:pt x="1586" y="1245"/>
                    </a:lnTo>
                    <a:lnTo>
                      <a:pt x="1610" y="1157"/>
                    </a:lnTo>
                    <a:lnTo>
                      <a:pt x="1610" y="1157"/>
                    </a:lnTo>
                    <a:close/>
                    <a:moveTo>
                      <a:pt x="1237" y="1464"/>
                    </a:moveTo>
                    <a:lnTo>
                      <a:pt x="1237" y="1464"/>
                    </a:lnTo>
                    <a:lnTo>
                      <a:pt x="1263" y="1464"/>
                    </a:lnTo>
                    <a:lnTo>
                      <a:pt x="1290" y="1466"/>
                    </a:lnTo>
                    <a:lnTo>
                      <a:pt x="1317" y="1469"/>
                    </a:lnTo>
                    <a:lnTo>
                      <a:pt x="1344" y="1475"/>
                    </a:lnTo>
                    <a:lnTo>
                      <a:pt x="1369" y="1481"/>
                    </a:lnTo>
                    <a:lnTo>
                      <a:pt x="1394" y="1488"/>
                    </a:lnTo>
                    <a:lnTo>
                      <a:pt x="1419" y="1498"/>
                    </a:lnTo>
                    <a:lnTo>
                      <a:pt x="1444" y="1508"/>
                    </a:lnTo>
                    <a:lnTo>
                      <a:pt x="1444" y="1508"/>
                    </a:lnTo>
                    <a:lnTo>
                      <a:pt x="1464" y="1518"/>
                    </a:lnTo>
                    <a:lnTo>
                      <a:pt x="1484" y="1529"/>
                    </a:lnTo>
                    <a:lnTo>
                      <a:pt x="1503" y="1540"/>
                    </a:lnTo>
                    <a:lnTo>
                      <a:pt x="1522" y="1553"/>
                    </a:lnTo>
                    <a:lnTo>
                      <a:pt x="1540" y="1566"/>
                    </a:lnTo>
                    <a:lnTo>
                      <a:pt x="1557" y="1579"/>
                    </a:lnTo>
                    <a:lnTo>
                      <a:pt x="1573" y="1594"/>
                    </a:lnTo>
                    <a:lnTo>
                      <a:pt x="1589" y="1609"/>
                    </a:lnTo>
                    <a:lnTo>
                      <a:pt x="1605" y="1625"/>
                    </a:lnTo>
                    <a:lnTo>
                      <a:pt x="1619" y="1642"/>
                    </a:lnTo>
                    <a:lnTo>
                      <a:pt x="1632" y="1660"/>
                    </a:lnTo>
                    <a:lnTo>
                      <a:pt x="1646" y="1677"/>
                    </a:lnTo>
                    <a:lnTo>
                      <a:pt x="1658" y="1695"/>
                    </a:lnTo>
                    <a:lnTo>
                      <a:pt x="1669" y="1715"/>
                    </a:lnTo>
                    <a:lnTo>
                      <a:pt x="1680" y="1734"/>
                    </a:lnTo>
                    <a:lnTo>
                      <a:pt x="1689" y="1754"/>
                    </a:lnTo>
                    <a:lnTo>
                      <a:pt x="1689" y="1754"/>
                    </a:lnTo>
                    <a:lnTo>
                      <a:pt x="1683" y="1779"/>
                    </a:lnTo>
                    <a:lnTo>
                      <a:pt x="1676" y="1803"/>
                    </a:lnTo>
                    <a:lnTo>
                      <a:pt x="1670" y="1829"/>
                    </a:lnTo>
                    <a:lnTo>
                      <a:pt x="1666" y="1853"/>
                    </a:lnTo>
                    <a:lnTo>
                      <a:pt x="1661" y="1879"/>
                    </a:lnTo>
                    <a:lnTo>
                      <a:pt x="1659" y="1905"/>
                    </a:lnTo>
                    <a:lnTo>
                      <a:pt x="1658" y="1930"/>
                    </a:lnTo>
                    <a:lnTo>
                      <a:pt x="1657" y="1957"/>
                    </a:lnTo>
                    <a:lnTo>
                      <a:pt x="1657" y="1983"/>
                    </a:lnTo>
                    <a:lnTo>
                      <a:pt x="1659" y="2008"/>
                    </a:lnTo>
                    <a:lnTo>
                      <a:pt x="1661" y="2035"/>
                    </a:lnTo>
                    <a:lnTo>
                      <a:pt x="1665" y="2061"/>
                    </a:lnTo>
                    <a:lnTo>
                      <a:pt x="1669" y="2086"/>
                    </a:lnTo>
                    <a:lnTo>
                      <a:pt x="1675" y="2113"/>
                    </a:lnTo>
                    <a:lnTo>
                      <a:pt x="1681" y="2139"/>
                    </a:lnTo>
                    <a:lnTo>
                      <a:pt x="1689" y="2163"/>
                    </a:lnTo>
                    <a:lnTo>
                      <a:pt x="1689" y="2163"/>
                    </a:lnTo>
                    <a:lnTo>
                      <a:pt x="1678" y="2186"/>
                    </a:lnTo>
                    <a:lnTo>
                      <a:pt x="1669" y="2204"/>
                    </a:lnTo>
                    <a:lnTo>
                      <a:pt x="1659" y="2221"/>
                    </a:lnTo>
                    <a:lnTo>
                      <a:pt x="1645" y="2241"/>
                    </a:lnTo>
                    <a:lnTo>
                      <a:pt x="1645" y="2241"/>
                    </a:lnTo>
                    <a:lnTo>
                      <a:pt x="1621" y="2243"/>
                    </a:lnTo>
                    <a:lnTo>
                      <a:pt x="1599" y="2247"/>
                    </a:lnTo>
                    <a:lnTo>
                      <a:pt x="1576" y="2251"/>
                    </a:lnTo>
                    <a:lnTo>
                      <a:pt x="1552" y="2255"/>
                    </a:lnTo>
                    <a:lnTo>
                      <a:pt x="1530" y="2261"/>
                    </a:lnTo>
                    <a:lnTo>
                      <a:pt x="1508" y="2268"/>
                    </a:lnTo>
                    <a:lnTo>
                      <a:pt x="1484" y="2276"/>
                    </a:lnTo>
                    <a:lnTo>
                      <a:pt x="1463" y="2283"/>
                    </a:lnTo>
                    <a:lnTo>
                      <a:pt x="1441" y="2292"/>
                    </a:lnTo>
                    <a:lnTo>
                      <a:pt x="1418" y="2302"/>
                    </a:lnTo>
                    <a:lnTo>
                      <a:pt x="1397" y="2312"/>
                    </a:lnTo>
                    <a:lnTo>
                      <a:pt x="1376" y="2325"/>
                    </a:lnTo>
                    <a:lnTo>
                      <a:pt x="1355" y="2337"/>
                    </a:lnTo>
                    <a:lnTo>
                      <a:pt x="1335" y="2350"/>
                    </a:lnTo>
                    <a:lnTo>
                      <a:pt x="1315" y="2364"/>
                    </a:lnTo>
                    <a:lnTo>
                      <a:pt x="1295" y="2379"/>
                    </a:lnTo>
                    <a:lnTo>
                      <a:pt x="1295" y="2379"/>
                    </a:lnTo>
                    <a:lnTo>
                      <a:pt x="1273" y="2396"/>
                    </a:lnTo>
                    <a:lnTo>
                      <a:pt x="1273" y="2396"/>
                    </a:lnTo>
                    <a:lnTo>
                      <a:pt x="1248" y="2367"/>
                    </a:lnTo>
                    <a:lnTo>
                      <a:pt x="1221" y="2340"/>
                    </a:lnTo>
                    <a:lnTo>
                      <a:pt x="1193" y="2315"/>
                    </a:lnTo>
                    <a:lnTo>
                      <a:pt x="1164" y="2291"/>
                    </a:lnTo>
                    <a:lnTo>
                      <a:pt x="1135" y="2269"/>
                    </a:lnTo>
                    <a:lnTo>
                      <a:pt x="1105" y="2249"/>
                    </a:lnTo>
                    <a:lnTo>
                      <a:pt x="1074" y="2231"/>
                    </a:lnTo>
                    <a:lnTo>
                      <a:pt x="1043" y="2214"/>
                    </a:lnTo>
                    <a:lnTo>
                      <a:pt x="1010" y="2199"/>
                    </a:lnTo>
                    <a:lnTo>
                      <a:pt x="977" y="2185"/>
                    </a:lnTo>
                    <a:lnTo>
                      <a:pt x="943" y="2174"/>
                    </a:lnTo>
                    <a:lnTo>
                      <a:pt x="910" y="2164"/>
                    </a:lnTo>
                    <a:lnTo>
                      <a:pt x="876" y="2155"/>
                    </a:lnTo>
                    <a:lnTo>
                      <a:pt x="842" y="2149"/>
                    </a:lnTo>
                    <a:lnTo>
                      <a:pt x="808" y="2144"/>
                    </a:lnTo>
                    <a:lnTo>
                      <a:pt x="774" y="2141"/>
                    </a:lnTo>
                    <a:lnTo>
                      <a:pt x="774" y="2141"/>
                    </a:lnTo>
                    <a:lnTo>
                      <a:pt x="766" y="2120"/>
                    </a:lnTo>
                    <a:lnTo>
                      <a:pt x="759" y="2097"/>
                    </a:lnTo>
                    <a:lnTo>
                      <a:pt x="753" y="2075"/>
                    </a:lnTo>
                    <a:lnTo>
                      <a:pt x="748" y="2052"/>
                    </a:lnTo>
                    <a:lnTo>
                      <a:pt x="745" y="2029"/>
                    </a:lnTo>
                    <a:lnTo>
                      <a:pt x="742" y="2006"/>
                    </a:lnTo>
                    <a:lnTo>
                      <a:pt x="740" y="1983"/>
                    </a:lnTo>
                    <a:lnTo>
                      <a:pt x="739" y="1959"/>
                    </a:lnTo>
                    <a:lnTo>
                      <a:pt x="739" y="1959"/>
                    </a:lnTo>
                    <a:lnTo>
                      <a:pt x="740" y="1935"/>
                    </a:lnTo>
                    <a:lnTo>
                      <a:pt x="743" y="1909"/>
                    </a:lnTo>
                    <a:lnTo>
                      <a:pt x="745" y="1885"/>
                    </a:lnTo>
                    <a:lnTo>
                      <a:pt x="749" y="1860"/>
                    </a:lnTo>
                    <a:lnTo>
                      <a:pt x="755" y="1836"/>
                    </a:lnTo>
                    <a:lnTo>
                      <a:pt x="762" y="1812"/>
                    </a:lnTo>
                    <a:lnTo>
                      <a:pt x="769" y="1789"/>
                    </a:lnTo>
                    <a:lnTo>
                      <a:pt x="778" y="1767"/>
                    </a:lnTo>
                    <a:lnTo>
                      <a:pt x="788" y="1744"/>
                    </a:lnTo>
                    <a:lnTo>
                      <a:pt x="799" y="1723"/>
                    </a:lnTo>
                    <a:lnTo>
                      <a:pt x="812" y="1702"/>
                    </a:lnTo>
                    <a:lnTo>
                      <a:pt x="825" y="1682"/>
                    </a:lnTo>
                    <a:lnTo>
                      <a:pt x="839" y="1663"/>
                    </a:lnTo>
                    <a:lnTo>
                      <a:pt x="853" y="1644"/>
                    </a:lnTo>
                    <a:lnTo>
                      <a:pt x="869" y="1626"/>
                    </a:lnTo>
                    <a:lnTo>
                      <a:pt x="885" y="1608"/>
                    </a:lnTo>
                    <a:lnTo>
                      <a:pt x="903" y="1593"/>
                    </a:lnTo>
                    <a:lnTo>
                      <a:pt x="921" y="1577"/>
                    </a:lnTo>
                    <a:lnTo>
                      <a:pt x="940" y="1562"/>
                    </a:lnTo>
                    <a:lnTo>
                      <a:pt x="959" y="1548"/>
                    </a:lnTo>
                    <a:lnTo>
                      <a:pt x="979" y="1535"/>
                    </a:lnTo>
                    <a:lnTo>
                      <a:pt x="1000" y="1523"/>
                    </a:lnTo>
                    <a:lnTo>
                      <a:pt x="1021" y="1513"/>
                    </a:lnTo>
                    <a:lnTo>
                      <a:pt x="1044" y="1503"/>
                    </a:lnTo>
                    <a:lnTo>
                      <a:pt x="1066" y="1494"/>
                    </a:lnTo>
                    <a:lnTo>
                      <a:pt x="1089" y="1486"/>
                    </a:lnTo>
                    <a:lnTo>
                      <a:pt x="1113" y="1479"/>
                    </a:lnTo>
                    <a:lnTo>
                      <a:pt x="1136" y="1474"/>
                    </a:lnTo>
                    <a:lnTo>
                      <a:pt x="1161" y="1469"/>
                    </a:lnTo>
                    <a:lnTo>
                      <a:pt x="1186" y="1466"/>
                    </a:lnTo>
                    <a:lnTo>
                      <a:pt x="1211" y="1464"/>
                    </a:lnTo>
                    <a:lnTo>
                      <a:pt x="1237" y="1464"/>
                    </a:lnTo>
                    <a:lnTo>
                      <a:pt x="1237" y="1464"/>
                    </a:lnTo>
                    <a:close/>
                    <a:moveTo>
                      <a:pt x="83" y="2859"/>
                    </a:moveTo>
                    <a:lnTo>
                      <a:pt x="83" y="2859"/>
                    </a:lnTo>
                    <a:lnTo>
                      <a:pt x="84" y="2827"/>
                    </a:lnTo>
                    <a:lnTo>
                      <a:pt x="86" y="2793"/>
                    </a:lnTo>
                    <a:lnTo>
                      <a:pt x="90" y="2761"/>
                    </a:lnTo>
                    <a:lnTo>
                      <a:pt x="96" y="2729"/>
                    </a:lnTo>
                    <a:lnTo>
                      <a:pt x="104" y="2698"/>
                    </a:lnTo>
                    <a:lnTo>
                      <a:pt x="113" y="2668"/>
                    </a:lnTo>
                    <a:lnTo>
                      <a:pt x="123" y="2638"/>
                    </a:lnTo>
                    <a:lnTo>
                      <a:pt x="135" y="2607"/>
                    </a:lnTo>
                    <a:lnTo>
                      <a:pt x="148" y="2580"/>
                    </a:lnTo>
                    <a:lnTo>
                      <a:pt x="163" y="2552"/>
                    </a:lnTo>
                    <a:lnTo>
                      <a:pt x="178" y="2524"/>
                    </a:lnTo>
                    <a:lnTo>
                      <a:pt x="195" y="2498"/>
                    </a:lnTo>
                    <a:lnTo>
                      <a:pt x="214" y="2473"/>
                    </a:lnTo>
                    <a:lnTo>
                      <a:pt x="234" y="2448"/>
                    </a:lnTo>
                    <a:lnTo>
                      <a:pt x="254" y="2425"/>
                    </a:lnTo>
                    <a:lnTo>
                      <a:pt x="277" y="2403"/>
                    </a:lnTo>
                    <a:lnTo>
                      <a:pt x="299" y="2381"/>
                    </a:lnTo>
                    <a:lnTo>
                      <a:pt x="323" y="2361"/>
                    </a:lnTo>
                    <a:lnTo>
                      <a:pt x="348" y="2342"/>
                    </a:lnTo>
                    <a:lnTo>
                      <a:pt x="375" y="2325"/>
                    </a:lnTo>
                    <a:lnTo>
                      <a:pt x="401" y="2308"/>
                    </a:lnTo>
                    <a:lnTo>
                      <a:pt x="428" y="2293"/>
                    </a:lnTo>
                    <a:lnTo>
                      <a:pt x="457" y="2279"/>
                    </a:lnTo>
                    <a:lnTo>
                      <a:pt x="486" y="2267"/>
                    </a:lnTo>
                    <a:lnTo>
                      <a:pt x="516" y="2255"/>
                    </a:lnTo>
                    <a:lnTo>
                      <a:pt x="547" y="2247"/>
                    </a:lnTo>
                    <a:lnTo>
                      <a:pt x="579" y="2238"/>
                    </a:lnTo>
                    <a:lnTo>
                      <a:pt x="611" y="2232"/>
                    </a:lnTo>
                    <a:lnTo>
                      <a:pt x="643" y="2227"/>
                    </a:lnTo>
                    <a:lnTo>
                      <a:pt x="677" y="2223"/>
                    </a:lnTo>
                    <a:lnTo>
                      <a:pt x="710" y="2222"/>
                    </a:lnTo>
                    <a:lnTo>
                      <a:pt x="744" y="2222"/>
                    </a:lnTo>
                    <a:lnTo>
                      <a:pt x="744" y="2222"/>
                    </a:lnTo>
                    <a:lnTo>
                      <a:pt x="775" y="2224"/>
                    </a:lnTo>
                    <a:lnTo>
                      <a:pt x="806" y="2228"/>
                    </a:lnTo>
                    <a:lnTo>
                      <a:pt x="836" y="2232"/>
                    </a:lnTo>
                    <a:lnTo>
                      <a:pt x="866" y="2239"/>
                    </a:lnTo>
                    <a:lnTo>
                      <a:pt x="895" y="2247"/>
                    </a:lnTo>
                    <a:lnTo>
                      <a:pt x="924" y="2255"/>
                    </a:lnTo>
                    <a:lnTo>
                      <a:pt x="952" y="2266"/>
                    </a:lnTo>
                    <a:lnTo>
                      <a:pt x="980" y="2277"/>
                    </a:lnTo>
                    <a:lnTo>
                      <a:pt x="1007" y="2289"/>
                    </a:lnTo>
                    <a:lnTo>
                      <a:pt x="1033" y="2303"/>
                    </a:lnTo>
                    <a:lnTo>
                      <a:pt x="1058" y="2318"/>
                    </a:lnTo>
                    <a:lnTo>
                      <a:pt x="1083" y="2333"/>
                    </a:lnTo>
                    <a:lnTo>
                      <a:pt x="1106" y="2350"/>
                    </a:lnTo>
                    <a:lnTo>
                      <a:pt x="1128" y="2368"/>
                    </a:lnTo>
                    <a:lnTo>
                      <a:pt x="1150" y="2387"/>
                    </a:lnTo>
                    <a:lnTo>
                      <a:pt x="1171" y="2407"/>
                    </a:lnTo>
                    <a:lnTo>
                      <a:pt x="1171" y="2407"/>
                    </a:lnTo>
                    <a:lnTo>
                      <a:pt x="1189" y="2426"/>
                    </a:lnTo>
                    <a:lnTo>
                      <a:pt x="1202" y="2440"/>
                    </a:lnTo>
                    <a:lnTo>
                      <a:pt x="1213" y="2454"/>
                    </a:lnTo>
                    <a:lnTo>
                      <a:pt x="1213" y="2454"/>
                    </a:lnTo>
                    <a:lnTo>
                      <a:pt x="1194" y="2477"/>
                    </a:lnTo>
                    <a:lnTo>
                      <a:pt x="1175" y="2501"/>
                    </a:lnTo>
                    <a:lnTo>
                      <a:pt x="1159" y="2524"/>
                    </a:lnTo>
                    <a:lnTo>
                      <a:pt x="1142" y="2548"/>
                    </a:lnTo>
                    <a:lnTo>
                      <a:pt x="1127" y="2574"/>
                    </a:lnTo>
                    <a:lnTo>
                      <a:pt x="1114" y="2600"/>
                    </a:lnTo>
                    <a:lnTo>
                      <a:pt x="1102" y="2625"/>
                    </a:lnTo>
                    <a:lnTo>
                      <a:pt x="1091" y="2652"/>
                    </a:lnTo>
                    <a:lnTo>
                      <a:pt x="1080" y="2679"/>
                    </a:lnTo>
                    <a:lnTo>
                      <a:pt x="1072" y="2705"/>
                    </a:lnTo>
                    <a:lnTo>
                      <a:pt x="1064" y="2732"/>
                    </a:lnTo>
                    <a:lnTo>
                      <a:pt x="1057" y="2760"/>
                    </a:lnTo>
                    <a:lnTo>
                      <a:pt x="1053" y="2788"/>
                    </a:lnTo>
                    <a:lnTo>
                      <a:pt x="1048" y="2816"/>
                    </a:lnTo>
                    <a:lnTo>
                      <a:pt x="1046" y="2844"/>
                    </a:lnTo>
                    <a:lnTo>
                      <a:pt x="1045" y="2871"/>
                    </a:lnTo>
                    <a:lnTo>
                      <a:pt x="1044" y="2899"/>
                    </a:lnTo>
                    <a:lnTo>
                      <a:pt x="1045" y="2928"/>
                    </a:lnTo>
                    <a:lnTo>
                      <a:pt x="1047" y="2956"/>
                    </a:lnTo>
                    <a:lnTo>
                      <a:pt x="1050" y="2984"/>
                    </a:lnTo>
                    <a:lnTo>
                      <a:pt x="1055" y="3012"/>
                    </a:lnTo>
                    <a:lnTo>
                      <a:pt x="1060" y="3040"/>
                    </a:lnTo>
                    <a:lnTo>
                      <a:pt x="1067" y="3066"/>
                    </a:lnTo>
                    <a:lnTo>
                      <a:pt x="1076" y="3094"/>
                    </a:lnTo>
                    <a:lnTo>
                      <a:pt x="1085" y="3121"/>
                    </a:lnTo>
                    <a:lnTo>
                      <a:pt x="1095" y="3148"/>
                    </a:lnTo>
                    <a:lnTo>
                      <a:pt x="1107" y="3173"/>
                    </a:lnTo>
                    <a:lnTo>
                      <a:pt x="1121" y="3199"/>
                    </a:lnTo>
                    <a:lnTo>
                      <a:pt x="1134" y="3225"/>
                    </a:lnTo>
                    <a:lnTo>
                      <a:pt x="1150" y="3250"/>
                    </a:lnTo>
                    <a:lnTo>
                      <a:pt x="1166" y="3274"/>
                    </a:lnTo>
                    <a:lnTo>
                      <a:pt x="1184" y="3298"/>
                    </a:lnTo>
                    <a:lnTo>
                      <a:pt x="1184" y="3298"/>
                    </a:lnTo>
                    <a:lnTo>
                      <a:pt x="1165" y="3317"/>
                    </a:lnTo>
                    <a:lnTo>
                      <a:pt x="1146" y="3336"/>
                    </a:lnTo>
                    <a:lnTo>
                      <a:pt x="1126" y="3353"/>
                    </a:lnTo>
                    <a:lnTo>
                      <a:pt x="1106" y="3369"/>
                    </a:lnTo>
                    <a:lnTo>
                      <a:pt x="1086" y="3384"/>
                    </a:lnTo>
                    <a:lnTo>
                      <a:pt x="1065" y="3398"/>
                    </a:lnTo>
                    <a:lnTo>
                      <a:pt x="1044" y="3412"/>
                    </a:lnTo>
                    <a:lnTo>
                      <a:pt x="1022" y="3424"/>
                    </a:lnTo>
                    <a:lnTo>
                      <a:pt x="1000" y="3435"/>
                    </a:lnTo>
                    <a:lnTo>
                      <a:pt x="979" y="3445"/>
                    </a:lnTo>
                    <a:lnTo>
                      <a:pt x="957" y="3455"/>
                    </a:lnTo>
                    <a:lnTo>
                      <a:pt x="934" y="3463"/>
                    </a:lnTo>
                    <a:lnTo>
                      <a:pt x="911" y="3471"/>
                    </a:lnTo>
                    <a:lnTo>
                      <a:pt x="889" y="3477"/>
                    </a:lnTo>
                    <a:lnTo>
                      <a:pt x="866" y="3483"/>
                    </a:lnTo>
                    <a:lnTo>
                      <a:pt x="843" y="3487"/>
                    </a:lnTo>
                    <a:lnTo>
                      <a:pt x="821" y="3492"/>
                    </a:lnTo>
                    <a:lnTo>
                      <a:pt x="797" y="3495"/>
                    </a:lnTo>
                    <a:lnTo>
                      <a:pt x="775" y="3496"/>
                    </a:lnTo>
                    <a:lnTo>
                      <a:pt x="752" y="3499"/>
                    </a:lnTo>
                    <a:lnTo>
                      <a:pt x="728" y="3499"/>
                    </a:lnTo>
                    <a:lnTo>
                      <a:pt x="706" y="3499"/>
                    </a:lnTo>
                    <a:lnTo>
                      <a:pt x="682" y="3497"/>
                    </a:lnTo>
                    <a:lnTo>
                      <a:pt x="660" y="3495"/>
                    </a:lnTo>
                    <a:lnTo>
                      <a:pt x="637" y="3492"/>
                    </a:lnTo>
                    <a:lnTo>
                      <a:pt x="614" y="3489"/>
                    </a:lnTo>
                    <a:lnTo>
                      <a:pt x="592" y="3484"/>
                    </a:lnTo>
                    <a:lnTo>
                      <a:pt x="570" y="3478"/>
                    </a:lnTo>
                    <a:lnTo>
                      <a:pt x="547" y="3473"/>
                    </a:lnTo>
                    <a:lnTo>
                      <a:pt x="526" y="3466"/>
                    </a:lnTo>
                    <a:lnTo>
                      <a:pt x="505" y="3458"/>
                    </a:lnTo>
                    <a:lnTo>
                      <a:pt x="484" y="3451"/>
                    </a:lnTo>
                    <a:lnTo>
                      <a:pt x="463" y="3442"/>
                    </a:lnTo>
                    <a:lnTo>
                      <a:pt x="442" y="3432"/>
                    </a:lnTo>
                    <a:lnTo>
                      <a:pt x="421" y="3422"/>
                    </a:lnTo>
                    <a:lnTo>
                      <a:pt x="401" y="3411"/>
                    </a:lnTo>
                    <a:lnTo>
                      <a:pt x="382" y="3398"/>
                    </a:lnTo>
                    <a:lnTo>
                      <a:pt x="362" y="3386"/>
                    </a:lnTo>
                    <a:lnTo>
                      <a:pt x="345" y="3373"/>
                    </a:lnTo>
                    <a:lnTo>
                      <a:pt x="326" y="3359"/>
                    </a:lnTo>
                    <a:lnTo>
                      <a:pt x="308" y="3345"/>
                    </a:lnTo>
                    <a:lnTo>
                      <a:pt x="291" y="3330"/>
                    </a:lnTo>
                    <a:lnTo>
                      <a:pt x="274" y="3315"/>
                    </a:lnTo>
                    <a:lnTo>
                      <a:pt x="258" y="3298"/>
                    </a:lnTo>
                    <a:lnTo>
                      <a:pt x="242" y="3281"/>
                    </a:lnTo>
                    <a:lnTo>
                      <a:pt x="227" y="3264"/>
                    </a:lnTo>
                    <a:lnTo>
                      <a:pt x="213" y="3246"/>
                    </a:lnTo>
                    <a:lnTo>
                      <a:pt x="198" y="3227"/>
                    </a:lnTo>
                    <a:lnTo>
                      <a:pt x="185" y="3208"/>
                    </a:lnTo>
                    <a:lnTo>
                      <a:pt x="173" y="3188"/>
                    </a:lnTo>
                    <a:lnTo>
                      <a:pt x="162" y="3168"/>
                    </a:lnTo>
                    <a:lnTo>
                      <a:pt x="151" y="3148"/>
                    </a:lnTo>
                    <a:lnTo>
                      <a:pt x="139" y="3125"/>
                    </a:lnTo>
                    <a:lnTo>
                      <a:pt x="130" y="3104"/>
                    </a:lnTo>
                    <a:lnTo>
                      <a:pt x="122" y="3082"/>
                    </a:lnTo>
                    <a:lnTo>
                      <a:pt x="114" y="3059"/>
                    </a:lnTo>
                    <a:lnTo>
                      <a:pt x="107" y="3035"/>
                    </a:lnTo>
                    <a:lnTo>
                      <a:pt x="100" y="3012"/>
                    </a:lnTo>
                    <a:lnTo>
                      <a:pt x="95" y="2987"/>
                    </a:lnTo>
                    <a:lnTo>
                      <a:pt x="90" y="2963"/>
                    </a:lnTo>
                    <a:lnTo>
                      <a:pt x="87" y="2937"/>
                    </a:lnTo>
                    <a:lnTo>
                      <a:pt x="85" y="2912"/>
                    </a:lnTo>
                    <a:lnTo>
                      <a:pt x="84" y="2886"/>
                    </a:lnTo>
                    <a:lnTo>
                      <a:pt x="83" y="2859"/>
                    </a:lnTo>
                    <a:lnTo>
                      <a:pt x="83" y="2859"/>
                    </a:lnTo>
                    <a:close/>
                    <a:moveTo>
                      <a:pt x="1237" y="4494"/>
                    </a:moveTo>
                    <a:lnTo>
                      <a:pt x="1237" y="4494"/>
                    </a:lnTo>
                    <a:lnTo>
                      <a:pt x="1215" y="4493"/>
                    </a:lnTo>
                    <a:lnTo>
                      <a:pt x="1193" y="4492"/>
                    </a:lnTo>
                    <a:lnTo>
                      <a:pt x="1172" y="4491"/>
                    </a:lnTo>
                    <a:lnTo>
                      <a:pt x="1151" y="4488"/>
                    </a:lnTo>
                    <a:lnTo>
                      <a:pt x="1130" y="4485"/>
                    </a:lnTo>
                    <a:lnTo>
                      <a:pt x="1109" y="4481"/>
                    </a:lnTo>
                    <a:lnTo>
                      <a:pt x="1089" y="4477"/>
                    </a:lnTo>
                    <a:lnTo>
                      <a:pt x="1069" y="4471"/>
                    </a:lnTo>
                    <a:lnTo>
                      <a:pt x="1050" y="4465"/>
                    </a:lnTo>
                    <a:lnTo>
                      <a:pt x="1030" y="4459"/>
                    </a:lnTo>
                    <a:lnTo>
                      <a:pt x="1012" y="4452"/>
                    </a:lnTo>
                    <a:lnTo>
                      <a:pt x="993" y="4444"/>
                    </a:lnTo>
                    <a:lnTo>
                      <a:pt x="958" y="4427"/>
                    </a:lnTo>
                    <a:lnTo>
                      <a:pt x="923" y="4409"/>
                    </a:lnTo>
                    <a:lnTo>
                      <a:pt x="890" y="4387"/>
                    </a:lnTo>
                    <a:lnTo>
                      <a:pt x="859" y="4364"/>
                    </a:lnTo>
                    <a:lnTo>
                      <a:pt x="828" y="4338"/>
                    </a:lnTo>
                    <a:lnTo>
                      <a:pt x="801" y="4312"/>
                    </a:lnTo>
                    <a:lnTo>
                      <a:pt x="775" y="4284"/>
                    </a:lnTo>
                    <a:lnTo>
                      <a:pt x="750" y="4254"/>
                    </a:lnTo>
                    <a:lnTo>
                      <a:pt x="728" y="4223"/>
                    </a:lnTo>
                    <a:lnTo>
                      <a:pt x="707" y="4189"/>
                    </a:lnTo>
                    <a:lnTo>
                      <a:pt x="689" y="4156"/>
                    </a:lnTo>
                    <a:lnTo>
                      <a:pt x="672" y="4120"/>
                    </a:lnTo>
                    <a:lnTo>
                      <a:pt x="658" y="4084"/>
                    </a:lnTo>
                    <a:lnTo>
                      <a:pt x="647" y="4048"/>
                    </a:lnTo>
                    <a:lnTo>
                      <a:pt x="637" y="4010"/>
                    </a:lnTo>
                    <a:lnTo>
                      <a:pt x="630" y="3972"/>
                    </a:lnTo>
                    <a:lnTo>
                      <a:pt x="624" y="3933"/>
                    </a:lnTo>
                    <a:lnTo>
                      <a:pt x="622" y="3894"/>
                    </a:lnTo>
                    <a:lnTo>
                      <a:pt x="623" y="3855"/>
                    </a:lnTo>
                    <a:lnTo>
                      <a:pt x="626" y="3815"/>
                    </a:lnTo>
                    <a:lnTo>
                      <a:pt x="628" y="3796"/>
                    </a:lnTo>
                    <a:lnTo>
                      <a:pt x="631" y="3776"/>
                    </a:lnTo>
                    <a:lnTo>
                      <a:pt x="636" y="3756"/>
                    </a:lnTo>
                    <a:lnTo>
                      <a:pt x="640" y="3736"/>
                    </a:lnTo>
                    <a:lnTo>
                      <a:pt x="644" y="3716"/>
                    </a:lnTo>
                    <a:lnTo>
                      <a:pt x="651" y="3697"/>
                    </a:lnTo>
                    <a:lnTo>
                      <a:pt x="658" y="3677"/>
                    </a:lnTo>
                    <a:lnTo>
                      <a:pt x="665" y="3658"/>
                    </a:lnTo>
                    <a:lnTo>
                      <a:pt x="672" y="3638"/>
                    </a:lnTo>
                    <a:lnTo>
                      <a:pt x="681" y="3619"/>
                    </a:lnTo>
                    <a:lnTo>
                      <a:pt x="691" y="3599"/>
                    </a:lnTo>
                    <a:lnTo>
                      <a:pt x="701" y="3580"/>
                    </a:lnTo>
                    <a:lnTo>
                      <a:pt x="701" y="3580"/>
                    </a:lnTo>
                    <a:lnTo>
                      <a:pt x="740" y="3580"/>
                    </a:lnTo>
                    <a:lnTo>
                      <a:pt x="779" y="3578"/>
                    </a:lnTo>
                    <a:lnTo>
                      <a:pt x="817" y="3574"/>
                    </a:lnTo>
                    <a:lnTo>
                      <a:pt x="855" y="3568"/>
                    </a:lnTo>
                    <a:lnTo>
                      <a:pt x="892" y="3560"/>
                    </a:lnTo>
                    <a:lnTo>
                      <a:pt x="929" y="3550"/>
                    </a:lnTo>
                    <a:lnTo>
                      <a:pt x="965" y="3538"/>
                    </a:lnTo>
                    <a:lnTo>
                      <a:pt x="1000" y="3524"/>
                    </a:lnTo>
                    <a:lnTo>
                      <a:pt x="1034" y="3509"/>
                    </a:lnTo>
                    <a:lnTo>
                      <a:pt x="1067" y="3492"/>
                    </a:lnTo>
                    <a:lnTo>
                      <a:pt x="1099" y="3473"/>
                    </a:lnTo>
                    <a:lnTo>
                      <a:pt x="1131" y="3453"/>
                    </a:lnTo>
                    <a:lnTo>
                      <a:pt x="1160" y="3432"/>
                    </a:lnTo>
                    <a:lnTo>
                      <a:pt x="1189" y="3409"/>
                    </a:lnTo>
                    <a:lnTo>
                      <a:pt x="1215" y="3385"/>
                    </a:lnTo>
                    <a:lnTo>
                      <a:pt x="1240" y="3360"/>
                    </a:lnTo>
                    <a:lnTo>
                      <a:pt x="1240" y="3360"/>
                    </a:lnTo>
                    <a:lnTo>
                      <a:pt x="1264" y="3382"/>
                    </a:lnTo>
                    <a:lnTo>
                      <a:pt x="1289" y="3403"/>
                    </a:lnTo>
                    <a:lnTo>
                      <a:pt x="1316" y="3423"/>
                    </a:lnTo>
                    <a:lnTo>
                      <a:pt x="1344" y="3442"/>
                    </a:lnTo>
                    <a:lnTo>
                      <a:pt x="1373" y="3460"/>
                    </a:lnTo>
                    <a:lnTo>
                      <a:pt x="1403" y="3475"/>
                    </a:lnTo>
                    <a:lnTo>
                      <a:pt x="1434" y="3490"/>
                    </a:lnTo>
                    <a:lnTo>
                      <a:pt x="1465" y="3503"/>
                    </a:lnTo>
                    <a:lnTo>
                      <a:pt x="1499" y="3514"/>
                    </a:lnTo>
                    <a:lnTo>
                      <a:pt x="1532" y="3524"/>
                    </a:lnTo>
                    <a:lnTo>
                      <a:pt x="1568" y="3532"/>
                    </a:lnTo>
                    <a:lnTo>
                      <a:pt x="1602" y="3539"/>
                    </a:lnTo>
                    <a:lnTo>
                      <a:pt x="1639" y="3543"/>
                    </a:lnTo>
                    <a:lnTo>
                      <a:pt x="1675" y="3545"/>
                    </a:lnTo>
                    <a:lnTo>
                      <a:pt x="1713" y="3546"/>
                    </a:lnTo>
                    <a:lnTo>
                      <a:pt x="1749" y="3545"/>
                    </a:lnTo>
                    <a:lnTo>
                      <a:pt x="1749" y="3545"/>
                    </a:lnTo>
                    <a:lnTo>
                      <a:pt x="1763" y="3564"/>
                    </a:lnTo>
                    <a:lnTo>
                      <a:pt x="1776" y="3588"/>
                    </a:lnTo>
                    <a:lnTo>
                      <a:pt x="1776" y="3588"/>
                    </a:lnTo>
                    <a:lnTo>
                      <a:pt x="1762" y="3621"/>
                    </a:lnTo>
                    <a:lnTo>
                      <a:pt x="1748" y="3656"/>
                    </a:lnTo>
                    <a:lnTo>
                      <a:pt x="1737" y="3690"/>
                    </a:lnTo>
                    <a:lnTo>
                      <a:pt x="1728" y="3726"/>
                    </a:lnTo>
                    <a:lnTo>
                      <a:pt x="1722" y="3763"/>
                    </a:lnTo>
                    <a:lnTo>
                      <a:pt x="1716" y="3799"/>
                    </a:lnTo>
                    <a:lnTo>
                      <a:pt x="1713" y="3836"/>
                    </a:lnTo>
                    <a:lnTo>
                      <a:pt x="1712" y="3874"/>
                    </a:lnTo>
                    <a:lnTo>
                      <a:pt x="1712" y="3912"/>
                    </a:lnTo>
                    <a:lnTo>
                      <a:pt x="1715" y="3950"/>
                    </a:lnTo>
                    <a:lnTo>
                      <a:pt x="1719" y="3988"/>
                    </a:lnTo>
                    <a:lnTo>
                      <a:pt x="1726" y="4025"/>
                    </a:lnTo>
                    <a:lnTo>
                      <a:pt x="1735" y="4062"/>
                    </a:lnTo>
                    <a:lnTo>
                      <a:pt x="1746" y="4100"/>
                    </a:lnTo>
                    <a:lnTo>
                      <a:pt x="1760" y="4137"/>
                    </a:lnTo>
                    <a:lnTo>
                      <a:pt x="1775" y="4174"/>
                    </a:lnTo>
                    <a:lnTo>
                      <a:pt x="1775" y="4174"/>
                    </a:lnTo>
                    <a:lnTo>
                      <a:pt x="1765" y="4191"/>
                    </a:lnTo>
                    <a:lnTo>
                      <a:pt x="1754" y="4210"/>
                    </a:lnTo>
                    <a:lnTo>
                      <a:pt x="1742" y="4228"/>
                    </a:lnTo>
                    <a:lnTo>
                      <a:pt x="1729" y="4245"/>
                    </a:lnTo>
                    <a:lnTo>
                      <a:pt x="1717" y="4262"/>
                    </a:lnTo>
                    <a:lnTo>
                      <a:pt x="1704" y="4278"/>
                    </a:lnTo>
                    <a:lnTo>
                      <a:pt x="1690" y="4294"/>
                    </a:lnTo>
                    <a:lnTo>
                      <a:pt x="1676" y="4308"/>
                    </a:lnTo>
                    <a:lnTo>
                      <a:pt x="1661" y="4323"/>
                    </a:lnTo>
                    <a:lnTo>
                      <a:pt x="1646" y="4337"/>
                    </a:lnTo>
                    <a:lnTo>
                      <a:pt x="1630" y="4351"/>
                    </a:lnTo>
                    <a:lnTo>
                      <a:pt x="1615" y="4364"/>
                    </a:lnTo>
                    <a:lnTo>
                      <a:pt x="1598" y="4376"/>
                    </a:lnTo>
                    <a:lnTo>
                      <a:pt x="1581" y="4387"/>
                    </a:lnTo>
                    <a:lnTo>
                      <a:pt x="1564" y="4399"/>
                    </a:lnTo>
                    <a:lnTo>
                      <a:pt x="1547" y="4410"/>
                    </a:lnTo>
                    <a:lnTo>
                      <a:pt x="1529" y="4420"/>
                    </a:lnTo>
                    <a:lnTo>
                      <a:pt x="1511" y="4429"/>
                    </a:lnTo>
                    <a:lnTo>
                      <a:pt x="1474" y="4445"/>
                    </a:lnTo>
                    <a:lnTo>
                      <a:pt x="1436" y="4460"/>
                    </a:lnTo>
                    <a:lnTo>
                      <a:pt x="1397" y="4472"/>
                    </a:lnTo>
                    <a:lnTo>
                      <a:pt x="1378" y="4478"/>
                    </a:lnTo>
                    <a:lnTo>
                      <a:pt x="1358" y="4482"/>
                    </a:lnTo>
                    <a:lnTo>
                      <a:pt x="1338" y="4485"/>
                    </a:lnTo>
                    <a:lnTo>
                      <a:pt x="1318" y="4489"/>
                    </a:lnTo>
                    <a:lnTo>
                      <a:pt x="1298" y="4491"/>
                    </a:lnTo>
                    <a:lnTo>
                      <a:pt x="1278" y="4492"/>
                    </a:lnTo>
                    <a:lnTo>
                      <a:pt x="1257" y="4493"/>
                    </a:lnTo>
                    <a:lnTo>
                      <a:pt x="1237" y="4494"/>
                    </a:lnTo>
                    <a:lnTo>
                      <a:pt x="1237" y="4494"/>
                    </a:lnTo>
                    <a:close/>
                    <a:moveTo>
                      <a:pt x="1892" y="5092"/>
                    </a:moveTo>
                    <a:lnTo>
                      <a:pt x="1892" y="5092"/>
                    </a:lnTo>
                    <a:lnTo>
                      <a:pt x="1865" y="5092"/>
                    </a:lnTo>
                    <a:lnTo>
                      <a:pt x="1840" y="5090"/>
                    </a:lnTo>
                    <a:lnTo>
                      <a:pt x="1813" y="5086"/>
                    </a:lnTo>
                    <a:lnTo>
                      <a:pt x="1789" y="5081"/>
                    </a:lnTo>
                    <a:lnTo>
                      <a:pt x="1763" y="5075"/>
                    </a:lnTo>
                    <a:lnTo>
                      <a:pt x="1739" y="5067"/>
                    </a:lnTo>
                    <a:lnTo>
                      <a:pt x="1716" y="5058"/>
                    </a:lnTo>
                    <a:lnTo>
                      <a:pt x="1693" y="5048"/>
                    </a:lnTo>
                    <a:lnTo>
                      <a:pt x="1670" y="5037"/>
                    </a:lnTo>
                    <a:lnTo>
                      <a:pt x="1649" y="5025"/>
                    </a:lnTo>
                    <a:lnTo>
                      <a:pt x="1628" y="5011"/>
                    </a:lnTo>
                    <a:lnTo>
                      <a:pt x="1608" y="4997"/>
                    </a:lnTo>
                    <a:lnTo>
                      <a:pt x="1589" y="4981"/>
                    </a:lnTo>
                    <a:lnTo>
                      <a:pt x="1570" y="4964"/>
                    </a:lnTo>
                    <a:lnTo>
                      <a:pt x="1553" y="4947"/>
                    </a:lnTo>
                    <a:lnTo>
                      <a:pt x="1537" y="4929"/>
                    </a:lnTo>
                    <a:lnTo>
                      <a:pt x="1521" y="4909"/>
                    </a:lnTo>
                    <a:lnTo>
                      <a:pt x="1506" y="4889"/>
                    </a:lnTo>
                    <a:lnTo>
                      <a:pt x="1493" y="4869"/>
                    </a:lnTo>
                    <a:lnTo>
                      <a:pt x="1481" y="4847"/>
                    </a:lnTo>
                    <a:lnTo>
                      <a:pt x="1470" y="4825"/>
                    </a:lnTo>
                    <a:lnTo>
                      <a:pt x="1460" y="4802"/>
                    </a:lnTo>
                    <a:lnTo>
                      <a:pt x="1451" y="4778"/>
                    </a:lnTo>
                    <a:lnTo>
                      <a:pt x="1443" y="4755"/>
                    </a:lnTo>
                    <a:lnTo>
                      <a:pt x="1436" y="4730"/>
                    </a:lnTo>
                    <a:lnTo>
                      <a:pt x="1431" y="4706"/>
                    </a:lnTo>
                    <a:lnTo>
                      <a:pt x="1427" y="4680"/>
                    </a:lnTo>
                    <a:lnTo>
                      <a:pt x="1425" y="4655"/>
                    </a:lnTo>
                    <a:lnTo>
                      <a:pt x="1424" y="4629"/>
                    </a:lnTo>
                    <a:lnTo>
                      <a:pt x="1425" y="4602"/>
                    </a:lnTo>
                    <a:lnTo>
                      <a:pt x="1427" y="4576"/>
                    </a:lnTo>
                    <a:lnTo>
                      <a:pt x="1431" y="4549"/>
                    </a:lnTo>
                    <a:lnTo>
                      <a:pt x="1431" y="4549"/>
                    </a:lnTo>
                    <a:lnTo>
                      <a:pt x="1462" y="4540"/>
                    </a:lnTo>
                    <a:lnTo>
                      <a:pt x="1492" y="4529"/>
                    </a:lnTo>
                    <a:lnTo>
                      <a:pt x="1521" y="4517"/>
                    </a:lnTo>
                    <a:lnTo>
                      <a:pt x="1549" y="4503"/>
                    </a:lnTo>
                    <a:lnTo>
                      <a:pt x="1577" y="4489"/>
                    </a:lnTo>
                    <a:lnTo>
                      <a:pt x="1605" y="4472"/>
                    </a:lnTo>
                    <a:lnTo>
                      <a:pt x="1631" y="4454"/>
                    </a:lnTo>
                    <a:lnTo>
                      <a:pt x="1658" y="4435"/>
                    </a:lnTo>
                    <a:lnTo>
                      <a:pt x="1658" y="4435"/>
                    </a:lnTo>
                    <a:lnTo>
                      <a:pt x="1690" y="4410"/>
                    </a:lnTo>
                    <a:lnTo>
                      <a:pt x="1719" y="4384"/>
                    </a:lnTo>
                    <a:lnTo>
                      <a:pt x="1743" y="4360"/>
                    </a:lnTo>
                    <a:lnTo>
                      <a:pt x="1764" y="4336"/>
                    </a:lnTo>
                    <a:lnTo>
                      <a:pt x="1782" y="4314"/>
                    </a:lnTo>
                    <a:lnTo>
                      <a:pt x="1797" y="4294"/>
                    </a:lnTo>
                    <a:lnTo>
                      <a:pt x="1823" y="4258"/>
                    </a:lnTo>
                    <a:lnTo>
                      <a:pt x="1823" y="4258"/>
                    </a:lnTo>
                    <a:lnTo>
                      <a:pt x="1847" y="4293"/>
                    </a:lnTo>
                    <a:lnTo>
                      <a:pt x="1872" y="4325"/>
                    </a:lnTo>
                    <a:lnTo>
                      <a:pt x="1899" y="4356"/>
                    </a:lnTo>
                    <a:lnTo>
                      <a:pt x="1928" y="4385"/>
                    </a:lnTo>
                    <a:lnTo>
                      <a:pt x="1958" y="4412"/>
                    </a:lnTo>
                    <a:lnTo>
                      <a:pt x="1989" y="4438"/>
                    </a:lnTo>
                    <a:lnTo>
                      <a:pt x="2022" y="4461"/>
                    </a:lnTo>
                    <a:lnTo>
                      <a:pt x="2056" y="4482"/>
                    </a:lnTo>
                    <a:lnTo>
                      <a:pt x="2091" y="4501"/>
                    </a:lnTo>
                    <a:lnTo>
                      <a:pt x="2126" y="4518"/>
                    </a:lnTo>
                    <a:lnTo>
                      <a:pt x="2163" y="4533"/>
                    </a:lnTo>
                    <a:lnTo>
                      <a:pt x="2201" y="4546"/>
                    </a:lnTo>
                    <a:lnTo>
                      <a:pt x="2239" y="4557"/>
                    </a:lnTo>
                    <a:lnTo>
                      <a:pt x="2278" y="4564"/>
                    </a:lnTo>
                    <a:lnTo>
                      <a:pt x="2318" y="4571"/>
                    </a:lnTo>
                    <a:lnTo>
                      <a:pt x="2358" y="4576"/>
                    </a:lnTo>
                    <a:lnTo>
                      <a:pt x="2358" y="4576"/>
                    </a:lnTo>
                    <a:lnTo>
                      <a:pt x="2359" y="4601"/>
                    </a:lnTo>
                    <a:lnTo>
                      <a:pt x="2361" y="4627"/>
                    </a:lnTo>
                    <a:lnTo>
                      <a:pt x="2359" y="4652"/>
                    </a:lnTo>
                    <a:lnTo>
                      <a:pt x="2358" y="4677"/>
                    </a:lnTo>
                    <a:lnTo>
                      <a:pt x="2355" y="4702"/>
                    </a:lnTo>
                    <a:lnTo>
                      <a:pt x="2349" y="4726"/>
                    </a:lnTo>
                    <a:lnTo>
                      <a:pt x="2344" y="4749"/>
                    </a:lnTo>
                    <a:lnTo>
                      <a:pt x="2337" y="4773"/>
                    </a:lnTo>
                    <a:lnTo>
                      <a:pt x="2329" y="4796"/>
                    </a:lnTo>
                    <a:lnTo>
                      <a:pt x="2319" y="4818"/>
                    </a:lnTo>
                    <a:lnTo>
                      <a:pt x="2309" y="4840"/>
                    </a:lnTo>
                    <a:lnTo>
                      <a:pt x="2297" y="4861"/>
                    </a:lnTo>
                    <a:lnTo>
                      <a:pt x="2285" y="4881"/>
                    </a:lnTo>
                    <a:lnTo>
                      <a:pt x="2271" y="4901"/>
                    </a:lnTo>
                    <a:lnTo>
                      <a:pt x="2257" y="4920"/>
                    </a:lnTo>
                    <a:lnTo>
                      <a:pt x="2241" y="4938"/>
                    </a:lnTo>
                    <a:lnTo>
                      <a:pt x="2225" y="4955"/>
                    </a:lnTo>
                    <a:lnTo>
                      <a:pt x="2208" y="4972"/>
                    </a:lnTo>
                    <a:lnTo>
                      <a:pt x="2189" y="4988"/>
                    </a:lnTo>
                    <a:lnTo>
                      <a:pt x="2170" y="5002"/>
                    </a:lnTo>
                    <a:lnTo>
                      <a:pt x="2151" y="5016"/>
                    </a:lnTo>
                    <a:lnTo>
                      <a:pt x="2130" y="5029"/>
                    </a:lnTo>
                    <a:lnTo>
                      <a:pt x="2109" y="5040"/>
                    </a:lnTo>
                    <a:lnTo>
                      <a:pt x="2087" y="5051"/>
                    </a:lnTo>
                    <a:lnTo>
                      <a:pt x="2065" y="5060"/>
                    </a:lnTo>
                    <a:lnTo>
                      <a:pt x="2042" y="5069"/>
                    </a:lnTo>
                    <a:lnTo>
                      <a:pt x="2018" y="5076"/>
                    </a:lnTo>
                    <a:lnTo>
                      <a:pt x="1994" y="5082"/>
                    </a:lnTo>
                    <a:lnTo>
                      <a:pt x="1969" y="5087"/>
                    </a:lnTo>
                    <a:lnTo>
                      <a:pt x="1944" y="5090"/>
                    </a:lnTo>
                    <a:lnTo>
                      <a:pt x="1918" y="5092"/>
                    </a:lnTo>
                    <a:lnTo>
                      <a:pt x="1892" y="5092"/>
                    </a:lnTo>
                    <a:lnTo>
                      <a:pt x="1892" y="5092"/>
                    </a:lnTo>
                    <a:close/>
                    <a:moveTo>
                      <a:pt x="2634" y="4451"/>
                    </a:moveTo>
                    <a:lnTo>
                      <a:pt x="2634" y="4451"/>
                    </a:lnTo>
                    <a:lnTo>
                      <a:pt x="2607" y="4462"/>
                    </a:lnTo>
                    <a:lnTo>
                      <a:pt x="2580" y="4471"/>
                    </a:lnTo>
                    <a:lnTo>
                      <a:pt x="2552" y="4479"/>
                    </a:lnTo>
                    <a:lnTo>
                      <a:pt x="2524" y="4484"/>
                    </a:lnTo>
                    <a:lnTo>
                      <a:pt x="2495" y="4490"/>
                    </a:lnTo>
                    <a:lnTo>
                      <a:pt x="2468" y="4493"/>
                    </a:lnTo>
                    <a:lnTo>
                      <a:pt x="2439" y="4494"/>
                    </a:lnTo>
                    <a:lnTo>
                      <a:pt x="2410" y="4495"/>
                    </a:lnTo>
                    <a:lnTo>
                      <a:pt x="2381" y="4494"/>
                    </a:lnTo>
                    <a:lnTo>
                      <a:pt x="2352" y="4492"/>
                    </a:lnTo>
                    <a:lnTo>
                      <a:pt x="2323" y="4489"/>
                    </a:lnTo>
                    <a:lnTo>
                      <a:pt x="2294" y="4483"/>
                    </a:lnTo>
                    <a:lnTo>
                      <a:pt x="2265" y="4477"/>
                    </a:lnTo>
                    <a:lnTo>
                      <a:pt x="2236" y="4469"/>
                    </a:lnTo>
                    <a:lnTo>
                      <a:pt x="2208" y="4460"/>
                    </a:lnTo>
                    <a:lnTo>
                      <a:pt x="2180" y="4450"/>
                    </a:lnTo>
                    <a:lnTo>
                      <a:pt x="2153" y="4438"/>
                    </a:lnTo>
                    <a:lnTo>
                      <a:pt x="2126" y="4424"/>
                    </a:lnTo>
                    <a:lnTo>
                      <a:pt x="2100" y="4411"/>
                    </a:lnTo>
                    <a:lnTo>
                      <a:pt x="2074" y="4394"/>
                    </a:lnTo>
                    <a:lnTo>
                      <a:pt x="2049" y="4377"/>
                    </a:lnTo>
                    <a:lnTo>
                      <a:pt x="2025" y="4360"/>
                    </a:lnTo>
                    <a:lnTo>
                      <a:pt x="2001" y="4340"/>
                    </a:lnTo>
                    <a:lnTo>
                      <a:pt x="1979" y="4319"/>
                    </a:lnTo>
                    <a:lnTo>
                      <a:pt x="1957" y="4297"/>
                    </a:lnTo>
                    <a:lnTo>
                      <a:pt x="1937" y="4274"/>
                    </a:lnTo>
                    <a:lnTo>
                      <a:pt x="1918" y="4249"/>
                    </a:lnTo>
                    <a:lnTo>
                      <a:pt x="1899" y="4224"/>
                    </a:lnTo>
                    <a:lnTo>
                      <a:pt x="1882" y="4197"/>
                    </a:lnTo>
                    <a:lnTo>
                      <a:pt x="1867" y="4169"/>
                    </a:lnTo>
                    <a:lnTo>
                      <a:pt x="1852" y="4139"/>
                    </a:lnTo>
                    <a:lnTo>
                      <a:pt x="1839" y="4109"/>
                    </a:lnTo>
                    <a:lnTo>
                      <a:pt x="1839" y="4109"/>
                    </a:lnTo>
                    <a:lnTo>
                      <a:pt x="1825" y="4073"/>
                    </a:lnTo>
                    <a:lnTo>
                      <a:pt x="1814" y="4037"/>
                    </a:lnTo>
                    <a:lnTo>
                      <a:pt x="1806" y="3999"/>
                    </a:lnTo>
                    <a:lnTo>
                      <a:pt x="1800" y="3961"/>
                    </a:lnTo>
                    <a:lnTo>
                      <a:pt x="1796" y="3922"/>
                    </a:lnTo>
                    <a:lnTo>
                      <a:pt x="1794" y="3883"/>
                    </a:lnTo>
                    <a:lnTo>
                      <a:pt x="1795" y="3844"/>
                    </a:lnTo>
                    <a:lnTo>
                      <a:pt x="1800" y="3805"/>
                    </a:lnTo>
                    <a:lnTo>
                      <a:pt x="1805" y="3766"/>
                    </a:lnTo>
                    <a:lnTo>
                      <a:pt x="1814" y="3728"/>
                    </a:lnTo>
                    <a:lnTo>
                      <a:pt x="1825" y="3689"/>
                    </a:lnTo>
                    <a:lnTo>
                      <a:pt x="1832" y="3670"/>
                    </a:lnTo>
                    <a:lnTo>
                      <a:pt x="1839" y="3651"/>
                    </a:lnTo>
                    <a:lnTo>
                      <a:pt x="1848" y="3632"/>
                    </a:lnTo>
                    <a:lnTo>
                      <a:pt x="1855" y="3614"/>
                    </a:lnTo>
                    <a:lnTo>
                      <a:pt x="1865" y="3595"/>
                    </a:lnTo>
                    <a:lnTo>
                      <a:pt x="1875" y="3578"/>
                    </a:lnTo>
                    <a:lnTo>
                      <a:pt x="1886" y="3560"/>
                    </a:lnTo>
                    <a:lnTo>
                      <a:pt x="1897" y="3542"/>
                    </a:lnTo>
                    <a:lnTo>
                      <a:pt x="1909" y="3524"/>
                    </a:lnTo>
                    <a:lnTo>
                      <a:pt x="1922" y="3507"/>
                    </a:lnTo>
                    <a:lnTo>
                      <a:pt x="1922" y="3507"/>
                    </a:lnTo>
                    <a:lnTo>
                      <a:pt x="1944" y="3500"/>
                    </a:lnTo>
                    <a:lnTo>
                      <a:pt x="1965" y="3491"/>
                    </a:lnTo>
                    <a:lnTo>
                      <a:pt x="1986" y="3481"/>
                    </a:lnTo>
                    <a:lnTo>
                      <a:pt x="2006" y="3470"/>
                    </a:lnTo>
                    <a:lnTo>
                      <a:pt x="2026" y="3458"/>
                    </a:lnTo>
                    <a:lnTo>
                      <a:pt x="2046" y="3447"/>
                    </a:lnTo>
                    <a:lnTo>
                      <a:pt x="2065" y="3435"/>
                    </a:lnTo>
                    <a:lnTo>
                      <a:pt x="2083" y="3422"/>
                    </a:lnTo>
                    <a:lnTo>
                      <a:pt x="2101" y="3408"/>
                    </a:lnTo>
                    <a:lnTo>
                      <a:pt x="2119" y="3394"/>
                    </a:lnTo>
                    <a:lnTo>
                      <a:pt x="2135" y="3379"/>
                    </a:lnTo>
                    <a:lnTo>
                      <a:pt x="2151" y="3365"/>
                    </a:lnTo>
                    <a:lnTo>
                      <a:pt x="2167" y="3349"/>
                    </a:lnTo>
                    <a:lnTo>
                      <a:pt x="2182" y="3334"/>
                    </a:lnTo>
                    <a:lnTo>
                      <a:pt x="2197" y="3317"/>
                    </a:lnTo>
                    <a:lnTo>
                      <a:pt x="2210" y="3300"/>
                    </a:lnTo>
                    <a:lnTo>
                      <a:pt x="2210" y="3300"/>
                    </a:lnTo>
                    <a:lnTo>
                      <a:pt x="2235" y="3292"/>
                    </a:lnTo>
                    <a:lnTo>
                      <a:pt x="2260" y="3286"/>
                    </a:lnTo>
                    <a:lnTo>
                      <a:pt x="2285" y="3280"/>
                    </a:lnTo>
                    <a:lnTo>
                      <a:pt x="2309" y="3276"/>
                    </a:lnTo>
                    <a:lnTo>
                      <a:pt x="2335" y="3272"/>
                    </a:lnTo>
                    <a:lnTo>
                      <a:pt x="2359" y="3269"/>
                    </a:lnTo>
                    <a:lnTo>
                      <a:pt x="2384" y="3268"/>
                    </a:lnTo>
                    <a:lnTo>
                      <a:pt x="2410" y="3268"/>
                    </a:lnTo>
                    <a:lnTo>
                      <a:pt x="2434" y="3268"/>
                    </a:lnTo>
                    <a:lnTo>
                      <a:pt x="2459" y="3269"/>
                    </a:lnTo>
                    <a:lnTo>
                      <a:pt x="2483" y="3272"/>
                    </a:lnTo>
                    <a:lnTo>
                      <a:pt x="2508" y="3276"/>
                    </a:lnTo>
                    <a:lnTo>
                      <a:pt x="2531" y="3280"/>
                    </a:lnTo>
                    <a:lnTo>
                      <a:pt x="2556" y="3286"/>
                    </a:lnTo>
                    <a:lnTo>
                      <a:pt x="2579" y="3291"/>
                    </a:lnTo>
                    <a:lnTo>
                      <a:pt x="2603" y="3299"/>
                    </a:lnTo>
                    <a:lnTo>
                      <a:pt x="2625" y="3307"/>
                    </a:lnTo>
                    <a:lnTo>
                      <a:pt x="2647" y="3316"/>
                    </a:lnTo>
                    <a:lnTo>
                      <a:pt x="2669" y="3326"/>
                    </a:lnTo>
                    <a:lnTo>
                      <a:pt x="2692" y="3337"/>
                    </a:lnTo>
                    <a:lnTo>
                      <a:pt x="2713" y="3348"/>
                    </a:lnTo>
                    <a:lnTo>
                      <a:pt x="2734" y="3360"/>
                    </a:lnTo>
                    <a:lnTo>
                      <a:pt x="2754" y="3374"/>
                    </a:lnTo>
                    <a:lnTo>
                      <a:pt x="2774" y="3388"/>
                    </a:lnTo>
                    <a:lnTo>
                      <a:pt x="2793" y="3404"/>
                    </a:lnTo>
                    <a:lnTo>
                      <a:pt x="2812" y="3419"/>
                    </a:lnTo>
                    <a:lnTo>
                      <a:pt x="2831" y="3436"/>
                    </a:lnTo>
                    <a:lnTo>
                      <a:pt x="2848" y="3453"/>
                    </a:lnTo>
                    <a:lnTo>
                      <a:pt x="2866" y="3471"/>
                    </a:lnTo>
                    <a:lnTo>
                      <a:pt x="2881" y="3490"/>
                    </a:lnTo>
                    <a:lnTo>
                      <a:pt x="2897" y="3510"/>
                    </a:lnTo>
                    <a:lnTo>
                      <a:pt x="2911" y="3530"/>
                    </a:lnTo>
                    <a:lnTo>
                      <a:pt x="2911" y="3530"/>
                    </a:lnTo>
                    <a:lnTo>
                      <a:pt x="2931" y="3560"/>
                    </a:lnTo>
                    <a:lnTo>
                      <a:pt x="2949" y="3591"/>
                    </a:lnTo>
                    <a:lnTo>
                      <a:pt x="2965" y="3622"/>
                    </a:lnTo>
                    <a:lnTo>
                      <a:pt x="2979" y="3654"/>
                    </a:lnTo>
                    <a:lnTo>
                      <a:pt x="2991" y="3687"/>
                    </a:lnTo>
                    <a:lnTo>
                      <a:pt x="3001" y="3719"/>
                    </a:lnTo>
                    <a:lnTo>
                      <a:pt x="3009" y="3753"/>
                    </a:lnTo>
                    <a:lnTo>
                      <a:pt x="3015" y="3786"/>
                    </a:lnTo>
                    <a:lnTo>
                      <a:pt x="3020" y="3819"/>
                    </a:lnTo>
                    <a:lnTo>
                      <a:pt x="3022" y="3854"/>
                    </a:lnTo>
                    <a:lnTo>
                      <a:pt x="3023" y="3887"/>
                    </a:lnTo>
                    <a:lnTo>
                      <a:pt x="3021" y="3921"/>
                    </a:lnTo>
                    <a:lnTo>
                      <a:pt x="3018" y="3954"/>
                    </a:lnTo>
                    <a:lnTo>
                      <a:pt x="3013" y="3988"/>
                    </a:lnTo>
                    <a:lnTo>
                      <a:pt x="3006" y="4020"/>
                    </a:lnTo>
                    <a:lnTo>
                      <a:pt x="2998" y="4053"/>
                    </a:lnTo>
                    <a:lnTo>
                      <a:pt x="2987" y="4084"/>
                    </a:lnTo>
                    <a:lnTo>
                      <a:pt x="2976" y="4117"/>
                    </a:lnTo>
                    <a:lnTo>
                      <a:pt x="2962" y="4147"/>
                    </a:lnTo>
                    <a:lnTo>
                      <a:pt x="2947" y="4177"/>
                    </a:lnTo>
                    <a:lnTo>
                      <a:pt x="2929" y="4206"/>
                    </a:lnTo>
                    <a:lnTo>
                      <a:pt x="2910" y="4235"/>
                    </a:lnTo>
                    <a:lnTo>
                      <a:pt x="2890" y="4262"/>
                    </a:lnTo>
                    <a:lnTo>
                      <a:pt x="2868" y="4288"/>
                    </a:lnTo>
                    <a:lnTo>
                      <a:pt x="2844" y="4314"/>
                    </a:lnTo>
                    <a:lnTo>
                      <a:pt x="2819" y="4337"/>
                    </a:lnTo>
                    <a:lnTo>
                      <a:pt x="2792" y="4361"/>
                    </a:lnTo>
                    <a:lnTo>
                      <a:pt x="2763" y="4382"/>
                    </a:lnTo>
                    <a:lnTo>
                      <a:pt x="2733" y="4402"/>
                    </a:lnTo>
                    <a:lnTo>
                      <a:pt x="2702" y="4420"/>
                    </a:lnTo>
                    <a:lnTo>
                      <a:pt x="2668" y="4436"/>
                    </a:lnTo>
                    <a:lnTo>
                      <a:pt x="2634" y="4451"/>
                    </a:lnTo>
                    <a:lnTo>
                      <a:pt x="2634" y="4451"/>
                    </a:lnTo>
                    <a:close/>
                    <a:moveTo>
                      <a:pt x="2962" y="3457"/>
                    </a:moveTo>
                    <a:lnTo>
                      <a:pt x="2962" y="3457"/>
                    </a:lnTo>
                    <a:lnTo>
                      <a:pt x="2947" y="3438"/>
                    </a:lnTo>
                    <a:lnTo>
                      <a:pt x="2931" y="3421"/>
                    </a:lnTo>
                    <a:lnTo>
                      <a:pt x="2916" y="3403"/>
                    </a:lnTo>
                    <a:lnTo>
                      <a:pt x="2899" y="3386"/>
                    </a:lnTo>
                    <a:lnTo>
                      <a:pt x="2881" y="3369"/>
                    </a:lnTo>
                    <a:lnTo>
                      <a:pt x="2865" y="3354"/>
                    </a:lnTo>
                    <a:lnTo>
                      <a:pt x="2846" y="3338"/>
                    </a:lnTo>
                    <a:lnTo>
                      <a:pt x="2828" y="3324"/>
                    </a:lnTo>
                    <a:lnTo>
                      <a:pt x="2808" y="3310"/>
                    </a:lnTo>
                    <a:lnTo>
                      <a:pt x="2789" y="3297"/>
                    </a:lnTo>
                    <a:lnTo>
                      <a:pt x="2769" y="3285"/>
                    </a:lnTo>
                    <a:lnTo>
                      <a:pt x="2747" y="3272"/>
                    </a:lnTo>
                    <a:lnTo>
                      <a:pt x="2727" y="3261"/>
                    </a:lnTo>
                    <a:lnTo>
                      <a:pt x="2706" y="3251"/>
                    </a:lnTo>
                    <a:lnTo>
                      <a:pt x="2684" y="3241"/>
                    </a:lnTo>
                    <a:lnTo>
                      <a:pt x="2662" y="3232"/>
                    </a:lnTo>
                    <a:lnTo>
                      <a:pt x="2639" y="3223"/>
                    </a:lnTo>
                    <a:lnTo>
                      <a:pt x="2617" y="3217"/>
                    </a:lnTo>
                    <a:lnTo>
                      <a:pt x="2594" y="3210"/>
                    </a:lnTo>
                    <a:lnTo>
                      <a:pt x="2571" y="3203"/>
                    </a:lnTo>
                    <a:lnTo>
                      <a:pt x="2548" y="3199"/>
                    </a:lnTo>
                    <a:lnTo>
                      <a:pt x="2523" y="3194"/>
                    </a:lnTo>
                    <a:lnTo>
                      <a:pt x="2500" y="3190"/>
                    </a:lnTo>
                    <a:lnTo>
                      <a:pt x="2475" y="3188"/>
                    </a:lnTo>
                    <a:lnTo>
                      <a:pt x="2452" y="3186"/>
                    </a:lnTo>
                    <a:lnTo>
                      <a:pt x="2427" y="3184"/>
                    </a:lnTo>
                    <a:lnTo>
                      <a:pt x="2403" y="3184"/>
                    </a:lnTo>
                    <a:lnTo>
                      <a:pt x="2378" y="3184"/>
                    </a:lnTo>
                    <a:lnTo>
                      <a:pt x="2353" y="3187"/>
                    </a:lnTo>
                    <a:lnTo>
                      <a:pt x="2328" y="3189"/>
                    </a:lnTo>
                    <a:lnTo>
                      <a:pt x="2304" y="3192"/>
                    </a:lnTo>
                    <a:lnTo>
                      <a:pt x="2278" y="3197"/>
                    </a:lnTo>
                    <a:lnTo>
                      <a:pt x="2278" y="3197"/>
                    </a:lnTo>
                    <a:lnTo>
                      <a:pt x="2295" y="3162"/>
                    </a:lnTo>
                    <a:lnTo>
                      <a:pt x="2310" y="3127"/>
                    </a:lnTo>
                    <a:lnTo>
                      <a:pt x="2323" y="3091"/>
                    </a:lnTo>
                    <a:lnTo>
                      <a:pt x="2333" y="3054"/>
                    </a:lnTo>
                    <a:lnTo>
                      <a:pt x="2340" y="3017"/>
                    </a:lnTo>
                    <a:lnTo>
                      <a:pt x="2347" y="2979"/>
                    </a:lnTo>
                    <a:lnTo>
                      <a:pt x="2351" y="2942"/>
                    </a:lnTo>
                    <a:lnTo>
                      <a:pt x="2353" y="2904"/>
                    </a:lnTo>
                    <a:lnTo>
                      <a:pt x="2353" y="2866"/>
                    </a:lnTo>
                    <a:lnTo>
                      <a:pt x="2349" y="2829"/>
                    </a:lnTo>
                    <a:lnTo>
                      <a:pt x="2345" y="2791"/>
                    </a:lnTo>
                    <a:lnTo>
                      <a:pt x="2338" y="2754"/>
                    </a:lnTo>
                    <a:lnTo>
                      <a:pt x="2329" y="2718"/>
                    </a:lnTo>
                    <a:lnTo>
                      <a:pt x="2318" y="2682"/>
                    </a:lnTo>
                    <a:lnTo>
                      <a:pt x="2305" y="2648"/>
                    </a:lnTo>
                    <a:lnTo>
                      <a:pt x="2290" y="2613"/>
                    </a:lnTo>
                    <a:lnTo>
                      <a:pt x="2290" y="2613"/>
                    </a:lnTo>
                    <a:lnTo>
                      <a:pt x="2316" y="2613"/>
                    </a:lnTo>
                    <a:lnTo>
                      <a:pt x="2342" y="2613"/>
                    </a:lnTo>
                    <a:lnTo>
                      <a:pt x="2367" y="2611"/>
                    </a:lnTo>
                    <a:lnTo>
                      <a:pt x="2393" y="2609"/>
                    </a:lnTo>
                    <a:lnTo>
                      <a:pt x="2417" y="2605"/>
                    </a:lnTo>
                    <a:lnTo>
                      <a:pt x="2442" y="2600"/>
                    </a:lnTo>
                    <a:lnTo>
                      <a:pt x="2466" y="2595"/>
                    </a:lnTo>
                    <a:lnTo>
                      <a:pt x="2491" y="2589"/>
                    </a:lnTo>
                    <a:lnTo>
                      <a:pt x="2514" y="2581"/>
                    </a:lnTo>
                    <a:lnTo>
                      <a:pt x="2537" y="2573"/>
                    </a:lnTo>
                    <a:lnTo>
                      <a:pt x="2560" y="2564"/>
                    </a:lnTo>
                    <a:lnTo>
                      <a:pt x="2582" y="2554"/>
                    </a:lnTo>
                    <a:lnTo>
                      <a:pt x="2605" y="2544"/>
                    </a:lnTo>
                    <a:lnTo>
                      <a:pt x="2626" y="2533"/>
                    </a:lnTo>
                    <a:lnTo>
                      <a:pt x="2647" y="2521"/>
                    </a:lnTo>
                    <a:lnTo>
                      <a:pt x="2667" y="2508"/>
                    </a:lnTo>
                    <a:lnTo>
                      <a:pt x="2687" y="2494"/>
                    </a:lnTo>
                    <a:lnTo>
                      <a:pt x="2706" y="2480"/>
                    </a:lnTo>
                    <a:lnTo>
                      <a:pt x="2725" y="2466"/>
                    </a:lnTo>
                    <a:lnTo>
                      <a:pt x="2743" y="2450"/>
                    </a:lnTo>
                    <a:lnTo>
                      <a:pt x="2761" y="2434"/>
                    </a:lnTo>
                    <a:lnTo>
                      <a:pt x="2779" y="2417"/>
                    </a:lnTo>
                    <a:lnTo>
                      <a:pt x="2794" y="2400"/>
                    </a:lnTo>
                    <a:lnTo>
                      <a:pt x="2810" y="2382"/>
                    </a:lnTo>
                    <a:lnTo>
                      <a:pt x="2826" y="2364"/>
                    </a:lnTo>
                    <a:lnTo>
                      <a:pt x="2840" y="2345"/>
                    </a:lnTo>
                    <a:lnTo>
                      <a:pt x="2853" y="2326"/>
                    </a:lnTo>
                    <a:lnTo>
                      <a:pt x="2867" y="2306"/>
                    </a:lnTo>
                    <a:lnTo>
                      <a:pt x="2879" y="2286"/>
                    </a:lnTo>
                    <a:lnTo>
                      <a:pt x="2890" y="2264"/>
                    </a:lnTo>
                    <a:lnTo>
                      <a:pt x="2901" y="2243"/>
                    </a:lnTo>
                    <a:lnTo>
                      <a:pt x="2911" y="2222"/>
                    </a:lnTo>
                    <a:lnTo>
                      <a:pt x="2911" y="2222"/>
                    </a:lnTo>
                    <a:lnTo>
                      <a:pt x="2937" y="2230"/>
                    </a:lnTo>
                    <a:lnTo>
                      <a:pt x="2963" y="2239"/>
                    </a:lnTo>
                    <a:lnTo>
                      <a:pt x="2987" y="2248"/>
                    </a:lnTo>
                    <a:lnTo>
                      <a:pt x="3012" y="2259"/>
                    </a:lnTo>
                    <a:lnTo>
                      <a:pt x="3035" y="2271"/>
                    </a:lnTo>
                    <a:lnTo>
                      <a:pt x="3059" y="2283"/>
                    </a:lnTo>
                    <a:lnTo>
                      <a:pt x="3081" y="2297"/>
                    </a:lnTo>
                    <a:lnTo>
                      <a:pt x="3102" y="2311"/>
                    </a:lnTo>
                    <a:lnTo>
                      <a:pt x="3124" y="2327"/>
                    </a:lnTo>
                    <a:lnTo>
                      <a:pt x="3144" y="2342"/>
                    </a:lnTo>
                    <a:lnTo>
                      <a:pt x="3164" y="2359"/>
                    </a:lnTo>
                    <a:lnTo>
                      <a:pt x="3183" y="2377"/>
                    </a:lnTo>
                    <a:lnTo>
                      <a:pt x="3202" y="2396"/>
                    </a:lnTo>
                    <a:lnTo>
                      <a:pt x="3220" y="2415"/>
                    </a:lnTo>
                    <a:lnTo>
                      <a:pt x="3237" y="2434"/>
                    </a:lnTo>
                    <a:lnTo>
                      <a:pt x="3253" y="2455"/>
                    </a:lnTo>
                    <a:lnTo>
                      <a:pt x="3268" y="2476"/>
                    </a:lnTo>
                    <a:lnTo>
                      <a:pt x="3283" y="2497"/>
                    </a:lnTo>
                    <a:lnTo>
                      <a:pt x="3296" y="2519"/>
                    </a:lnTo>
                    <a:lnTo>
                      <a:pt x="3309" y="2542"/>
                    </a:lnTo>
                    <a:lnTo>
                      <a:pt x="3322" y="2565"/>
                    </a:lnTo>
                    <a:lnTo>
                      <a:pt x="3332" y="2589"/>
                    </a:lnTo>
                    <a:lnTo>
                      <a:pt x="3342" y="2613"/>
                    </a:lnTo>
                    <a:lnTo>
                      <a:pt x="3352" y="2638"/>
                    </a:lnTo>
                    <a:lnTo>
                      <a:pt x="3360" y="2663"/>
                    </a:lnTo>
                    <a:lnTo>
                      <a:pt x="3366" y="2689"/>
                    </a:lnTo>
                    <a:lnTo>
                      <a:pt x="3373" y="2714"/>
                    </a:lnTo>
                    <a:lnTo>
                      <a:pt x="3377" y="2740"/>
                    </a:lnTo>
                    <a:lnTo>
                      <a:pt x="3382" y="2767"/>
                    </a:lnTo>
                    <a:lnTo>
                      <a:pt x="3384" y="2793"/>
                    </a:lnTo>
                    <a:lnTo>
                      <a:pt x="3386" y="2820"/>
                    </a:lnTo>
                    <a:lnTo>
                      <a:pt x="3386" y="2847"/>
                    </a:lnTo>
                    <a:lnTo>
                      <a:pt x="3386" y="2847"/>
                    </a:lnTo>
                    <a:lnTo>
                      <a:pt x="3386" y="2873"/>
                    </a:lnTo>
                    <a:lnTo>
                      <a:pt x="3384" y="2898"/>
                    </a:lnTo>
                    <a:lnTo>
                      <a:pt x="3382" y="2924"/>
                    </a:lnTo>
                    <a:lnTo>
                      <a:pt x="3379" y="2948"/>
                    </a:lnTo>
                    <a:lnTo>
                      <a:pt x="3374" y="2973"/>
                    </a:lnTo>
                    <a:lnTo>
                      <a:pt x="3370" y="2997"/>
                    </a:lnTo>
                    <a:lnTo>
                      <a:pt x="3363" y="3022"/>
                    </a:lnTo>
                    <a:lnTo>
                      <a:pt x="3356" y="3045"/>
                    </a:lnTo>
                    <a:lnTo>
                      <a:pt x="3348" y="3069"/>
                    </a:lnTo>
                    <a:lnTo>
                      <a:pt x="3340" y="3092"/>
                    </a:lnTo>
                    <a:lnTo>
                      <a:pt x="3330" y="3114"/>
                    </a:lnTo>
                    <a:lnTo>
                      <a:pt x="3319" y="3137"/>
                    </a:lnTo>
                    <a:lnTo>
                      <a:pt x="3308" y="3158"/>
                    </a:lnTo>
                    <a:lnTo>
                      <a:pt x="3296" y="3179"/>
                    </a:lnTo>
                    <a:lnTo>
                      <a:pt x="3284" y="3200"/>
                    </a:lnTo>
                    <a:lnTo>
                      <a:pt x="3269" y="3220"/>
                    </a:lnTo>
                    <a:lnTo>
                      <a:pt x="3256" y="3240"/>
                    </a:lnTo>
                    <a:lnTo>
                      <a:pt x="3240" y="3259"/>
                    </a:lnTo>
                    <a:lnTo>
                      <a:pt x="3225" y="3277"/>
                    </a:lnTo>
                    <a:lnTo>
                      <a:pt x="3208" y="3296"/>
                    </a:lnTo>
                    <a:lnTo>
                      <a:pt x="3191" y="3313"/>
                    </a:lnTo>
                    <a:lnTo>
                      <a:pt x="3173" y="3329"/>
                    </a:lnTo>
                    <a:lnTo>
                      <a:pt x="3154" y="3346"/>
                    </a:lnTo>
                    <a:lnTo>
                      <a:pt x="3135" y="3360"/>
                    </a:lnTo>
                    <a:lnTo>
                      <a:pt x="3115" y="3376"/>
                    </a:lnTo>
                    <a:lnTo>
                      <a:pt x="3095" y="3389"/>
                    </a:lnTo>
                    <a:lnTo>
                      <a:pt x="3074" y="3403"/>
                    </a:lnTo>
                    <a:lnTo>
                      <a:pt x="3053" y="3415"/>
                    </a:lnTo>
                    <a:lnTo>
                      <a:pt x="3031" y="3427"/>
                    </a:lnTo>
                    <a:lnTo>
                      <a:pt x="3008" y="3437"/>
                    </a:lnTo>
                    <a:lnTo>
                      <a:pt x="2985" y="3447"/>
                    </a:lnTo>
                    <a:lnTo>
                      <a:pt x="2962" y="3457"/>
                    </a:lnTo>
                    <a:lnTo>
                      <a:pt x="2962" y="345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e PPT 3">
  <p:cSld name="Wine PPT 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 rot="5400000">
            <a:off x="-1642851" y="1642852"/>
            <a:ext cx="5143500" cy="1857796"/>
          </a:xfrm>
          <a:custGeom>
            <a:rect b="b" l="l" r="r" t="t"/>
            <a:pathLst>
              <a:path extrusionOk="0" h="933" w="1152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 txBox="1"/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e PPT 4">
  <p:cSld name="Wine PPT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755576" y="1491630"/>
            <a:ext cx="2866370" cy="28663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067944" y="1746440"/>
            <a:ext cx="4608512" cy="505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2" type="body"/>
          </p:nvPr>
        </p:nvSpPr>
        <p:spPr>
          <a:xfrm>
            <a:off x="4067944" y="2459046"/>
            <a:ext cx="4608512" cy="200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550" y="915566"/>
            <a:ext cx="1979282" cy="36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ne PPT 5">
  <p:cSld name="Wine PPT 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0" y="4402138"/>
            <a:ext cx="9144000" cy="741363"/>
          </a:xfrm>
          <a:custGeom>
            <a:rect b="b" l="l" r="r" t="t"/>
            <a:pathLst>
              <a:path extrusionOk="0" h="933" w="1152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3566800" y="118700"/>
            <a:ext cx="72390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IE-6200 -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  Data Analysis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    Wine Dataset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633322" y="3876680"/>
            <a:ext cx="3664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PowerPoint asdf</a:t>
            </a:r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4259475" y="3935800"/>
            <a:ext cx="733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Group 2: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Akhilesh Ande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Karan Paresh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Arun Sai Chettipally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-2" y="-9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Goodness of Fit Test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223948" y="1076902"/>
            <a:ext cx="68187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Alcohol - Continuous Variable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6270" r="-6270" t="0"/>
          <a:stretch/>
        </p:blipFill>
        <p:spPr>
          <a:xfrm>
            <a:off x="323850" y="1651300"/>
            <a:ext cx="3391725" cy="2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4">
            <a:alphaModFix/>
          </a:blip>
          <a:srcRect b="4390" l="-7210" r="7210" t="-4390"/>
          <a:stretch/>
        </p:blipFill>
        <p:spPr>
          <a:xfrm>
            <a:off x="4063700" y="862363"/>
            <a:ext cx="4532025" cy="3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850" y="273450"/>
            <a:ext cx="4333625" cy="25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4259" r="-4259" t="0"/>
          <a:stretch/>
        </p:blipFill>
        <p:spPr>
          <a:xfrm>
            <a:off x="2686875" y="0"/>
            <a:ext cx="5803000" cy="50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00" y="101800"/>
            <a:ext cx="6753125" cy="49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850" y="605800"/>
            <a:ext cx="7237150" cy="434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/>
        </p:nvSpPr>
        <p:spPr>
          <a:xfrm>
            <a:off x="1174075" y="826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Discrete Variable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Z Test (Industry Standard)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25" y="981000"/>
            <a:ext cx="7218076" cy="35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250" y="758200"/>
            <a:ext cx="6644200" cy="42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Z Test (Industry Standard)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T Test ( Legal Limits)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275" y="984350"/>
            <a:ext cx="7297724" cy="15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575" y="2360650"/>
            <a:ext cx="7260951" cy="15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T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50" y="758200"/>
            <a:ext cx="6116775" cy="42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T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925" y="1113250"/>
            <a:ext cx="7321950" cy="18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1218973" y="105016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1813000" y="1684575"/>
            <a:ext cx="71625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1. fixed acidity - Measure of amount of tartaric acid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2. volatile acidity - Excess of volatile acids are undesirable and lead to unpleasant flavor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3. citric acid  - Added for freshness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4. residual sugar - Measure of sweetness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5. chlorides - Measure of </a:t>
            </a:r>
            <a:r>
              <a:rPr lang="en-US"/>
              <a:t>salinity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6. free sulfur dioxide - Naturally available and also manually added to prevent the growth of undesirable yeasts and oxidation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1440050" y="962425"/>
            <a:ext cx="70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 Attributes (11 Numerical and 1 Categorical)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 Derived Attributes  (Categorical)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F Test (Quality Assurance)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725" y="1221000"/>
            <a:ext cx="6971098" cy="32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F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25" y="862200"/>
            <a:ext cx="5528921" cy="40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F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975" y="823650"/>
            <a:ext cx="7389525" cy="26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/>
        </p:nvSpPr>
        <p:spPr>
          <a:xfrm>
            <a:off x="1326475" y="235000"/>
            <a:ext cx="6971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Proportion Test (Business Development)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425" y="995325"/>
            <a:ext cx="7691574" cy="19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612" y="2864375"/>
            <a:ext cx="7385194" cy="61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1326475" y="235000"/>
            <a:ext cx="69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- Proportion 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25" y="879988"/>
            <a:ext cx="6971101" cy="33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4284400" y="666350"/>
            <a:ext cx="64020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1218973" y="105016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1636125" y="885050"/>
            <a:ext cx="7333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total sulfur dioxide - Total amount of bound and free SO2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density - Measure of conversion of sugar to alcohol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pH - Actual acidity of the wine on pH scale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sulphates -  Measure of sulphur containing salts. Naturally present in wine.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alcohol - Measure of Alcohol, formed as a result of sugar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by yeast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quality (score between 0 and 10) - A score given 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by the wine experts.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229123" y="180841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/>
              <a:t>Descriptive Statistics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650"/>
            <a:ext cx="9143998" cy="24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229123" y="-9"/>
            <a:ext cx="682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Adding two Categorical Columns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5" y="857400"/>
            <a:ext cx="8839199" cy="1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25" y="2481775"/>
            <a:ext cx="8083275" cy="248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132900" y="0"/>
            <a:ext cx="82827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Calibri"/>
              <a:buNone/>
            </a:pPr>
            <a:r>
              <a:rPr lang="en-US" sz="3080"/>
              <a:t>PMF and CDF</a:t>
            </a:r>
            <a:endParaRPr sz="3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Calibri"/>
              <a:buNone/>
            </a:pPr>
            <a:r>
              <a:rPr lang="en-US" sz="2580"/>
              <a:t>X: The R.V. of  quality of Dry Wines</a:t>
            </a:r>
            <a:endParaRPr sz="2580"/>
          </a:p>
        </p:txBody>
      </p:sp>
      <p:pic>
        <p:nvPicPr>
          <p:cNvPr id="167" name="Google Shape;1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125" y="920300"/>
            <a:ext cx="5518650" cy="3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900" y="180850"/>
            <a:ext cx="855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Joint Probability Distribution</a:t>
            </a:r>
            <a:r>
              <a:rPr lang="en-US"/>
              <a:t>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845"/>
              <a:buFont typeface="Calibri"/>
              <a:buNone/>
            </a:pPr>
            <a:r>
              <a:rPr lang="en-US" sz="3311"/>
              <a:t>Quality and Sweetness Category</a:t>
            </a:r>
            <a:endParaRPr sz="3311"/>
          </a:p>
        </p:txBody>
      </p:sp>
      <p:pic>
        <p:nvPicPr>
          <p:cNvPr id="173" name="Google Shape;1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7175"/>
            <a:ext cx="9028500" cy="24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293400" y="762450"/>
            <a:ext cx="855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Scatter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Plot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845"/>
              <a:buFont typeface="Calibri"/>
              <a:buNone/>
            </a:pPr>
            <a:r>
              <a:t/>
            </a:r>
            <a:endParaRPr sz="3311"/>
          </a:p>
        </p:txBody>
      </p:sp>
      <p:pic>
        <p:nvPicPr>
          <p:cNvPr id="179" name="Google Shape;1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675" y="-88450"/>
            <a:ext cx="7084900" cy="501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83900" y="180850"/>
            <a:ext cx="855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Heat Map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845"/>
              <a:buFont typeface="Calibri"/>
              <a:buNone/>
            </a:pPr>
            <a:r>
              <a:t/>
            </a:r>
            <a:endParaRPr sz="3311"/>
          </a:p>
        </p:txBody>
      </p:sp>
      <p:pic>
        <p:nvPicPr>
          <p:cNvPr id="185" name="Google Shape;1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724" y="180850"/>
            <a:ext cx="5392325" cy="41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0" y="762450"/>
            <a:ext cx="3000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vs Sweetness Category</a:t>
            </a:r>
            <a:endParaRPr sz="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