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628" r:id="rId1"/>
  </p:sldMasterIdLst>
  <p:notesMasterIdLst>
    <p:notesMasterId r:id="rId18"/>
  </p:notesMasterIdLst>
  <p:sldIdLst>
    <p:sldId id="271" r:id="rId2"/>
    <p:sldId id="273" r:id="rId3"/>
    <p:sldId id="275" r:id="rId4"/>
    <p:sldId id="276" r:id="rId5"/>
    <p:sldId id="277" r:id="rId6"/>
    <p:sldId id="278" r:id="rId7"/>
    <p:sldId id="279" r:id="rId8"/>
    <p:sldId id="283" r:id="rId9"/>
    <p:sldId id="284" r:id="rId10"/>
    <p:sldId id="282" r:id="rId11"/>
    <p:sldId id="285" r:id="rId12"/>
    <p:sldId id="286" r:id="rId13"/>
    <p:sldId id="288" r:id="rId14"/>
    <p:sldId id="287" r:id="rId15"/>
    <p:sldId id="289" r:id="rId16"/>
    <p:sldId id="290" r:id="rId17"/>
  </p:sldIdLst>
  <p:sldSz cx="9144000" cy="6858000" type="screen4x3"/>
  <p:notesSz cx="6858000" cy="9144000"/>
  <p:embeddedFontLst>
    <p:embeddedFont>
      <p:font typeface="Algerian" panose="04020705040A02060702" pitchFamily="82" charset="0"/>
      <p:regular r:id="rId19"/>
    </p:embeddedFont>
    <p:embeddedFont>
      <p:font typeface="Bookman Old Style" panose="02050604050505020204" pitchFamily="18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Rockwell" panose="02060603020205020403" pitchFamily="18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92" d="100"/>
          <a:sy n="92" d="100"/>
        </p:scale>
        <p:origin x="52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Notes Placeholder 1048674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A3C3-73BE-44B0-B577-1B6035C3876A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763F-AD93-46BE-B9A8-37E72791A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410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A3C3-73BE-44B0-B577-1B6035C3876A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763F-AD93-46BE-B9A8-37E72791A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5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A3C3-73BE-44B0-B577-1B6035C3876A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763F-AD93-46BE-B9A8-37E72791A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90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A3C3-73BE-44B0-B577-1B6035C3876A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763F-AD93-46BE-B9A8-37E72791A77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9313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A3C3-73BE-44B0-B577-1B6035C3876A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763F-AD93-46BE-B9A8-37E72791A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90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A3C3-73BE-44B0-B577-1B6035C3876A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763F-AD93-46BE-B9A8-37E72791A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6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A3C3-73BE-44B0-B577-1B6035C3876A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763F-AD93-46BE-B9A8-37E72791A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13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A3C3-73BE-44B0-B577-1B6035C3876A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763F-AD93-46BE-B9A8-37E72791A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54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A3C3-73BE-44B0-B577-1B6035C3876A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763F-AD93-46BE-B9A8-37E72791A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556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A3C3-73BE-44B0-B577-1B6035C3876A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763F-AD93-46BE-B9A8-37E72791A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58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A3C3-73BE-44B0-B577-1B6035C3876A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763F-AD93-46BE-B9A8-37E72791A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0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A3C3-73BE-44B0-B577-1B6035C3876A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763F-AD93-46BE-B9A8-37E72791A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72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A3C3-73BE-44B0-B577-1B6035C3876A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763F-AD93-46BE-B9A8-37E72791A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A3C3-73BE-44B0-B577-1B6035C3876A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763F-AD93-46BE-B9A8-37E72791A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A3C3-73BE-44B0-B577-1B6035C3876A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763F-AD93-46BE-B9A8-37E72791A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176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A3C3-73BE-44B0-B577-1B6035C3876A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763F-AD93-46BE-B9A8-37E72791A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056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A3C3-73BE-44B0-B577-1B6035C3876A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763F-AD93-46BE-B9A8-37E72791A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7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7A3C3-73BE-44B0-B577-1B6035C3876A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763F-AD93-46BE-B9A8-37E72791A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4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29" r:id="rId1"/>
    <p:sldLayoutId id="2147484630" r:id="rId2"/>
    <p:sldLayoutId id="2147484631" r:id="rId3"/>
    <p:sldLayoutId id="2147484632" r:id="rId4"/>
    <p:sldLayoutId id="2147484633" r:id="rId5"/>
    <p:sldLayoutId id="2147484634" r:id="rId6"/>
    <p:sldLayoutId id="2147484635" r:id="rId7"/>
    <p:sldLayoutId id="2147484636" r:id="rId8"/>
    <p:sldLayoutId id="2147484637" r:id="rId9"/>
    <p:sldLayoutId id="2147484638" r:id="rId10"/>
    <p:sldLayoutId id="2147484639" r:id="rId11"/>
    <p:sldLayoutId id="2147484640" r:id="rId12"/>
    <p:sldLayoutId id="2147484641" r:id="rId13"/>
    <p:sldLayoutId id="2147484642" r:id="rId14"/>
    <p:sldLayoutId id="2147484643" r:id="rId15"/>
    <p:sldLayoutId id="2147484644" r:id="rId16"/>
    <p:sldLayoutId id="214748464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381000" y="609600"/>
            <a:ext cx="8458200" cy="2743200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Algerian" panose="04020705040A02060702" pitchFamily="82" charset="0"/>
              </a:rPr>
              <a:t>MOBILE PROCESSOR</a:t>
            </a:r>
            <a:br>
              <a:rPr lang="en-US" sz="6000" dirty="0">
                <a:latin typeface="Algerian" panose="04020705040A02060702" pitchFamily="82" charset="0"/>
              </a:rPr>
            </a:br>
            <a:r>
              <a:rPr lang="en-US" sz="6000" dirty="0">
                <a:latin typeface="Algerian" panose="04020705040A02060702" pitchFamily="82" charset="0"/>
              </a:rPr>
              <a:t>ONTOLOGY</a:t>
            </a:r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1295400" y="3810000"/>
            <a:ext cx="5486400" cy="22098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Presented by:</a:t>
            </a:r>
          </a:p>
          <a:p>
            <a:pPr algn="ctr"/>
            <a:endParaRPr lang="en-US" dirty="0">
              <a:latin typeface="Algerian" panose="04020705040A02060702" pitchFamily="82" charset="0"/>
            </a:endParaRPr>
          </a:p>
          <a:p>
            <a:pPr algn="ctr"/>
            <a:endParaRPr lang="en-US" dirty="0">
              <a:latin typeface="Algerian" panose="04020705040A02060702" pitchFamily="82" charset="0"/>
            </a:endParaRPr>
          </a:p>
          <a:p>
            <a:pPr algn="ctr"/>
            <a:r>
              <a:rPr lang="en-US" sz="2800" dirty="0">
                <a:latin typeface="Algerian" panose="04020705040A02060702" pitchFamily="82" charset="0"/>
              </a:rPr>
              <a:t>AKHIL REDDY</a:t>
            </a:r>
          </a:p>
          <a:p>
            <a:r>
              <a:rPr lang="en-US" dirty="0"/>
              <a:t>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6FDF-D424-4EF6-BA17-43AAA840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8600"/>
            <a:ext cx="2895600" cy="1600200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Data Properties: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F1A318-9926-4FE0-935C-6D8066F84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2133600"/>
            <a:ext cx="2438400" cy="4060163"/>
          </a:xfrm>
        </p:spPr>
        <p:txBody>
          <a:bodyPr>
            <a:normAutofit/>
          </a:bodyPr>
          <a:lstStyle/>
          <a:p>
            <a:r>
              <a:rPr lang="en-US" dirty="0"/>
              <a:t>Describes relationships between instances and data values.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EA6C72-50C9-425A-AD4A-FDFBA4A76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914400"/>
            <a:ext cx="563880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413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FB18A-CBE4-4243-AA49-EB35ED8A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4" y="228600"/>
            <a:ext cx="3031375" cy="1981200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Object Properties: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95999-10B7-4966-A6E9-340799076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" y="1828800"/>
            <a:ext cx="3276598" cy="5181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Describes the relationship between two classes or two instances.</a:t>
            </a:r>
          </a:p>
          <a:p>
            <a:pPr marL="0" indent="0">
              <a:buNone/>
            </a:pPr>
            <a:r>
              <a:rPr lang="en-US" u="sng" dirty="0"/>
              <a:t>Characteristics:</a:t>
            </a:r>
          </a:p>
          <a:p>
            <a:r>
              <a:rPr lang="en-US" dirty="0"/>
              <a:t>Functional</a:t>
            </a:r>
          </a:p>
          <a:p>
            <a:r>
              <a:rPr lang="en-US" dirty="0"/>
              <a:t>Inverse Functional</a:t>
            </a:r>
          </a:p>
          <a:p>
            <a:r>
              <a:rPr lang="en-US" dirty="0"/>
              <a:t>Transitive</a:t>
            </a:r>
          </a:p>
          <a:p>
            <a:r>
              <a:rPr lang="en-US" dirty="0"/>
              <a:t>Symmetric</a:t>
            </a:r>
          </a:p>
          <a:p>
            <a:r>
              <a:rPr lang="en-US" dirty="0"/>
              <a:t>Asymmetric</a:t>
            </a:r>
          </a:p>
          <a:p>
            <a:r>
              <a:rPr lang="en-US" dirty="0"/>
              <a:t>Reflexive</a:t>
            </a:r>
          </a:p>
          <a:p>
            <a:r>
              <a:rPr lang="en-US" dirty="0"/>
              <a:t>Irreflexive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C60E8F-835F-4BD4-B2B9-50C21F6F4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295400"/>
            <a:ext cx="52578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89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23E6-8FF1-410A-AC68-845F38CF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04800"/>
            <a:ext cx="3429001" cy="1219200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ONTO GRAPH: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AAB96A-E09B-4ADE-B01C-1368B9455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188244"/>
            <a:ext cx="8991600" cy="536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08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F50AD-E3D1-4609-976C-B4040D133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DATA SHEET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251EE4-1FF0-4222-A4BC-0A1F72B99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7218"/>
            <a:ext cx="9144000" cy="535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13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486ED-827F-4EFF-A59F-F60812D36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6200"/>
            <a:ext cx="6347714" cy="1116724"/>
          </a:xfrm>
        </p:spPr>
        <p:txBody>
          <a:bodyPr>
            <a:normAutofit/>
          </a:bodyPr>
          <a:lstStyle/>
          <a:p>
            <a:r>
              <a:rPr lang="en-US" dirty="0"/>
              <a:t>RESULT FROM STARDOGS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97845B-FE5B-42F6-89F6-F05247272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192924"/>
            <a:ext cx="7142921" cy="566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16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C74DC-10FE-4DCB-A6BB-1522CF4B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TURTLE FORMAT CONVETED FILE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09D0E4-5950-4CA7-85AE-4C56FF2BA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828800"/>
            <a:ext cx="8724436" cy="460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588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90291-9328-44E7-B49C-1322EA820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676400"/>
            <a:ext cx="8305800" cy="1981200"/>
          </a:xfrm>
        </p:spPr>
        <p:txBody>
          <a:bodyPr/>
          <a:lstStyle/>
          <a:p>
            <a:r>
              <a:rPr lang="en-US" dirty="0"/>
              <a:t>             </a:t>
            </a:r>
            <a:r>
              <a:rPr lang="en-US" sz="7200" dirty="0">
                <a:latin typeface="Algerian" panose="04020705040A02060702" pitchFamily="82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73661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dirty="0"/>
              <a:t>The performance of your smart phone is influenced by many factors, but there’s one essential element Important for your smart phone—the processor. 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The processor is the central hub of your smart phone. It receives and executes every command, performing billions of calculations per second.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/>
              <a:t>The CPU, GPU, audio and video engine, connectivity features (GPS, </a:t>
            </a:r>
            <a:r>
              <a:rPr lang="en-US" dirty="0" err="1"/>
              <a:t>WiFi</a:t>
            </a:r>
            <a:r>
              <a:rPr lang="en-US" dirty="0"/>
              <a:t>, FM), and 3G/4G modem are the major components of a processor that control the operation of your smart phone.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An all-in-one processor brings all of your smart phone’s major components together, improving performance and efficiency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HISTORY:</a:t>
            </a:r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/>
              <a:t>In 1970, Intel introduced the first single chip microprocessor, the Intel 4004. 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It had 2,600 manually placed transistors and clocking frequency of 100 KHz.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The mobile processors are responsible for the typical mobile phones of 1990’s to modern smart phones.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PROCESSORS:</a:t>
            </a:r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   There are many types of the processors depending upon their specifications . Some of the most widely used processors are: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Qualcomm Snapdragon Processors</a:t>
            </a:r>
          </a:p>
          <a:p>
            <a:pPr>
              <a:buFont typeface="Courier New" pitchFamily="49" charset="0"/>
              <a:buChar char="o"/>
            </a:pPr>
            <a:r>
              <a:rPr lang="en-US" dirty="0" err="1"/>
              <a:t>Nvidia</a:t>
            </a:r>
            <a:r>
              <a:rPr lang="en-US" dirty="0"/>
              <a:t> </a:t>
            </a:r>
            <a:r>
              <a:rPr lang="en-US" dirty="0" err="1"/>
              <a:t>Tegra</a:t>
            </a:r>
            <a:r>
              <a:rPr lang="en-US" dirty="0"/>
              <a:t> Processors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Mediatek processors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Samsumg exynos processor 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Apple mobile processors</a:t>
            </a:r>
          </a:p>
          <a:p>
            <a:pPr>
              <a:buFont typeface="Courier New" pitchFamily="49" charset="0"/>
              <a:buChar char="o"/>
            </a:pPr>
            <a:r>
              <a:rPr lang="en-US" dirty="0" err="1"/>
              <a:t>Hisilicon</a:t>
            </a:r>
            <a:r>
              <a:rPr lang="en-US" dirty="0"/>
              <a:t> Kiran 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Intel Atom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</a:p>
        </p:txBody>
      </p:sp>
      <p:pic>
        <p:nvPicPr>
          <p:cNvPr id="20971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905669" y="2419350"/>
            <a:ext cx="732472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97156" name="Picture 2097155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56829" y="1420589"/>
            <a:ext cx="7230341" cy="401682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COMPONENTS OF MOBILE PROCESSOR:</a:t>
            </a:r>
          </a:p>
        </p:txBody>
      </p:sp>
      <p:sp>
        <p:nvSpPr>
          <p:cNvPr id="10486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Some of the important components mobile processor are: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 CPU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 GPU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 Audio and video engine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 Connectivity features (GPS, </a:t>
            </a:r>
            <a:r>
              <a:rPr lang="en-US" dirty="0" err="1"/>
              <a:t>WiFi</a:t>
            </a:r>
            <a:r>
              <a:rPr lang="en-US" dirty="0"/>
              <a:t>, FM)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 3G/4G modem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15FD-EB76-4FA5-BB12-7BC66BEB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39" y="609600"/>
            <a:ext cx="2551961" cy="5943600"/>
          </a:xfrm>
        </p:spPr>
        <p:txBody>
          <a:bodyPr>
            <a:normAutofit/>
          </a:bodyPr>
          <a:lstStyle/>
          <a:p>
            <a:r>
              <a:rPr lang="en-US" sz="2800" dirty="0"/>
              <a:t> </a:t>
            </a:r>
            <a:r>
              <a:rPr lang="en-US" sz="2800" dirty="0">
                <a:latin typeface="Algerian" panose="04020705040A02060702" pitchFamily="82" charset="0"/>
              </a:rPr>
              <a:t>Ontology: </a:t>
            </a:r>
            <a:br>
              <a:rPr lang="en-US" sz="2800" dirty="0">
                <a:latin typeface="Algerian" panose="04020705040A02060702" pitchFamily="82" charset="0"/>
              </a:rPr>
            </a:br>
            <a:r>
              <a:rPr lang="en-US" sz="2800" dirty="0">
                <a:latin typeface="Algerian" panose="04020705040A02060702" pitchFamily="82" charset="0"/>
              </a:rPr>
              <a:t>  </a:t>
            </a:r>
            <a:br>
              <a:rPr lang="en-US" sz="2800" dirty="0">
                <a:latin typeface="Algerian" panose="04020705040A02060702" pitchFamily="82" charset="0"/>
              </a:rPr>
            </a:br>
            <a:r>
              <a:rPr lang="en-US" sz="2800" dirty="0">
                <a:latin typeface="Algerian" panose="04020705040A02060702" pitchFamily="82" charset="0"/>
              </a:rPr>
              <a:t>  Class</a:t>
            </a:r>
            <a:br>
              <a:rPr lang="en-US" sz="2800" dirty="0">
                <a:latin typeface="Algerian" panose="04020705040A02060702" pitchFamily="82" charset="0"/>
              </a:rPr>
            </a:br>
            <a:r>
              <a:rPr lang="en-US" sz="2800" dirty="0">
                <a:latin typeface="Algerian" panose="04020705040A02060702" pitchFamily="82" charset="0"/>
              </a:rPr>
              <a:t>  Hierarchy</a:t>
            </a:r>
            <a:br>
              <a:rPr lang="en-US" sz="2800" dirty="0"/>
            </a:br>
            <a:br>
              <a:rPr lang="en-US" sz="2800" dirty="0"/>
            </a:b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 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are of different types, namely, subclass, superclass, intersection 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union 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complement 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sz="1800" dirty="0"/>
            </a:b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A2B2FA-620E-4DA4-BC8D-072B79B92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161" y="457200"/>
            <a:ext cx="60198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44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FB121-D79A-4607-B298-0B2706C98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70" y="228600"/>
            <a:ext cx="2745029" cy="5181600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Individual:</a:t>
            </a:r>
            <a:br>
              <a:rPr lang="en-US" dirty="0"/>
            </a:br>
            <a:br>
              <a:rPr lang="en-US" dirty="0"/>
            </a:br>
            <a:r>
              <a:rPr lang="en-US" sz="2400" dirty="0">
                <a:solidFill>
                  <a:schemeClr val="tx1"/>
                </a:solidFill>
              </a:rPr>
              <a:t>Instances for all classes and sub classes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40056D-68BE-4B9E-AD3A-B14DADF0A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28600"/>
            <a:ext cx="5638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12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6280</TotalTime>
  <Words>307</Words>
  <Application>Microsoft Office PowerPoint</Application>
  <PresentationFormat>On-screen Show (4:3)</PresentationFormat>
  <Paragraphs>52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Rockwell</vt:lpstr>
      <vt:lpstr>Courier New</vt:lpstr>
      <vt:lpstr>Algerian</vt:lpstr>
      <vt:lpstr>Bookman Old Style</vt:lpstr>
      <vt:lpstr>Arial</vt:lpstr>
      <vt:lpstr>Damask</vt:lpstr>
      <vt:lpstr>MOBILE PROCESSOR ONTOLOGY</vt:lpstr>
      <vt:lpstr>Introduction:</vt:lpstr>
      <vt:lpstr>  </vt:lpstr>
      <vt:lpstr>HISTORY:</vt:lpstr>
      <vt:lpstr>TYPES OF PROCESSORS:</vt:lpstr>
      <vt:lpstr>BLOCK DIAGRAM</vt:lpstr>
      <vt:lpstr>COMPONENTS OF MOBILE PROCESSOR:</vt:lpstr>
      <vt:lpstr> Ontology:       Class   Hierarchy  The classes are of different types, namely, subclass, superclass, intersection class, union class, and complement class. </vt:lpstr>
      <vt:lpstr>Individual:  Instances for all classes and sub classes</vt:lpstr>
      <vt:lpstr>Data Properties:</vt:lpstr>
      <vt:lpstr>Object Properties:</vt:lpstr>
      <vt:lpstr>ONTO GRAPH:</vt:lpstr>
      <vt:lpstr>DATA SHEET :</vt:lpstr>
      <vt:lpstr>RESULT FROM STARDOGS :</vt:lpstr>
      <vt:lpstr>TURTLE FORMAT CONVETED FILE :</vt:lpstr>
      <vt:lpstr>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Nanotechnology</dc:title>
  <dc:creator>user</dc:creator>
  <cp:lastModifiedBy>akhil rd</cp:lastModifiedBy>
  <cp:revision>21</cp:revision>
  <dcterms:created xsi:type="dcterms:W3CDTF">2016-12-22T17:12:43Z</dcterms:created>
  <dcterms:modified xsi:type="dcterms:W3CDTF">2018-11-06T01:58:01Z</dcterms:modified>
</cp:coreProperties>
</file>