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71" d="100"/>
          <a:sy n="171" d="100"/>
        </p:scale>
        <p:origin x="20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B7F8-30BE-114C-86B1-1C1002BF5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/>
              <a:t>Bamboo Cleanup 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dirty="0">
                <a:solidFill>
                  <a:schemeClr val="tx1"/>
                </a:solidFill>
              </a:rPr>
              <a:t>- Akhil </a:t>
            </a:r>
            <a:r>
              <a:rPr lang="en-US" sz="2400" dirty="0" err="1">
                <a:solidFill>
                  <a:schemeClr val="tx1"/>
                </a:solidFill>
              </a:rPr>
              <a:t>Chinthagumpala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76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A7A-CD9F-FF4F-9AAA-F8910BE4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511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54E1-270C-2F4A-B79D-947B79989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58902"/>
            <a:ext cx="8596668" cy="570989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Bamboo cleanup has to carried out by removing the build plans that has been not running quite from some years.</a:t>
            </a:r>
          </a:p>
          <a:p>
            <a:r>
              <a:rPr lang="en-US" dirty="0"/>
              <a:t>By doing so we can decrease the load on the Bamboo as the disk space </a:t>
            </a:r>
            <a:r>
              <a:rPr lang="en-US" dirty="0" err="1"/>
              <a:t>increases,so</a:t>
            </a:r>
            <a:r>
              <a:rPr lang="en-US" dirty="0"/>
              <a:t> as the performance of the bamboo can be improved.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Objective :</a:t>
            </a:r>
          </a:p>
          <a:p>
            <a:r>
              <a:rPr lang="en-US" dirty="0"/>
              <a:t>The main objective is the Bamboo cleanup by removing the build plans which has not been running since 36,24 and 12 months respectively.</a:t>
            </a:r>
          </a:p>
          <a:p>
            <a:r>
              <a:rPr lang="en-US" dirty="0"/>
              <a:t>The Bamboo cleanup process is to be carried out in three phases.</a:t>
            </a:r>
          </a:p>
          <a:p>
            <a:pPr lvl="1"/>
            <a:r>
              <a:rPr lang="en-US" dirty="0"/>
              <a:t>Phase1: To identify the build plans which has not been running since 36 months and exporting them using the bamboo build plan specs.</a:t>
            </a:r>
          </a:p>
          <a:p>
            <a:pPr lvl="1"/>
            <a:r>
              <a:rPr lang="en-US" dirty="0"/>
              <a:t>Phase2: To identify the build plans which has not been running since 24 months and exporting them using the bamboo build plan specs.</a:t>
            </a:r>
          </a:p>
          <a:p>
            <a:pPr lvl="1"/>
            <a:r>
              <a:rPr lang="en-US" dirty="0"/>
              <a:t>Phase3: To identify the build plans which has not been running since 12 months and exporting them using the bamboo build plan specs</a:t>
            </a: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7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CC6D-7D65-954C-8DFD-9FD4905F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5FF9A-F029-1345-96FA-6C4CBB1AC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68680"/>
            <a:ext cx="9184296" cy="5172683"/>
          </a:xfrm>
        </p:spPr>
        <p:txBody>
          <a:bodyPr>
            <a:normAutofit/>
          </a:bodyPr>
          <a:lstStyle/>
          <a:p>
            <a:r>
              <a:rPr lang="en-US" dirty="0"/>
              <a:t>We identified the number of build plans which has not been running from quite some time </a:t>
            </a:r>
            <a:r>
              <a:rPr lang="en-US" dirty="0" err="1"/>
              <a:t>i.e</a:t>
            </a:r>
            <a:r>
              <a:rPr lang="en-US" dirty="0"/>
              <a:t> 36 months,24 months and 12 months.</a:t>
            </a:r>
          </a:p>
          <a:p>
            <a:r>
              <a:rPr lang="en-US" dirty="0"/>
              <a:t>Totally we figured out that the </a:t>
            </a:r>
            <a:r>
              <a:rPr lang="en-US" b="1" dirty="0"/>
              <a:t>3241 </a:t>
            </a:r>
            <a:r>
              <a:rPr lang="en-US" dirty="0"/>
              <a:t>build plans has not been running in Bamboo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Bamboo KPI: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</a:t>
            </a:r>
            <a:r>
              <a:rPr lang="en-US" dirty="0" err="1"/>
              <a:t>approx</a:t>
            </a:r>
            <a:r>
              <a:rPr lang="en-US" dirty="0"/>
              <a:t> 50% of build plans which has been not running in Bamboo</a:t>
            </a:r>
          </a:p>
          <a:p>
            <a:pPr marL="0" indent="0">
              <a:buNone/>
            </a:pPr>
            <a:r>
              <a:rPr lang="en-US" dirty="0"/>
              <a:t>     by removing these build plans the performance of bamboo can be increased 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9FFB38-F15E-8A48-9CFD-61CA41C23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25785"/>
              </p:ext>
            </p:extLst>
          </p:nvPr>
        </p:nvGraphicFramePr>
        <p:xfrm>
          <a:off x="775503" y="2303362"/>
          <a:ext cx="8819908" cy="1186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902">
                  <a:extLst>
                    <a:ext uri="{9D8B030D-6E8A-4147-A177-3AD203B41FA5}">
                      <a16:colId xmlns:a16="http://schemas.microsoft.com/office/drawing/2014/main" val="3024290008"/>
                    </a:ext>
                  </a:extLst>
                </a:gridCol>
                <a:gridCol w="1851949">
                  <a:extLst>
                    <a:ext uri="{9D8B030D-6E8A-4147-A177-3AD203B41FA5}">
                      <a16:colId xmlns:a16="http://schemas.microsoft.com/office/drawing/2014/main" val="3369497255"/>
                    </a:ext>
                  </a:extLst>
                </a:gridCol>
                <a:gridCol w="2066080">
                  <a:extLst>
                    <a:ext uri="{9D8B030D-6E8A-4147-A177-3AD203B41FA5}">
                      <a16:colId xmlns:a16="http://schemas.microsoft.com/office/drawing/2014/main" val="3942832796"/>
                    </a:ext>
                  </a:extLst>
                </a:gridCol>
                <a:gridCol w="2204977">
                  <a:extLst>
                    <a:ext uri="{9D8B030D-6E8A-4147-A177-3AD203B41FA5}">
                      <a16:colId xmlns:a16="http://schemas.microsoft.com/office/drawing/2014/main" val="3524730337"/>
                    </a:ext>
                  </a:extLst>
                </a:gridCol>
              </a:tblGrid>
              <a:tr h="596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Number of Build Plans as of 10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june</a:t>
                      </a:r>
                      <a:r>
                        <a:rPr lang="en-US" sz="1600" dirty="0"/>
                        <a:t>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&gt;=36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&gt;=</a:t>
                      </a:r>
                      <a:r>
                        <a:rPr lang="en-US" sz="1600" dirty="0"/>
                        <a:t>24 months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&gt;=12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6825"/>
                  </a:ext>
                </a:extLst>
              </a:tr>
              <a:tr h="5902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     7060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 </a:t>
                      </a:r>
                      <a:r>
                        <a:rPr lang="en-US" sz="1600" dirty="0"/>
                        <a:t>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</a:t>
                      </a:r>
                      <a:r>
                        <a:rPr lang="en-US" sz="1600" dirty="0"/>
                        <a:t>1458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36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581F-F0E4-F046-9D7B-EA61F0A5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1"/>
            <a:ext cx="8596668" cy="5698462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What we are Exporting 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are exporting the Bamboo specs of the build plan and storing the specs in a repository in Stash/Bitbucket and we can able to import the build plan specs when ever required by the particular teams.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Exporting the bamboo deployment project specs which are associated with the bamboo build plans and can able to import the deployment project specs particularly when required.</a:t>
            </a:r>
          </a:p>
        </p:txBody>
      </p:sp>
    </p:spTree>
    <p:extLst>
      <p:ext uri="{BB962C8B-B14F-4D97-AF65-F5344CB8AC3E}">
        <p14:creationId xmlns:p14="http://schemas.microsoft.com/office/powerpoint/2010/main" val="242061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355E-3AF1-0C44-A25E-FCDE132B8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0"/>
            <a:ext cx="8721309" cy="604136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Bamboo cleanup steps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How to import back the project</a:t>
            </a:r>
            <a:r>
              <a:rPr lang="en-US" dirty="0"/>
              <a:t>:</a:t>
            </a:r>
          </a:p>
          <a:p>
            <a:r>
              <a:rPr lang="en-US" dirty="0"/>
              <a:t>      Once we have exported the build plans in to bamboo specs ,the specs will be stored in java files.</a:t>
            </a:r>
          </a:p>
          <a:p>
            <a:r>
              <a:rPr lang="en-US" dirty="0"/>
              <a:t>       To import the bamboo plan from the specs we make use of maven project    and the related bamboo specs file.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The Build plan history cant be restored back.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739034-503F-6044-9F5F-705617B84E62}"/>
              </a:ext>
            </a:extLst>
          </p:cNvPr>
          <p:cNvSpPr/>
          <p:nvPr/>
        </p:nvSpPr>
        <p:spPr>
          <a:xfrm>
            <a:off x="858118" y="811530"/>
            <a:ext cx="1828800" cy="134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Get the list of </a:t>
            </a:r>
            <a:r>
              <a:rPr lang="en-US" sz="1100" dirty="0" err="1"/>
              <a:t>BuildPlans</a:t>
            </a:r>
            <a:r>
              <a:rPr lang="en-US" sz="1100" dirty="0"/>
              <a:t> and their associated Deployment Projects that have not been run since an year along with the admin user and groups list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18DFC746-03BF-2E4D-AD6B-C960401B43D2}"/>
              </a:ext>
            </a:extLst>
          </p:cNvPr>
          <p:cNvSpPr/>
          <p:nvPr/>
        </p:nvSpPr>
        <p:spPr>
          <a:xfrm>
            <a:off x="4546026" y="667135"/>
            <a:ext cx="1896658" cy="168021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for Permission to export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3D6A3C-2DE1-584A-A40F-03ED8293967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479291" y="1507240"/>
            <a:ext cx="20667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F1609C-907D-1E47-95A8-75063D49DCD5}"/>
              </a:ext>
            </a:extLst>
          </p:cNvPr>
          <p:cNvSpPr txBox="1"/>
          <p:nvPr/>
        </p:nvSpPr>
        <p:spPr>
          <a:xfrm>
            <a:off x="2914628" y="1208901"/>
            <a:ext cx="1601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Mail to the admin group of the product team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E43E84-D5CE-3A41-A9DC-AAE2A88943FA}"/>
              </a:ext>
            </a:extLst>
          </p:cNvPr>
          <p:cNvSpPr txBox="1"/>
          <p:nvPr/>
        </p:nvSpPr>
        <p:spPr>
          <a:xfrm rot="19466333">
            <a:off x="6578598" y="766445"/>
            <a:ext cx="775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7CE34C7-83D8-2143-8BC9-46E798C04083}"/>
              </a:ext>
            </a:extLst>
          </p:cNvPr>
          <p:cNvSpPr/>
          <p:nvPr/>
        </p:nvSpPr>
        <p:spPr>
          <a:xfrm>
            <a:off x="7682545" y="282328"/>
            <a:ext cx="1716097" cy="104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Export the </a:t>
            </a:r>
            <a:r>
              <a:rPr lang="en-US" sz="1100" dirty="0" err="1"/>
              <a:t>Buildplan</a:t>
            </a:r>
            <a:r>
              <a:rPr lang="en-US" sz="1100" dirty="0"/>
              <a:t> and its associated Deployment projects into Bamboo Specs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D5808CF-1B5A-E542-AFE1-82D1DCC7095C}"/>
              </a:ext>
            </a:extLst>
          </p:cNvPr>
          <p:cNvSpPr/>
          <p:nvPr/>
        </p:nvSpPr>
        <p:spPr>
          <a:xfrm>
            <a:off x="7682546" y="1713053"/>
            <a:ext cx="1716096" cy="879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Need to educate the teams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6547B5-CAEA-4E4A-9960-02B5059DA42E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 flipV="1">
            <a:off x="6442684" y="806709"/>
            <a:ext cx="1239861" cy="70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4DAE02-3FFC-4A4A-AF20-14A4A1337147}"/>
              </a:ext>
            </a:extLst>
          </p:cNvPr>
          <p:cNvCxnSpPr>
            <a:cxnSpLocks/>
          </p:cNvCxnSpPr>
          <p:nvPr/>
        </p:nvCxnSpPr>
        <p:spPr>
          <a:xfrm>
            <a:off x="6457838" y="1530191"/>
            <a:ext cx="1209553" cy="5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7140A32-C50D-BF46-B994-22256E563700}"/>
              </a:ext>
            </a:extLst>
          </p:cNvPr>
          <p:cNvSpPr txBox="1"/>
          <p:nvPr/>
        </p:nvSpPr>
        <p:spPr>
          <a:xfrm rot="1583276">
            <a:off x="6789417" y="1878756"/>
            <a:ext cx="54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5A859A-3CE6-5A4B-8D21-2D6CD1375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853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767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952</TotalTime>
  <Words>468</Words>
  <Application>Microsoft Macintosh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Bamboo Cleanup   - Akhil Chinthagumpala</vt:lpstr>
      <vt:lpstr>Problem statement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Bamboo Cleanup </dc:title>
  <dc:creator>Microsoft Office User</dc:creator>
  <cp:lastModifiedBy>Microsoft Office User</cp:lastModifiedBy>
  <cp:revision>40</cp:revision>
  <dcterms:created xsi:type="dcterms:W3CDTF">2019-05-28T10:16:25Z</dcterms:created>
  <dcterms:modified xsi:type="dcterms:W3CDTF">2019-06-10T06:53:32Z</dcterms:modified>
</cp:coreProperties>
</file>