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4750BE-F1B9-4153-B3D2-3590F800DA2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323C6BA-6E61-4E79-96E0-F768E61A5517}">
      <dgm:prSet/>
      <dgm:spPr/>
      <dgm:t>
        <a:bodyPr/>
        <a:lstStyle/>
        <a:p>
          <a:r>
            <a:rPr lang="en-US" dirty="0"/>
            <a:t>Reading the grocery data</a:t>
          </a:r>
          <a:endParaRPr lang="en-IN" dirty="0"/>
        </a:p>
      </dgm:t>
    </dgm:pt>
    <dgm:pt modelId="{CE31ACD2-6201-4BB9-A350-4F6A5440A9D9}" type="parTrans" cxnId="{05261BBA-79C8-48DE-8BED-EF8CA4803209}">
      <dgm:prSet/>
      <dgm:spPr/>
      <dgm:t>
        <a:bodyPr/>
        <a:lstStyle/>
        <a:p>
          <a:endParaRPr lang="en-IN"/>
        </a:p>
      </dgm:t>
    </dgm:pt>
    <dgm:pt modelId="{2949DA89-D248-4C1D-9E19-0AF4571FDF53}" type="sibTrans" cxnId="{05261BBA-79C8-48DE-8BED-EF8CA4803209}">
      <dgm:prSet/>
      <dgm:spPr/>
      <dgm:t>
        <a:bodyPr/>
        <a:lstStyle/>
        <a:p>
          <a:endParaRPr lang="en-IN"/>
        </a:p>
      </dgm:t>
    </dgm:pt>
    <dgm:pt modelId="{6FD69B57-F8E0-48FA-A5BB-5BD720A8852F}">
      <dgm:prSet/>
      <dgm:spPr/>
      <dgm:t>
        <a:bodyPr/>
        <a:lstStyle/>
        <a:p>
          <a:r>
            <a:rPr lang="en-IN" dirty="0"/>
            <a:t>Understanding the data</a:t>
          </a:r>
        </a:p>
      </dgm:t>
    </dgm:pt>
    <dgm:pt modelId="{FFDD6626-92B3-4337-A78E-3E9D84032C1F}" type="parTrans" cxnId="{07EB8F96-1469-444F-8BBB-D07457130CCB}">
      <dgm:prSet/>
      <dgm:spPr/>
      <dgm:t>
        <a:bodyPr/>
        <a:lstStyle/>
        <a:p>
          <a:endParaRPr lang="en-IN"/>
        </a:p>
      </dgm:t>
    </dgm:pt>
    <dgm:pt modelId="{2026E574-0C07-4ED9-85CE-DF1F3EFCB49B}" type="sibTrans" cxnId="{07EB8F96-1469-444F-8BBB-D07457130CCB}">
      <dgm:prSet/>
      <dgm:spPr/>
      <dgm:t>
        <a:bodyPr/>
        <a:lstStyle/>
        <a:p>
          <a:endParaRPr lang="en-IN"/>
        </a:p>
      </dgm:t>
    </dgm:pt>
    <dgm:pt modelId="{2F491064-C350-4379-9D7D-8F011DF3AD5C}">
      <dgm:prSet/>
      <dgm:spPr/>
      <dgm:t>
        <a:bodyPr/>
        <a:lstStyle/>
        <a:p>
          <a:r>
            <a:rPr lang="en-US"/>
            <a:t>Identifying the Target variable </a:t>
          </a:r>
          <a:endParaRPr lang="en-IN"/>
        </a:p>
      </dgm:t>
    </dgm:pt>
    <dgm:pt modelId="{88433E1E-CFA1-4E67-8A56-2BB4843FFA6B}" type="parTrans" cxnId="{B6C0551E-0725-4810-B4E7-A4E425E02D97}">
      <dgm:prSet/>
      <dgm:spPr/>
      <dgm:t>
        <a:bodyPr/>
        <a:lstStyle/>
        <a:p>
          <a:endParaRPr lang="en-IN"/>
        </a:p>
      </dgm:t>
    </dgm:pt>
    <dgm:pt modelId="{016AA3C0-7406-42D4-A3E8-F5B1F3681B2A}" type="sibTrans" cxnId="{B6C0551E-0725-4810-B4E7-A4E425E02D97}">
      <dgm:prSet/>
      <dgm:spPr/>
      <dgm:t>
        <a:bodyPr/>
        <a:lstStyle/>
        <a:p>
          <a:endParaRPr lang="en-IN"/>
        </a:p>
      </dgm:t>
    </dgm:pt>
    <dgm:pt modelId="{B5230FF6-A662-495B-A169-951E1460F180}">
      <dgm:prSet/>
      <dgm:spPr/>
      <dgm:t>
        <a:bodyPr/>
        <a:lstStyle/>
        <a:p>
          <a:r>
            <a:rPr lang="en-US" dirty="0"/>
            <a:t>Looking at the distribution of Target variable </a:t>
          </a:r>
          <a:endParaRPr lang="en-IN" dirty="0"/>
        </a:p>
      </dgm:t>
    </dgm:pt>
    <dgm:pt modelId="{097C19FE-4821-4504-A482-EB8C55DA907C}" type="parTrans" cxnId="{ED0B8C10-3919-44DB-832E-DE69D9146CFD}">
      <dgm:prSet/>
      <dgm:spPr/>
      <dgm:t>
        <a:bodyPr/>
        <a:lstStyle/>
        <a:p>
          <a:endParaRPr lang="en-IN"/>
        </a:p>
      </dgm:t>
    </dgm:pt>
    <dgm:pt modelId="{FBE5C063-E376-4C0E-B174-02CC94E78615}" type="sibTrans" cxnId="{ED0B8C10-3919-44DB-832E-DE69D9146CFD}">
      <dgm:prSet/>
      <dgm:spPr/>
      <dgm:t>
        <a:bodyPr/>
        <a:lstStyle/>
        <a:p>
          <a:endParaRPr lang="en-IN"/>
        </a:p>
      </dgm:t>
    </dgm:pt>
    <dgm:pt modelId="{F40BE523-5BF0-4CBB-AF5D-51DB76C48E11}">
      <dgm:prSet/>
      <dgm:spPr/>
      <dgm:t>
        <a:bodyPr/>
        <a:lstStyle/>
        <a:p>
          <a:r>
            <a:rPr lang="en-US"/>
            <a:t>Basic Data Exploration </a:t>
          </a:r>
          <a:endParaRPr lang="en-IN"/>
        </a:p>
      </dgm:t>
    </dgm:pt>
    <dgm:pt modelId="{39CBED41-B1FB-491F-8C0B-9BF343C9ACC0}" type="parTrans" cxnId="{A1C60991-9F26-41AD-BA62-67B5B6F6ED1C}">
      <dgm:prSet/>
      <dgm:spPr/>
      <dgm:t>
        <a:bodyPr/>
        <a:lstStyle/>
        <a:p>
          <a:endParaRPr lang="en-IN"/>
        </a:p>
      </dgm:t>
    </dgm:pt>
    <dgm:pt modelId="{5061A020-6E2F-451F-B114-9C0B08C0203F}" type="sibTrans" cxnId="{A1C60991-9F26-41AD-BA62-67B5B6F6ED1C}">
      <dgm:prSet/>
      <dgm:spPr/>
      <dgm:t>
        <a:bodyPr/>
        <a:lstStyle/>
        <a:p>
          <a:endParaRPr lang="en-IN"/>
        </a:p>
      </dgm:t>
    </dgm:pt>
    <dgm:pt modelId="{BAA5B5BD-117D-414E-9605-013C32F9FF35}">
      <dgm:prSet/>
      <dgm:spPr/>
      <dgm:t>
        <a:bodyPr/>
        <a:lstStyle/>
        <a:p>
          <a:r>
            <a:rPr lang="en-US"/>
            <a:t>Visual Exploratory Data Analysis </a:t>
          </a:r>
          <a:endParaRPr lang="en-IN"/>
        </a:p>
      </dgm:t>
    </dgm:pt>
    <dgm:pt modelId="{162EF732-9544-47DD-8131-1AAD66936651}" type="parTrans" cxnId="{8DDA1161-2AFA-460D-A10B-BDDAC63D7F28}">
      <dgm:prSet/>
      <dgm:spPr/>
      <dgm:t>
        <a:bodyPr/>
        <a:lstStyle/>
        <a:p>
          <a:endParaRPr lang="en-IN"/>
        </a:p>
      </dgm:t>
    </dgm:pt>
    <dgm:pt modelId="{42BC8700-C7C7-4B50-9799-D3FF21920828}" type="sibTrans" cxnId="{8DDA1161-2AFA-460D-A10B-BDDAC63D7F28}">
      <dgm:prSet/>
      <dgm:spPr/>
      <dgm:t>
        <a:bodyPr/>
        <a:lstStyle/>
        <a:p>
          <a:endParaRPr lang="en-IN"/>
        </a:p>
      </dgm:t>
    </dgm:pt>
    <dgm:pt modelId="{1C4417F0-FA4A-443C-B6EC-BE04849B8F6B}">
      <dgm:prSet/>
      <dgm:spPr/>
      <dgm:t>
        <a:bodyPr/>
        <a:lstStyle/>
        <a:p>
          <a:r>
            <a:rPr lang="en-US" dirty="0"/>
            <a:t>Feature Selection </a:t>
          </a:r>
          <a:endParaRPr lang="en-IN" dirty="0"/>
        </a:p>
      </dgm:t>
    </dgm:pt>
    <dgm:pt modelId="{6A4FEF44-0E82-4CDB-9D11-B25626EA8F66}" type="parTrans" cxnId="{6C2AF100-9881-494F-8C2C-A93526FB9F0F}">
      <dgm:prSet/>
      <dgm:spPr/>
      <dgm:t>
        <a:bodyPr/>
        <a:lstStyle/>
        <a:p>
          <a:endParaRPr lang="en-IN"/>
        </a:p>
      </dgm:t>
    </dgm:pt>
    <dgm:pt modelId="{32D804D1-8D0F-4479-877E-C61D660F3E2A}" type="sibTrans" cxnId="{6C2AF100-9881-494F-8C2C-A93526FB9F0F}">
      <dgm:prSet/>
      <dgm:spPr/>
      <dgm:t>
        <a:bodyPr/>
        <a:lstStyle/>
        <a:p>
          <a:endParaRPr lang="en-IN"/>
        </a:p>
      </dgm:t>
    </dgm:pt>
    <dgm:pt modelId="{23C1F5A3-69A2-4290-9EC6-EA3577FF14D1}">
      <dgm:prSet/>
      <dgm:spPr/>
      <dgm:t>
        <a:bodyPr/>
        <a:lstStyle/>
        <a:p>
          <a:r>
            <a:rPr lang="en-US"/>
            <a:t>Outlier treatment </a:t>
          </a:r>
          <a:endParaRPr lang="en-IN"/>
        </a:p>
      </dgm:t>
    </dgm:pt>
    <dgm:pt modelId="{822D854E-AAA7-4F1B-8E14-9FA0A89A647E}" type="parTrans" cxnId="{65FC8C94-B9CF-4106-9492-B76384883314}">
      <dgm:prSet/>
      <dgm:spPr/>
      <dgm:t>
        <a:bodyPr/>
        <a:lstStyle/>
        <a:p>
          <a:endParaRPr lang="en-IN"/>
        </a:p>
      </dgm:t>
    </dgm:pt>
    <dgm:pt modelId="{43BF1EAF-8753-43F2-9C9C-DC32AF27225D}" type="sibTrans" cxnId="{65FC8C94-B9CF-4106-9492-B76384883314}">
      <dgm:prSet/>
      <dgm:spPr/>
      <dgm:t>
        <a:bodyPr/>
        <a:lstStyle/>
        <a:p>
          <a:endParaRPr lang="en-IN"/>
        </a:p>
      </dgm:t>
    </dgm:pt>
    <dgm:pt modelId="{EBB3C4F8-ED2C-4AE2-9E3C-04C9C96C916F}">
      <dgm:prSet/>
      <dgm:spPr/>
      <dgm:t>
        <a:bodyPr/>
        <a:lstStyle/>
        <a:p>
          <a:r>
            <a:rPr lang="en-US"/>
            <a:t>Missing Values treatment </a:t>
          </a:r>
          <a:endParaRPr lang="en-IN"/>
        </a:p>
      </dgm:t>
    </dgm:pt>
    <dgm:pt modelId="{89AFAB8C-D20F-48A6-887E-2F5A8B7A7A50}" type="parTrans" cxnId="{A2CF3A27-00A0-44C1-A125-420A36A86B47}">
      <dgm:prSet/>
      <dgm:spPr/>
      <dgm:t>
        <a:bodyPr/>
        <a:lstStyle/>
        <a:p>
          <a:endParaRPr lang="en-IN"/>
        </a:p>
      </dgm:t>
    </dgm:pt>
    <dgm:pt modelId="{7CBD4AE0-3A22-48E4-9D29-AA6416DCE8C0}" type="sibTrans" cxnId="{A2CF3A27-00A0-44C1-A125-420A36A86B47}">
      <dgm:prSet/>
      <dgm:spPr/>
      <dgm:t>
        <a:bodyPr/>
        <a:lstStyle/>
        <a:p>
          <a:endParaRPr lang="en-IN"/>
        </a:p>
      </dgm:t>
    </dgm:pt>
    <dgm:pt modelId="{1702624B-EBD4-4AF0-A031-025F4F42249E}">
      <dgm:prSet/>
      <dgm:spPr/>
      <dgm:t>
        <a:bodyPr/>
        <a:lstStyle/>
        <a:p>
          <a:r>
            <a:rPr lang="en-US" dirty="0"/>
            <a:t>Visual correlation analysis </a:t>
          </a:r>
          <a:endParaRPr lang="en-IN" dirty="0"/>
        </a:p>
      </dgm:t>
    </dgm:pt>
    <dgm:pt modelId="{6BA855C6-52AF-43BB-9376-C133EDF12C2C}" type="parTrans" cxnId="{E2C192FA-132F-4F49-8ADE-53845E60FDD6}">
      <dgm:prSet/>
      <dgm:spPr/>
      <dgm:t>
        <a:bodyPr/>
        <a:lstStyle/>
        <a:p>
          <a:endParaRPr lang="en-IN"/>
        </a:p>
      </dgm:t>
    </dgm:pt>
    <dgm:pt modelId="{D7CB2AB6-C31C-4F78-A507-A3BF8B9978D6}" type="sibTrans" cxnId="{E2C192FA-132F-4F49-8ADE-53845E60FDD6}">
      <dgm:prSet/>
      <dgm:spPr/>
      <dgm:t>
        <a:bodyPr/>
        <a:lstStyle/>
        <a:p>
          <a:endParaRPr lang="en-IN"/>
        </a:p>
      </dgm:t>
    </dgm:pt>
    <dgm:pt modelId="{9B864959-6D41-41B9-8BCC-B7EE3E2B1141}">
      <dgm:prSet/>
      <dgm:spPr/>
      <dgm:t>
        <a:bodyPr/>
        <a:lstStyle/>
        <a:p>
          <a:r>
            <a:rPr lang="en-US"/>
            <a:t>Feature Scaling</a:t>
          </a:r>
          <a:endParaRPr lang="en-IN"/>
        </a:p>
      </dgm:t>
    </dgm:pt>
    <dgm:pt modelId="{7D2972CA-59CA-4207-AF1E-98CF8363EC6E}" type="parTrans" cxnId="{D9794775-1556-43B2-BD63-7002961CBE7F}">
      <dgm:prSet/>
      <dgm:spPr/>
      <dgm:t>
        <a:bodyPr/>
        <a:lstStyle/>
        <a:p>
          <a:endParaRPr lang="en-IN"/>
        </a:p>
      </dgm:t>
    </dgm:pt>
    <dgm:pt modelId="{E1ECB261-0C1C-496A-BCA1-14F467593B97}" type="sibTrans" cxnId="{D9794775-1556-43B2-BD63-7002961CBE7F}">
      <dgm:prSet/>
      <dgm:spPr/>
      <dgm:t>
        <a:bodyPr/>
        <a:lstStyle/>
        <a:p>
          <a:endParaRPr lang="en-IN"/>
        </a:p>
      </dgm:t>
    </dgm:pt>
    <dgm:pt modelId="{04F6E315-A969-4F29-85CB-C519DBFA3200}">
      <dgm:prSet/>
      <dgm:spPr/>
      <dgm:t>
        <a:bodyPr/>
        <a:lstStyle/>
        <a:p>
          <a:r>
            <a:rPr lang="en-US"/>
            <a:t>Sampling and K-fold cross validation</a:t>
          </a:r>
          <a:endParaRPr lang="en-IN"/>
        </a:p>
      </dgm:t>
    </dgm:pt>
    <dgm:pt modelId="{219AE27A-229C-4A42-A62E-7D8292C2997B}" type="parTrans" cxnId="{779E22A4-041F-4B15-A456-11C61D6B62D6}">
      <dgm:prSet/>
      <dgm:spPr/>
      <dgm:t>
        <a:bodyPr/>
        <a:lstStyle/>
        <a:p>
          <a:endParaRPr lang="en-IN"/>
        </a:p>
      </dgm:t>
    </dgm:pt>
    <dgm:pt modelId="{6ED0427D-355F-41F0-B141-DF94DC001A7B}" type="sibTrans" cxnId="{779E22A4-041F-4B15-A456-11C61D6B62D6}">
      <dgm:prSet/>
      <dgm:spPr/>
      <dgm:t>
        <a:bodyPr/>
        <a:lstStyle/>
        <a:p>
          <a:endParaRPr lang="en-IN"/>
        </a:p>
      </dgm:t>
    </dgm:pt>
    <dgm:pt modelId="{926F6AF8-F55E-4C93-8B52-5BCE9103DE99}" type="pres">
      <dgm:prSet presAssocID="{B54750BE-F1B9-4153-B3D2-3590F800DA27}" presName="CompostProcess" presStyleCnt="0">
        <dgm:presLayoutVars>
          <dgm:dir/>
          <dgm:resizeHandles val="exact"/>
        </dgm:presLayoutVars>
      </dgm:prSet>
      <dgm:spPr/>
    </dgm:pt>
    <dgm:pt modelId="{69AA0D00-BA9E-4BCD-BDE9-D65F97B4871E}" type="pres">
      <dgm:prSet presAssocID="{B54750BE-F1B9-4153-B3D2-3590F800DA27}" presName="arrow" presStyleLbl="bgShp" presStyleIdx="0" presStyleCnt="1" custScaleX="116229" custLinFactNeighborX="347" custLinFactNeighborY="14155"/>
      <dgm:spPr/>
    </dgm:pt>
    <dgm:pt modelId="{09DC0511-C50E-4188-997B-E68B9F7BE757}" type="pres">
      <dgm:prSet presAssocID="{B54750BE-F1B9-4153-B3D2-3590F800DA27}" presName="linearProcess" presStyleCnt="0"/>
      <dgm:spPr/>
    </dgm:pt>
    <dgm:pt modelId="{B729ED0A-CE33-40DE-85B3-E61B3BC37369}" type="pres">
      <dgm:prSet presAssocID="{0323C6BA-6E61-4E79-96E0-F768E61A5517}" presName="textNode" presStyleLbl="node1" presStyleIdx="0" presStyleCnt="12">
        <dgm:presLayoutVars>
          <dgm:bulletEnabled val="1"/>
        </dgm:presLayoutVars>
      </dgm:prSet>
      <dgm:spPr/>
    </dgm:pt>
    <dgm:pt modelId="{86F220E6-A02F-4DD0-9ABD-287FA3DF5631}" type="pres">
      <dgm:prSet presAssocID="{2949DA89-D248-4C1D-9E19-0AF4571FDF53}" presName="sibTrans" presStyleCnt="0"/>
      <dgm:spPr/>
    </dgm:pt>
    <dgm:pt modelId="{52E70697-D312-47FF-8117-0D7029FF3772}" type="pres">
      <dgm:prSet presAssocID="{6FD69B57-F8E0-48FA-A5BB-5BD720A8852F}" presName="textNode" presStyleLbl="node1" presStyleIdx="1" presStyleCnt="12">
        <dgm:presLayoutVars>
          <dgm:bulletEnabled val="1"/>
        </dgm:presLayoutVars>
      </dgm:prSet>
      <dgm:spPr/>
    </dgm:pt>
    <dgm:pt modelId="{D832D03A-4146-4152-BF9C-76CD14645C2C}" type="pres">
      <dgm:prSet presAssocID="{2026E574-0C07-4ED9-85CE-DF1F3EFCB49B}" presName="sibTrans" presStyleCnt="0"/>
      <dgm:spPr/>
    </dgm:pt>
    <dgm:pt modelId="{3A20A6FD-BA0D-4B0E-B5AD-175603C08AE7}" type="pres">
      <dgm:prSet presAssocID="{2F491064-C350-4379-9D7D-8F011DF3AD5C}" presName="textNode" presStyleLbl="node1" presStyleIdx="2" presStyleCnt="12">
        <dgm:presLayoutVars>
          <dgm:bulletEnabled val="1"/>
        </dgm:presLayoutVars>
      </dgm:prSet>
      <dgm:spPr/>
    </dgm:pt>
    <dgm:pt modelId="{6DF33875-206C-40AE-A905-63E3F0FD7FAC}" type="pres">
      <dgm:prSet presAssocID="{016AA3C0-7406-42D4-A3E8-F5B1F3681B2A}" presName="sibTrans" presStyleCnt="0"/>
      <dgm:spPr/>
    </dgm:pt>
    <dgm:pt modelId="{1EFD31D9-B477-4624-B15E-C8DD5FB4EAA9}" type="pres">
      <dgm:prSet presAssocID="{B5230FF6-A662-495B-A169-951E1460F180}" presName="textNode" presStyleLbl="node1" presStyleIdx="3" presStyleCnt="12" custLinFactNeighborX="-20282">
        <dgm:presLayoutVars>
          <dgm:bulletEnabled val="1"/>
        </dgm:presLayoutVars>
      </dgm:prSet>
      <dgm:spPr/>
    </dgm:pt>
    <dgm:pt modelId="{F9995A52-C975-4E2E-9483-2A213ED1DF44}" type="pres">
      <dgm:prSet presAssocID="{FBE5C063-E376-4C0E-B174-02CC94E78615}" presName="sibTrans" presStyleCnt="0"/>
      <dgm:spPr/>
    </dgm:pt>
    <dgm:pt modelId="{97D7CC0C-44C0-4955-8D2B-7473E159EC37}" type="pres">
      <dgm:prSet presAssocID="{F40BE523-5BF0-4CBB-AF5D-51DB76C48E11}" presName="textNode" presStyleLbl="node1" presStyleIdx="4" presStyleCnt="12">
        <dgm:presLayoutVars>
          <dgm:bulletEnabled val="1"/>
        </dgm:presLayoutVars>
      </dgm:prSet>
      <dgm:spPr/>
    </dgm:pt>
    <dgm:pt modelId="{FF703994-7306-4992-BB76-CE80E28BB5A4}" type="pres">
      <dgm:prSet presAssocID="{5061A020-6E2F-451F-B114-9C0B08C0203F}" presName="sibTrans" presStyleCnt="0"/>
      <dgm:spPr/>
    </dgm:pt>
    <dgm:pt modelId="{2870B3F6-646D-4FCF-91B8-B879A1738925}" type="pres">
      <dgm:prSet presAssocID="{BAA5B5BD-117D-414E-9605-013C32F9FF35}" presName="textNode" presStyleLbl="node1" presStyleIdx="5" presStyleCnt="12">
        <dgm:presLayoutVars>
          <dgm:bulletEnabled val="1"/>
        </dgm:presLayoutVars>
      </dgm:prSet>
      <dgm:spPr/>
    </dgm:pt>
    <dgm:pt modelId="{69A238B3-905E-41F0-A6E1-70CF4DF93627}" type="pres">
      <dgm:prSet presAssocID="{42BC8700-C7C7-4B50-9799-D3FF21920828}" presName="sibTrans" presStyleCnt="0"/>
      <dgm:spPr/>
    </dgm:pt>
    <dgm:pt modelId="{F7AF3ACE-B8FC-4081-A3FE-AD4C480CF0D0}" type="pres">
      <dgm:prSet presAssocID="{1C4417F0-FA4A-443C-B6EC-BE04849B8F6B}" presName="textNode" presStyleLbl="node1" presStyleIdx="6" presStyleCnt="12">
        <dgm:presLayoutVars>
          <dgm:bulletEnabled val="1"/>
        </dgm:presLayoutVars>
      </dgm:prSet>
      <dgm:spPr/>
    </dgm:pt>
    <dgm:pt modelId="{680C344B-0CD2-4D6E-AC7C-B597451381E6}" type="pres">
      <dgm:prSet presAssocID="{32D804D1-8D0F-4479-877E-C61D660F3E2A}" presName="sibTrans" presStyleCnt="0"/>
      <dgm:spPr/>
    </dgm:pt>
    <dgm:pt modelId="{A454BAF6-4196-48A7-B830-C839C6EDAAC6}" type="pres">
      <dgm:prSet presAssocID="{23C1F5A3-69A2-4290-9EC6-EA3577FF14D1}" presName="textNode" presStyleLbl="node1" presStyleIdx="7" presStyleCnt="12">
        <dgm:presLayoutVars>
          <dgm:bulletEnabled val="1"/>
        </dgm:presLayoutVars>
      </dgm:prSet>
      <dgm:spPr/>
    </dgm:pt>
    <dgm:pt modelId="{869873BC-0996-4111-9705-96BDB4BEAE5E}" type="pres">
      <dgm:prSet presAssocID="{43BF1EAF-8753-43F2-9C9C-DC32AF27225D}" presName="sibTrans" presStyleCnt="0"/>
      <dgm:spPr/>
    </dgm:pt>
    <dgm:pt modelId="{A0280414-D4B8-4FCE-8C6B-39362A9DFD42}" type="pres">
      <dgm:prSet presAssocID="{EBB3C4F8-ED2C-4AE2-9E3C-04C9C96C916F}" presName="textNode" presStyleLbl="node1" presStyleIdx="8" presStyleCnt="12">
        <dgm:presLayoutVars>
          <dgm:bulletEnabled val="1"/>
        </dgm:presLayoutVars>
      </dgm:prSet>
      <dgm:spPr/>
    </dgm:pt>
    <dgm:pt modelId="{E3DB139A-B1C8-450A-9D33-21FBA76D8F04}" type="pres">
      <dgm:prSet presAssocID="{7CBD4AE0-3A22-48E4-9D29-AA6416DCE8C0}" presName="sibTrans" presStyleCnt="0"/>
      <dgm:spPr/>
    </dgm:pt>
    <dgm:pt modelId="{6347B64E-5987-4C05-B758-D6897ACA712E}" type="pres">
      <dgm:prSet presAssocID="{1702624B-EBD4-4AF0-A031-025F4F42249E}" presName="textNode" presStyleLbl="node1" presStyleIdx="9" presStyleCnt="12">
        <dgm:presLayoutVars>
          <dgm:bulletEnabled val="1"/>
        </dgm:presLayoutVars>
      </dgm:prSet>
      <dgm:spPr/>
    </dgm:pt>
    <dgm:pt modelId="{00B191FF-CCDC-49ED-A942-24DCBD343E14}" type="pres">
      <dgm:prSet presAssocID="{D7CB2AB6-C31C-4F78-A507-A3BF8B9978D6}" presName="sibTrans" presStyleCnt="0"/>
      <dgm:spPr/>
    </dgm:pt>
    <dgm:pt modelId="{AF8DDCE9-DA20-47CB-B208-E608F0180914}" type="pres">
      <dgm:prSet presAssocID="{9B864959-6D41-41B9-8BCC-B7EE3E2B1141}" presName="textNode" presStyleLbl="node1" presStyleIdx="10" presStyleCnt="12">
        <dgm:presLayoutVars>
          <dgm:bulletEnabled val="1"/>
        </dgm:presLayoutVars>
      </dgm:prSet>
      <dgm:spPr/>
    </dgm:pt>
    <dgm:pt modelId="{C61AF71A-F81D-452C-9266-8D0D9DBF3D10}" type="pres">
      <dgm:prSet presAssocID="{E1ECB261-0C1C-496A-BCA1-14F467593B97}" presName="sibTrans" presStyleCnt="0"/>
      <dgm:spPr/>
    </dgm:pt>
    <dgm:pt modelId="{EDB4D508-3C75-4259-A557-1294F3CDD01A}" type="pres">
      <dgm:prSet presAssocID="{04F6E315-A969-4F29-85CB-C519DBFA3200}" presName="textNode" presStyleLbl="node1" presStyleIdx="11" presStyleCnt="12">
        <dgm:presLayoutVars>
          <dgm:bulletEnabled val="1"/>
        </dgm:presLayoutVars>
      </dgm:prSet>
      <dgm:spPr/>
    </dgm:pt>
  </dgm:ptLst>
  <dgm:cxnLst>
    <dgm:cxn modelId="{6C2AF100-9881-494F-8C2C-A93526FB9F0F}" srcId="{B54750BE-F1B9-4153-B3D2-3590F800DA27}" destId="{1C4417F0-FA4A-443C-B6EC-BE04849B8F6B}" srcOrd="6" destOrd="0" parTransId="{6A4FEF44-0E82-4CDB-9D11-B25626EA8F66}" sibTransId="{32D804D1-8D0F-4479-877E-C61D660F3E2A}"/>
    <dgm:cxn modelId="{1F972705-0A07-4954-8FAB-DB6B3B6E93CA}" type="presOf" srcId="{B5230FF6-A662-495B-A169-951E1460F180}" destId="{1EFD31D9-B477-4624-B15E-C8DD5FB4EAA9}" srcOrd="0" destOrd="0" presId="urn:microsoft.com/office/officeart/2005/8/layout/hProcess9"/>
    <dgm:cxn modelId="{34E56A0B-E364-438E-89FC-F0881B8CA21A}" type="presOf" srcId="{04F6E315-A969-4F29-85CB-C519DBFA3200}" destId="{EDB4D508-3C75-4259-A557-1294F3CDD01A}" srcOrd="0" destOrd="0" presId="urn:microsoft.com/office/officeart/2005/8/layout/hProcess9"/>
    <dgm:cxn modelId="{ED0B8C10-3919-44DB-832E-DE69D9146CFD}" srcId="{B54750BE-F1B9-4153-B3D2-3590F800DA27}" destId="{B5230FF6-A662-495B-A169-951E1460F180}" srcOrd="3" destOrd="0" parTransId="{097C19FE-4821-4504-A482-EB8C55DA907C}" sibTransId="{FBE5C063-E376-4C0E-B174-02CC94E78615}"/>
    <dgm:cxn modelId="{51F2A21D-602B-41E3-A4B1-1CE147EC8ACB}" type="presOf" srcId="{0323C6BA-6E61-4E79-96E0-F768E61A5517}" destId="{B729ED0A-CE33-40DE-85B3-E61B3BC37369}" srcOrd="0" destOrd="0" presId="urn:microsoft.com/office/officeart/2005/8/layout/hProcess9"/>
    <dgm:cxn modelId="{B6C0551E-0725-4810-B4E7-A4E425E02D97}" srcId="{B54750BE-F1B9-4153-B3D2-3590F800DA27}" destId="{2F491064-C350-4379-9D7D-8F011DF3AD5C}" srcOrd="2" destOrd="0" parTransId="{88433E1E-CFA1-4E67-8A56-2BB4843FFA6B}" sibTransId="{016AA3C0-7406-42D4-A3E8-F5B1F3681B2A}"/>
    <dgm:cxn modelId="{86E72320-429D-456D-B873-B96743E69596}" type="presOf" srcId="{F40BE523-5BF0-4CBB-AF5D-51DB76C48E11}" destId="{97D7CC0C-44C0-4955-8D2B-7473E159EC37}" srcOrd="0" destOrd="0" presId="urn:microsoft.com/office/officeart/2005/8/layout/hProcess9"/>
    <dgm:cxn modelId="{A2CF3A27-00A0-44C1-A125-420A36A86B47}" srcId="{B54750BE-F1B9-4153-B3D2-3590F800DA27}" destId="{EBB3C4F8-ED2C-4AE2-9E3C-04C9C96C916F}" srcOrd="8" destOrd="0" parTransId="{89AFAB8C-D20F-48A6-887E-2F5A8B7A7A50}" sibTransId="{7CBD4AE0-3A22-48E4-9D29-AA6416DCE8C0}"/>
    <dgm:cxn modelId="{4F011B5D-BE52-4B36-A3DD-001E36BDCCD9}" type="presOf" srcId="{B54750BE-F1B9-4153-B3D2-3590F800DA27}" destId="{926F6AF8-F55E-4C93-8B52-5BCE9103DE99}" srcOrd="0" destOrd="0" presId="urn:microsoft.com/office/officeart/2005/8/layout/hProcess9"/>
    <dgm:cxn modelId="{8DDA1161-2AFA-460D-A10B-BDDAC63D7F28}" srcId="{B54750BE-F1B9-4153-B3D2-3590F800DA27}" destId="{BAA5B5BD-117D-414E-9605-013C32F9FF35}" srcOrd="5" destOrd="0" parTransId="{162EF732-9544-47DD-8131-1AAD66936651}" sibTransId="{42BC8700-C7C7-4B50-9799-D3FF21920828}"/>
    <dgm:cxn modelId="{D9794775-1556-43B2-BD63-7002961CBE7F}" srcId="{B54750BE-F1B9-4153-B3D2-3590F800DA27}" destId="{9B864959-6D41-41B9-8BCC-B7EE3E2B1141}" srcOrd="10" destOrd="0" parTransId="{7D2972CA-59CA-4207-AF1E-98CF8363EC6E}" sibTransId="{E1ECB261-0C1C-496A-BCA1-14F467593B97}"/>
    <dgm:cxn modelId="{103BED79-72AC-4868-A870-F8B485A48D34}" type="presOf" srcId="{23C1F5A3-69A2-4290-9EC6-EA3577FF14D1}" destId="{A454BAF6-4196-48A7-B830-C839C6EDAAC6}" srcOrd="0" destOrd="0" presId="urn:microsoft.com/office/officeart/2005/8/layout/hProcess9"/>
    <dgm:cxn modelId="{B659037F-18A3-413C-817D-D0E6D35D4F04}" type="presOf" srcId="{1C4417F0-FA4A-443C-B6EC-BE04849B8F6B}" destId="{F7AF3ACE-B8FC-4081-A3FE-AD4C480CF0D0}" srcOrd="0" destOrd="0" presId="urn:microsoft.com/office/officeart/2005/8/layout/hProcess9"/>
    <dgm:cxn modelId="{81233388-4F18-4201-A745-A0226600ED3E}" type="presOf" srcId="{EBB3C4F8-ED2C-4AE2-9E3C-04C9C96C916F}" destId="{A0280414-D4B8-4FCE-8C6B-39362A9DFD42}" srcOrd="0" destOrd="0" presId="urn:microsoft.com/office/officeart/2005/8/layout/hProcess9"/>
    <dgm:cxn modelId="{A1C60991-9F26-41AD-BA62-67B5B6F6ED1C}" srcId="{B54750BE-F1B9-4153-B3D2-3590F800DA27}" destId="{F40BE523-5BF0-4CBB-AF5D-51DB76C48E11}" srcOrd="4" destOrd="0" parTransId="{39CBED41-B1FB-491F-8C0B-9BF343C9ACC0}" sibTransId="{5061A020-6E2F-451F-B114-9C0B08C0203F}"/>
    <dgm:cxn modelId="{65FC8C94-B9CF-4106-9492-B76384883314}" srcId="{B54750BE-F1B9-4153-B3D2-3590F800DA27}" destId="{23C1F5A3-69A2-4290-9EC6-EA3577FF14D1}" srcOrd="7" destOrd="0" parTransId="{822D854E-AAA7-4F1B-8E14-9FA0A89A647E}" sibTransId="{43BF1EAF-8753-43F2-9C9C-DC32AF27225D}"/>
    <dgm:cxn modelId="{07EB8F96-1469-444F-8BBB-D07457130CCB}" srcId="{B54750BE-F1B9-4153-B3D2-3590F800DA27}" destId="{6FD69B57-F8E0-48FA-A5BB-5BD720A8852F}" srcOrd="1" destOrd="0" parTransId="{FFDD6626-92B3-4337-A78E-3E9D84032C1F}" sibTransId="{2026E574-0C07-4ED9-85CE-DF1F3EFCB49B}"/>
    <dgm:cxn modelId="{362F279C-B924-4572-A1B1-D87FB5AE38F1}" type="presOf" srcId="{6FD69B57-F8E0-48FA-A5BB-5BD720A8852F}" destId="{52E70697-D312-47FF-8117-0D7029FF3772}" srcOrd="0" destOrd="0" presId="urn:microsoft.com/office/officeart/2005/8/layout/hProcess9"/>
    <dgm:cxn modelId="{29E8D19E-5630-49F3-8CA5-F8D1261459EC}" type="presOf" srcId="{BAA5B5BD-117D-414E-9605-013C32F9FF35}" destId="{2870B3F6-646D-4FCF-91B8-B879A1738925}" srcOrd="0" destOrd="0" presId="urn:microsoft.com/office/officeart/2005/8/layout/hProcess9"/>
    <dgm:cxn modelId="{66DFABA1-56DF-4D0C-A0BD-8B663C4D3194}" type="presOf" srcId="{9B864959-6D41-41B9-8BCC-B7EE3E2B1141}" destId="{AF8DDCE9-DA20-47CB-B208-E608F0180914}" srcOrd="0" destOrd="0" presId="urn:microsoft.com/office/officeart/2005/8/layout/hProcess9"/>
    <dgm:cxn modelId="{779E22A4-041F-4B15-A456-11C61D6B62D6}" srcId="{B54750BE-F1B9-4153-B3D2-3590F800DA27}" destId="{04F6E315-A969-4F29-85CB-C519DBFA3200}" srcOrd="11" destOrd="0" parTransId="{219AE27A-229C-4A42-A62E-7D8292C2997B}" sibTransId="{6ED0427D-355F-41F0-B141-DF94DC001A7B}"/>
    <dgm:cxn modelId="{05261BBA-79C8-48DE-8BED-EF8CA4803209}" srcId="{B54750BE-F1B9-4153-B3D2-3590F800DA27}" destId="{0323C6BA-6E61-4E79-96E0-F768E61A5517}" srcOrd="0" destOrd="0" parTransId="{CE31ACD2-6201-4BB9-A350-4F6A5440A9D9}" sibTransId="{2949DA89-D248-4C1D-9E19-0AF4571FDF53}"/>
    <dgm:cxn modelId="{80DCA6BA-E4B8-456A-A35B-46F582434704}" type="presOf" srcId="{2F491064-C350-4379-9D7D-8F011DF3AD5C}" destId="{3A20A6FD-BA0D-4B0E-B5AD-175603C08AE7}" srcOrd="0" destOrd="0" presId="urn:microsoft.com/office/officeart/2005/8/layout/hProcess9"/>
    <dgm:cxn modelId="{6C64F2BF-0326-40E4-BCA6-593AD10F70F6}" type="presOf" srcId="{1702624B-EBD4-4AF0-A031-025F4F42249E}" destId="{6347B64E-5987-4C05-B758-D6897ACA712E}" srcOrd="0" destOrd="0" presId="urn:microsoft.com/office/officeart/2005/8/layout/hProcess9"/>
    <dgm:cxn modelId="{E2C192FA-132F-4F49-8ADE-53845E60FDD6}" srcId="{B54750BE-F1B9-4153-B3D2-3590F800DA27}" destId="{1702624B-EBD4-4AF0-A031-025F4F42249E}" srcOrd="9" destOrd="0" parTransId="{6BA855C6-52AF-43BB-9376-C133EDF12C2C}" sibTransId="{D7CB2AB6-C31C-4F78-A507-A3BF8B9978D6}"/>
    <dgm:cxn modelId="{22C05660-FF80-4123-8B2A-8C06902C955A}" type="presParOf" srcId="{926F6AF8-F55E-4C93-8B52-5BCE9103DE99}" destId="{69AA0D00-BA9E-4BCD-BDE9-D65F97B4871E}" srcOrd="0" destOrd="0" presId="urn:microsoft.com/office/officeart/2005/8/layout/hProcess9"/>
    <dgm:cxn modelId="{737509D4-7319-4873-B044-11F2EE829DCB}" type="presParOf" srcId="{926F6AF8-F55E-4C93-8B52-5BCE9103DE99}" destId="{09DC0511-C50E-4188-997B-E68B9F7BE757}" srcOrd="1" destOrd="0" presId="urn:microsoft.com/office/officeart/2005/8/layout/hProcess9"/>
    <dgm:cxn modelId="{7A43E194-C000-4CDD-938E-39D27EC0F396}" type="presParOf" srcId="{09DC0511-C50E-4188-997B-E68B9F7BE757}" destId="{B729ED0A-CE33-40DE-85B3-E61B3BC37369}" srcOrd="0" destOrd="0" presId="urn:microsoft.com/office/officeart/2005/8/layout/hProcess9"/>
    <dgm:cxn modelId="{D9972D08-6082-4A58-A557-5998B2624783}" type="presParOf" srcId="{09DC0511-C50E-4188-997B-E68B9F7BE757}" destId="{86F220E6-A02F-4DD0-9ABD-287FA3DF5631}" srcOrd="1" destOrd="0" presId="urn:microsoft.com/office/officeart/2005/8/layout/hProcess9"/>
    <dgm:cxn modelId="{3D7C6837-B9AD-4DA7-A4F1-D42892A9847D}" type="presParOf" srcId="{09DC0511-C50E-4188-997B-E68B9F7BE757}" destId="{52E70697-D312-47FF-8117-0D7029FF3772}" srcOrd="2" destOrd="0" presId="urn:microsoft.com/office/officeart/2005/8/layout/hProcess9"/>
    <dgm:cxn modelId="{85EA4054-4423-4A47-B8EE-F08575CBF66D}" type="presParOf" srcId="{09DC0511-C50E-4188-997B-E68B9F7BE757}" destId="{D832D03A-4146-4152-BF9C-76CD14645C2C}" srcOrd="3" destOrd="0" presId="urn:microsoft.com/office/officeart/2005/8/layout/hProcess9"/>
    <dgm:cxn modelId="{9C693C94-AE7B-466A-9B65-B032E3FDF776}" type="presParOf" srcId="{09DC0511-C50E-4188-997B-E68B9F7BE757}" destId="{3A20A6FD-BA0D-4B0E-B5AD-175603C08AE7}" srcOrd="4" destOrd="0" presId="urn:microsoft.com/office/officeart/2005/8/layout/hProcess9"/>
    <dgm:cxn modelId="{9CB8B491-701A-45DA-B7B5-529C6C95860E}" type="presParOf" srcId="{09DC0511-C50E-4188-997B-E68B9F7BE757}" destId="{6DF33875-206C-40AE-A905-63E3F0FD7FAC}" srcOrd="5" destOrd="0" presId="urn:microsoft.com/office/officeart/2005/8/layout/hProcess9"/>
    <dgm:cxn modelId="{89529BAA-B604-4C42-8D3B-656F84B9BD91}" type="presParOf" srcId="{09DC0511-C50E-4188-997B-E68B9F7BE757}" destId="{1EFD31D9-B477-4624-B15E-C8DD5FB4EAA9}" srcOrd="6" destOrd="0" presId="urn:microsoft.com/office/officeart/2005/8/layout/hProcess9"/>
    <dgm:cxn modelId="{0EAEA5E6-6F6E-4386-A847-D1837A6518D6}" type="presParOf" srcId="{09DC0511-C50E-4188-997B-E68B9F7BE757}" destId="{F9995A52-C975-4E2E-9483-2A213ED1DF44}" srcOrd="7" destOrd="0" presId="urn:microsoft.com/office/officeart/2005/8/layout/hProcess9"/>
    <dgm:cxn modelId="{8DF046CF-4421-42CB-9C61-C4D607EA9315}" type="presParOf" srcId="{09DC0511-C50E-4188-997B-E68B9F7BE757}" destId="{97D7CC0C-44C0-4955-8D2B-7473E159EC37}" srcOrd="8" destOrd="0" presId="urn:microsoft.com/office/officeart/2005/8/layout/hProcess9"/>
    <dgm:cxn modelId="{7483C4E5-65B0-46C4-9DE1-4661C96EEF82}" type="presParOf" srcId="{09DC0511-C50E-4188-997B-E68B9F7BE757}" destId="{FF703994-7306-4992-BB76-CE80E28BB5A4}" srcOrd="9" destOrd="0" presId="urn:microsoft.com/office/officeart/2005/8/layout/hProcess9"/>
    <dgm:cxn modelId="{007CFBD5-FF0D-45D5-8634-897EFA87C310}" type="presParOf" srcId="{09DC0511-C50E-4188-997B-E68B9F7BE757}" destId="{2870B3F6-646D-4FCF-91B8-B879A1738925}" srcOrd="10" destOrd="0" presId="urn:microsoft.com/office/officeart/2005/8/layout/hProcess9"/>
    <dgm:cxn modelId="{5AC6F304-008D-435D-8A71-7AD8DD146BD1}" type="presParOf" srcId="{09DC0511-C50E-4188-997B-E68B9F7BE757}" destId="{69A238B3-905E-41F0-A6E1-70CF4DF93627}" srcOrd="11" destOrd="0" presId="urn:microsoft.com/office/officeart/2005/8/layout/hProcess9"/>
    <dgm:cxn modelId="{E23C9790-C71C-47BD-899B-420E70F1D35C}" type="presParOf" srcId="{09DC0511-C50E-4188-997B-E68B9F7BE757}" destId="{F7AF3ACE-B8FC-4081-A3FE-AD4C480CF0D0}" srcOrd="12" destOrd="0" presId="urn:microsoft.com/office/officeart/2005/8/layout/hProcess9"/>
    <dgm:cxn modelId="{F3C6D32C-0E65-47BD-889E-321FA8303C5A}" type="presParOf" srcId="{09DC0511-C50E-4188-997B-E68B9F7BE757}" destId="{680C344B-0CD2-4D6E-AC7C-B597451381E6}" srcOrd="13" destOrd="0" presId="urn:microsoft.com/office/officeart/2005/8/layout/hProcess9"/>
    <dgm:cxn modelId="{B7C77A0A-CD44-420C-B05A-AA45452B8ECB}" type="presParOf" srcId="{09DC0511-C50E-4188-997B-E68B9F7BE757}" destId="{A454BAF6-4196-48A7-B830-C839C6EDAAC6}" srcOrd="14" destOrd="0" presId="urn:microsoft.com/office/officeart/2005/8/layout/hProcess9"/>
    <dgm:cxn modelId="{2E06C17F-62B4-49ED-B9E3-028F5ACC74DE}" type="presParOf" srcId="{09DC0511-C50E-4188-997B-E68B9F7BE757}" destId="{869873BC-0996-4111-9705-96BDB4BEAE5E}" srcOrd="15" destOrd="0" presId="urn:microsoft.com/office/officeart/2005/8/layout/hProcess9"/>
    <dgm:cxn modelId="{6CFFC97C-2A53-4FA7-A143-E5B65695D140}" type="presParOf" srcId="{09DC0511-C50E-4188-997B-E68B9F7BE757}" destId="{A0280414-D4B8-4FCE-8C6B-39362A9DFD42}" srcOrd="16" destOrd="0" presId="urn:microsoft.com/office/officeart/2005/8/layout/hProcess9"/>
    <dgm:cxn modelId="{006BA56D-BDA1-46A4-9E77-C141FD0FB167}" type="presParOf" srcId="{09DC0511-C50E-4188-997B-E68B9F7BE757}" destId="{E3DB139A-B1C8-450A-9D33-21FBA76D8F04}" srcOrd="17" destOrd="0" presId="urn:microsoft.com/office/officeart/2005/8/layout/hProcess9"/>
    <dgm:cxn modelId="{41F9DE20-BC77-4EFF-9032-5BA0481B93C5}" type="presParOf" srcId="{09DC0511-C50E-4188-997B-E68B9F7BE757}" destId="{6347B64E-5987-4C05-B758-D6897ACA712E}" srcOrd="18" destOrd="0" presId="urn:microsoft.com/office/officeart/2005/8/layout/hProcess9"/>
    <dgm:cxn modelId="{5EF0C17B-0F13-473A-B7E3-019A74128756}" type="presParOf" srcId="{09DC0511-C50E-4188-997B-E68B9F7BE757}" destId="{00B191FF-CCDC-49ED-A942-24DCBD343E14}" srcOrd="19" destOrd="0" presId="urn:microsoft.com/office/officeart/2005/8/layout/hProcess9"/>
    <dgm:cxn modelId="{9283D5E3-9CCD-46FE-BF7C-9E5D56FC9A39}" type="presParOf" srcId="{09DC0511-C50E-4188-997B-E68B9F7BE757}" destId="{AF8DDCE9-DA20-47CB-B208-E608F0180914}" srcOrd="20" destOrd="0" presId="urn:microsoft.com/office/officeart/2005/8/layout/hProcess9"/>
    <dgm:cxn modelId="{EAD43C70-1274-4017-A23B-30DB04210089}" type="presParOf" srcId="{09DC0511-C50E-4188-997B-E68B9F7BE757}" destId="{C61AF71A-F81D-452C-9266-8D0D9DBF3D10}" srcOrd="21" destOrd="0" presId="urn:microsoft.com/office/officeart/2005/8/layout/hProcess9"/>
    <dgm:cxn modelId="{ACC1D0C0-C817-4D29-8C36-5E968D37354D}" type="presParOf" srcId="{09DC0511-C50E-4188-997B-E68B9F7BE757}" destId="{EDB4D508-3C75-4259-A557-1294F3CDD01A}" srcOrd="2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4C7D8D-1065-4A3F-AE0B-B3253DF3B6AD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F38C80B-66FC-428F-814C-85F400A82597}">
      <dgm:prSet/>
      <dgm:spPr/>
      <dgm:t>
        <a:bodyPr/>
        <a:lstStyle/>
        <a:p>
          <a:r>
            <a:rPr lang="en-IN" dirty="0"/>
            <a:t>Technology</a:t>
          </a:r>
        </a:p>
      </dgm:t>
    </dgm:pt>
    <dgm:pt modelId="{CE392586-AC7D-44FC-9237-A0C858D90631}" type="parTrans" cxnId="{3791E726-5745-4F82-85EF-3DC44F8C2289}">
      <dgm:prSet/>
      <dgm:spPr/>
      <dgm:t>
        <a:bodyPr/>
        <a:lstStyle/>
        <a:p>
          <a:endParaRPr lang="en-IN"/>
        </a:p>
      </dgm:t>
    </dgm:pt>
    <dgm:pt modelId="{B8ECD662-38ED-4B43-8FFB-06C187F3AE00}" type="sibTrans" cxnId="{3791E726-5745-4F82-85EF-3DC44F8C2289}">
      <dgm:prSet/>
      <dgm:spPr/>
      <dgm:t>
        <a:bodyPr/>
        <a:lstStyle/>
        <a:p>
          <a:endParaRPr lang="en-IN"/>
        </a:p>
      </dgm:t>
    </dgm:pt>
    <dgm:pt modelId="{25E23E9D-E15F-420A-9585-70869D87314D}">
      <dgm:prSet/>
      <dgm:spPr/>
      <dgm:t>
        <a:bodyPr/>
        <a:lstStyle/>
        <a:p>
          <a:r>
            <a:rPr lang="en-IN"/>
            <a:t>Libraries</a:t>
          </a:r>
        </a:p>
      </dgm:t>
    </dgm:pt>
    <dgm:pt modelId="{350DA90B-2B25-497F-9E76-14EEC7729958}" type="parTrans" cxnId="{C5ABB6F9-B901-4457-94CD-EFA5DE130301}">
      <dgm:prSet/>
      <dgm:spPr/>
      <dgm:t>
        <a:bodyPr/>
        <a:lstStyle/>
        <a:p>
          <a:endParaRPr lang="en-IN"/>
        </a:p>
      </dgm:t>
    </dgm:pt>
    <dgm:pt modelId="{C5195B46-30F2-408B-BEA2-EA7C454EB5FE}" type="sibTrans" cxnId="{C5ABB6F9-B901-4457-94CD-EFA5DE130301}">
      <dgm:prSet/>
      <dgm:spPr/>
      <dgm:t>
        <a:bodyPr/>
        <a:lstStyle/>
        <a:p>
          <a:endParaRPr lang="en-IN"/>
        </a:p>
      </dgm:t>
    </dgm:pt>
    <dgm:pt modelId="{1F2C63F5-7860-4EF3-858E-48EEABE4232D}">
      <dgm:prSet custT="1"/>
      <dgm:spPr/>
      <dgm:t>
        <a:bodyPr/>
        <a:lstStyle/>
        <a:p>
          <a:r>
            <a:rPr lang="en-IN" sz="1300"/>
            <a:t>Pandas</a:t>
          </a:r>
        </a:p>
      </dgm:t>
    </dgm:pt>
    <dgm:pt modelId="{24416C00-77B9-490A-9296-856877FD4AAA}" type="parTrans" cxnId="{52DC0CEA-B3F8-4C2C-94C0-6D3714A1B07E}">
      <dgm:prSet/>
      <dgm:spPr/>
      <dgm:t>
        <a:bodyPr/>
        <a:lstStyle/>
        <a:p>
          <a:endParaRPr lang="en-IN"/>
        </a:p>
      </dgm:t>
    </dgm:pt>
    <dgm:pt modelId="{E4E2B51E-FBEF-40F7-B9C9-D1C23AC72AA6}" type="sibTrans" cxnId="{52DC0CEA-B3F8-4C2C-94C0-6D3714A1B07E}">
      <dgm:prSet/>
      <dgm:spPr/>
      <dgm:t>
        <a:bodyPr/>
        <a:lstStyle/>
        <a:p>
          <a:endParaRPr lang="en-IN"/>
        </a:p>
      </dgm:t>
    </dgm:pt>
    <dgm:pt modelId="{53E21B17-CB6A-49C6-8B03-E2B7106A1D95}">
      <dgm:prSet custT="1"/>
      <dgm:spPr/>
      <dgm:t>
        <a:bodyPr/>
        <a:lstStyle/>
        <a:p>
          <a:r>
            <a:rPr lang="en-IN" sz="1300" dirty="0"/>
            <a:t>Matplotlib</a:t>
          </a:r>
        </a:p>
      </dgm:t>
    </dgm:pt>
    <dgm:pt modelId="{65BA36CA-2ADA-44E0-80FE-AEE6D124842D}" type="parTrans" cxnId="{8388674E-2774-4701-A009-476E12F3F918}">
      <dgm:prSet/>
      <dgm:spPr/>
      <dgm:t>
        <a:bodyPr/>
        <a:lstStyle/>
        <a:p>
          <a:endParaRPr lang="en-IN"/>
        </a:p>
      </dgm:t>
    </dgm:pt>
    <dgm:pt modelId="{EE0F94A7-1A1F-45E7-A30E-7D57D6E05B3D}" type="sibTrans" cxnId="{8388674E-2774-4701-A009-476E12F3F918}">
      <dgm:prSet/>
      <dgm:spPr/>
      <dgm:t>
        <a:bodyPr/>
        <a:lstStyle/>
        <a:p>
          <a:endParaRPr lang="en-IN"/>
        </a:p>
      </dgm:t>
    </dgm:pt>
    <dgm:pt modelId="{65F210FE-08F9-41B9-8425-F2A972E9624D}">
      <dgm:prSet custT="1"/>
      <dgm:spPr/>
      <dgm:t>
        <a:bodyPr/>
        <a:lstStyle/>
        <a:p>
          <a:r>
            <a:rPr lang="en-IN" sz="1300" dirty="0"/>
            <a:t>Seaborn</a:t>
          </a:r>
        </a:p>
      </dgm:t>
    </dgm:pt>
    <dgm:pt modelId="{3307CE00-47CD-437F-8181-99A729086FE4}" type="parTrans" cxnId="{90677E59-9194-45A7-BB32-2FA3829B1083}">
      <dgm:prSet/>
      <dgm:spPr/>
      <dgm:t>
        <a:bodyPr/>
        <a:lstStyle/>
        <a:p>
          <a:endParaRPr lang="en-IN"/>
        </a:p>
      </dgm:t>
    </dgm:pt>
    <dgm:pt modelId="{9F17B55B-8A22-40C3-A205-7364B6B26933}" type="sibTrans" cxnId="{90677E59-9194-45A7-BB32-2FA3829B1083}">
      <dgm:prSet/>
      <dgm:spPr/>
      <dgm:t>
        <a:bodyPr/>
        <a:lstStyle/>
        <a:p>
          <a:endParaRPr lang="en-IN"/>
        </a:p>
      </dgm:t>
    </dgm:pt>
    <dgm:pt modelId="{0C0B3DA8-E416-4421-ADBA-F21D221AC6A1}">
      <dgm:prSet custT="1"/>
      <dgm:spPr/>
      <dgm:t>
        <a:bodyPr/>
        <a:lstStyle/>
        <a:p>
          <a:r>
            <a:rPr lang="en-IN" sz="1300" dirty="0" err="1"/>
            <a:t>Numpy</a:t>
          </a:r>
          <a:endParaRPr lang="en-IN" sz="1300" dirty="0"/>
        </a:p>
      </dgm:t>
    </dgm:pt>
    <dgm:pt modelId="{9730870B-BAB8-47A0-B59D-5ED7952F82E1}" type="parTrans" cxnId="{3380E735-A80A-46FC-AB92-12DD47177DE9}">
      <dgm:prSet/>
      <dgm:spPr/>
      <dgm:t>
        <a:bodyPr/>
        <a:lstStyle/>
        <a:p>
          <a:endParaRPr lang="en-IN"/>
        </a:p>
      </dgm:t>
    </dgm:pt>
    <dgm:pt modelId="{F1492C1F-2E34-4196-81C8-DB0F02ED27E5}" type="sibTrans" cxnId="{3380E735-A80A-46FC-AB92-12DD47177DE9}">
      <dgm:prSet/>
      <dgm:spPr/>
      <dgm:t>
        <a:bodyPr/>
        <a:lstStyle/>
        <a:p>
          <a:endParaRPr lang="en-IN"/>
        </a:p>
      </dgm:t>
    </dgm:pt>
    <dgm:pt modelId="{2CDAE18B-F698-48CF-9195-7CE72EEA76A4}">
      <dgm:prSet custT="1"/>
      <dgm:spPr/>
      <dgm:t>
        <a:bodyPr/>
        <a:lstStyle/>
        <a:p>
          <a:r>
            <a:rPr lang="en-IN" sz="1300" dirty="0"/>
            <a:t>MySQL Connector</a:t>
          </a:r>
        </a:p>
      </dgm:t>
    </dgm:pt>
    <dgm:pt modelId="{898A255A-5B71-473F-83AC-6034962F1C61}" type="parTrans" cxnId="{950F600F-B6EF-4216-8E0B-6B8993D6CB83}">
      <dgm:prSet/>
      <dgm:spPr/>
      <dgm:t>
        <a:bodyPr/>
        <a:lstStyle/>
        <a:p>
          <a:endParaRPr lang="en-IN"/>
        </a:p>
      </dgm:t>
    </dgm:pt>
    <dgm:pt modelId="{F0504BAA-0457-4880-9828-6E30D2BCDC8F}" type="sibTrans" cxnId="{950F600F-B6EF-4216-8E0B-6B8993D6CB83}">
      <dgm:prSet/>
      <dgm:spPr/>
      <dgm:t>
        <a:bodyPr/>
        <a:lstStyle/>
        <a:p>
          <a:endParaRPr lang="en-IN"/>
        </a:p>
      </dgm:t>
    </dgm:pt>
    <dgm:pt modelId="{7D95CDCD-BF69-424E-A8AC-29AB151E8423}">
      <dgm:prSet/>
      <dgm:spPr/>
      <dgm:t>
        <a:bodyPr/>
        <a:lstStyle/>
        <a:p>
          <a:r>
            <a:rPr lang="en-IN" dirty="0"/>
            <a:t>Tools</a:t>
          </a:r>
        </a:p>
      </dgm:t>
    </dgm:pt>
    <dgm:pt modelId="{C5F492DE-CE6E-4BEE-8B53-B4A73CD91740}" type="parTrans" cxnId="{82C6B48C-941C-4880-88E7-83121643AF87}">
      <dgm:prSet/>
      <dgm:spPr/>
      <dgm:t>
        <a:bodyPr/>
        <a:lstStyle/>
        <a:p>
          <a:endParaRPr lang="en-IN"/>
        </a:p>
      </dgm:t>
    </dgm:pt>
    <dgm:pt modelId="{38B6931A-5957-4283-9DAB-160D921174F5}" type="sibTrans" cxnId="{82C6B48C-941C-4880-88E7-83121643AF87}">
      <dgm:prSet/>
      <dgm:spPr/>
      <dgm:t>
        <a:bodyPr/>
        <a:lstStyle/>
        <a:p>
          <a:endParaRPr lang="en-IN"/>
        </a:p>
      </dgm:t>
    </dgm:pt>
    <dgm:pt modelId="{297CA249-AB12-4E97-8524-A887FDFDB974}">
      <dgm:prSet/>
      <dgm:spPr/>
    </dgm:pt>
    <dgm:pt modelId="{CEAE5CDD-4706-4758-B4A6-B41AEAD2A619}" type="parTrans" cxnId="{C66FEFDD-037D-4099-BEC7-FDA990D29FD6}">
      <dgm:prSet/>
      <dgm:spPr/>
      <dgm:t>
        <a:bodyPr/>
        <a:lstStyle/>
        <a:p>
          <a:endParaRPr lang="en-IN"/>
        </a:p>
      </dgm:t>
    </dgm:pt>
    <dgm:pt modelId="{FD00E48A-F243-482D-BCBD-201F413937D8}" type="sibTrans" cxnId="{C66FEFDD-037D-4099-BEC7-FDA990D29FD6}">
      <dgm:prSet/>
      <dgm:spPr/>
      <dgm:t>
        <a:bodyPr/>
        <a:lstStyle/>
        <a:p>
          <a:endParaRPr lang="en-IN"/>
        </a:p>
      </dgm:t>
    </dgm:pt>
    <dgm:pt modelId="{8CEA8A67-FAF5-4478-AABE-C0B16A7E8966}">
      <dgm:prSet/>
      <dgm:spPr/>
    </dgm:pt>
    <dgm:pt modelId="{245F258C-3624-4832-8101-970975750FCC}" type="parTrans" cxnId="{D6A27D9C-A435-49D3-A6A2-112D1E1EA856}">
      <dgm:prSet/>
      <dgm:spPr/>
      <dgm:t>
        <a:bodyPr/>
        <a:lstStyle/>
        <a:p>
          <a:endParaRPr lang="en-IN"/>
        </a:p>
      </dgm:t>
    </dgm:pt>
    <dgm:pt modelId="{1C18DF6E-D5F6-495F-A0BF-19E25E6D6304}" type="sibTrans" cxnId="{D6A27D9C-A435-49D3-A6A2-112D1E1EA856}">
      <dgm:prSet/>
      <dgm:spPr/>
      <dgm:t>
        <a:bodyPr/>
        <a:lstStyle/>
        <a:p>
          <a:endParaRPr lang="en-IN"/>
        </a:p>
      </dgm:t>
    </dgm:pt>
    <dgm:pt modelId="{A6A602BC-BA87-42CC-98CF-B57189774422}">
      <dgm:prSet/>
      <dgm:spPr/>
      <dgm:t>
        <a:bodyPr/>
        <a:lstStyle/>
        <a:p>
          <a:r>
            <a:rPr lang="en-IN" dirty="0"/>
            <a:t>Python 3.8</a:t>
          </a:r>
        </a:p>
      </dgm:t>
    </dgm:pt>
    <dgm:pt modelId="{C47201B6-55D8-4796-AE7A-B5EF094325F4}" type="parTrans" cxnId="{ACB79198-FE3B-4DA1-9A0F-8507B11B768B}">
      <dgm:prSet/>
      <dgm:spPr/>
      <dgm:t>
        <a:bodyPr/>
        <a:lstStyle/>
        <a:p>
          <a:endParaRPr lang="en-IN"/>
        </a:p>
      </dgm:t>
    </dgm:pt>
    <dgm:pt modelId="{5CA1F158-D4CB-4D1E-9FB7-A367553C8578}" type="sibTrans" cxnId="{ACB79198-FE3B-4DA1-9A0F-8507B11B768B}">
      <dgm:prSet/>
      <dgm:spPr/>
      <dgm:t>
        <a:bodyPr/>
        <a:lstStyle/>
        <a:p>
          <a:endParaRPr lang="en-IN"/>
        </a:p>
      </dgm:t>
    </dgm:pt>
    <dgm:pt modelId="{88ECA126-9381-4421-9AD8-F814D550F39D}">
      <dgm:prSet/>
      <dgm:spPr/>
      <dgm:t>
        <a:bodyPr/>
        <a:lstStyle/>
        <a:p>
          <a:r>
            <a:rPr lang="en-IN" dirty="0"/>
            <a:t>My SQL</a:t>
          </a:r>
        </a:p>
      </dgm:t>
    </dgm:pt>
    <dgm:pt modelId="{FE6E5E9C-ABED-47D7-8300-CD5E3AB495A1}" type="parTrans" cxnId="{AB8B3BBA-4066-4CB0-B23B-E2833242D3A5}">
      <dgm:prSet/>
      <dgm:spPr/>
      <dgm:t>
        <a:bodyPr/>
        <a:lstStyle/>
        <a:p>
          <a:endParaRPr lang="en-IN"/>
        </a:p>
      </dgm:t>
    </dgm:pt>
    <dgm:pt modelId="{EC0D986B-6D2C-4831-B758-A96890E7EF3E}" type="sibTrans" cxnId="{AB8B3BBA-4066-4CB0-B23B-E2833242D3A5}">
      <dgm:prSet/>
      <dgm:spPr/>
      <dgm:t>
        <a:bodyPr/>
        <a:lstStyle/>
        <a:p>
          <a:endParaRPr lang="en-IN"/>
        </a:p>
      </dgm:t>
    </dgm:pt>
    <dgm:pt modelId="{11A7B8C7-EC65-403F-B79E-89C4E35DBF2A}">
      <dgm:prSet/>
      <dgm:spPr/>
      <dgm:t>
        <a:bodyPr/>
        <a:lstStyle/>
        <a:p>
          <a:r>
            <a:rPr lang="en-IN" dirty="0"/>
            <a:t>Papermill for Scheduling Notebooks</a:t>
          </a:r>
        </a:p>
      </dgm:t>
    </dgm:pt>
    <dgm:pt modelId="{0DE59E5C-72A9-411C-84B4-4AF1D108C410}" type="parTrans" cxnId="{504B22C8-CADA-4495-A858-324F3D2D7C3F}">
      <dgm:prSet/>
      <dgm:spPr/>
      <dgm:t>
        <a:bodyPr/>
        <a:lstStyle/>
        <a:p>
          <a:endParaRPr lang="en-IN"/>
        </a:p>
      </dgm:t>
    </dgm:pt>
    <dgm:pt modelId="{380B981A-CCF4-4E78-BAD5-774F73813240}" type="sibTrans" cxnId="{504B22C8-CADA-4495-A858-324F3D2D7C3F}">
      <dgm:prSet/>
      <dgm:spPr/>
      <dgm:t>
        <a:bodyPr/>
        <a:lstStyle/>
        <a:p>
          <a:endParaRPr lang="en-IN"/>
        </a:p>
      </dgm:t>
    </dgm:pt>
    <dgm:pt modelId="{933B7676-F687-44E1-B57F-02C9E24305DC}">
      <dgm:prSet/>
      <dgm:spPr/>
      <dgm:t>
        <a:bodyPr/>
        <a:lstStyle/>
        <a:p>
          <a:r>
            <a:rPr lang="en-IN" dirty="0" err="1"/>
            <a:t>Jupyter</a:t>
          </a:r>
          <a:r>
            <a:rPr lang="en-IN" dirty="0"/>
            <a:t> Notebook</a:t>
          </a:r>
        </a:p>
      </dgm:t>
    </dgm:pt>
    <dgm:pt modelId="{CA582E18-91C0-4979-9511-A10C4B3B2469}" type="parTrans" cxnId="{C10AD4B5-547E-4621-89CC-E5FFA3F2ED57}">
      <dgm:prSet/>
      <dgm:spPr/>
      <dgm:t>
        <a:bodyPr/>
        <a:lstStyle/>
        <a:p>
          <a:endParaRPr lang="en-IN"/>
        </a:p>
      </dgm:t>
    </dgm:pt>
    <dgm:pt modelId="{504403D7-B9E0-4B89-8201-CD0D5E4DC6AE}" type="sibTrans" cxnId="{C10AD4B5-547E-4621-89CC-E5FFA3F2ED57}">
      <dgm:prSet/>
      <dgm:spPr/>
      <dgm:t>
        <a:bodyPr/>
        <a:lstStyle/>
        <a:p>
          <a:endParaRPr lang="en-IN"/>
        </a:p>
      </dgm:t>
    </dgm:pt>
    <dgm:pt modelId="{D12F2005-05CF-41C3-9029-4A5728AFB003}">
      <dgm:prSet/>
      <dgm:spPr/>
      <dgm:t>
        <a:bodyPr/>
        <a:lstStyle/>
        <a:p>
          <a:endParaRPr lang="en-IN" dirty="0"/>
        </a:p>
      </dgm:t>
    </dgm:pt>
    <dgm:pt modelId="{39D8B99A-1385-44A7-A84B-574BFD894791}" type="parTrans" cxnId="{64EAC940-76E0-4748-851D-2530D86585B4}">
      <dgm:prSet/>
      <dgm:spPr/>
      <dgm:t>
        <a:bodyPr/>
        <a:lstStyle/>
        <a:p>
          <a:endParaRPr lang="en-IN"/>
        </a:p>
      </dgm:t>
    </dgm:pt>
    <dgm:pt modelId="{D35B2713-3D24-40BB-B3DD-22AE1D21E430}" type="sibTrans" cxnId="{64EAC940-76E0-4748-851D-2530D86585B4}">
      <dgm:prSet/>
      <dgm:spPr/>
      <dgm:t>
        <a:bodyPr/>
        <a:lstStyle/>
        <a:p>
          <a:endParaRPr lang="en-IN"/>
        </a:p>
      </dgm:t>
    </dgm:pt>
    <dgm:pt modelId="{6CE782FE-4047-44AA-9A8B-1F678B410897}">
      <dgm:prSet/>
      <dgm:spPr/>
      <dgm:t>
        <a:bodyPr/>
        <a:lstStyle/>
        <a:p>
          <a:r>
            <a:rPr lang="en-IN" dirty="0"/>
            <a:t>Storage (S3 or File Structure)</a:t>
          </a:r>
        </a:p>
      </dgm:t>
    </dgm:pt>
    <dgm:pt modelId="{DEDAF530-3A1C-466E-9A64-824BF296408F}" type="parTrans" cxnId="{72C4CFBC-CD0B-483F-8CBB-EA253361679F}">
      <dgm:prSet/>
      <dgm:spPr/>
      <dgm:t>
        <a:bodyPr/>
        <a:lstStyle/>
        <a:p>
          <a:endParaRPr lang="en-IN"/>
        </a:p>
      </dgm:t>
    </dgm:pt>
    <dgm:pt modelId="{F1F83872-D3A8-4A0F-B51A-17F38416BDC1}" type="sibTrans" cxnId="{72C4CFBC-CD0B-483F-8CBB-EA253361679F}">
      <dgm:prSet/>
      <dgm:spPr/>
      <dgm:t>
        <a:bodyPr/>
        <a:lstStyle/>
        <a:p>
          <a:endParaRPr lang="en-IN"/>
        </a:p>
      </dgm:t>
    </dgm:pt>
    <dgm:pt modelId="{50FF13AE-0761-4703-BAD9-637838B687BF}" type="pres">
      <dgm:prSet presAssocID="{454C7D8D-1065-4A3F-AE0B-B3253DF3B6A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C7A3EDC-1A03-4F6B-8DD7-09FE751CBFAB}" type="pres">
      <dgm:prSet presAssocID="{BF38C80B-66FC-428F-814C-85F400A82597}" presName="gear1" presStyleLbl="node1" presStyleIdx="0" presStyleCnt="3">
        <dgm:presLayoutVars>
          <dgm:chMax val="1"/>
          <dgm:bulletEnabled val="1"/>
        </dgm:presLayoutVars>
      </dgm:prSet>
      <dgm:spPr/>
    </dgm:pt>
    <dgm:pt modelId="{AD7C0BDE-8039-4CAC-B500-5731BEE9ED0C}" type="pres">
      <dgm:prSet presAssocID="{BF38C80B-66FC-428F-814C-85F400A82597}" presName="gear1srcNode" presStyleLbl="node1" presStyleIdx="0" presStyleCnt="3"/>
      <dgm:spPr/>
    </dgm:pt>
    <dgm:pt modelId="{53BFED5B-6C35-4B76-ACA1-7394B031F54B}" type="pres">
      <dgm:prSet presAssocID="{BF38C80B-66FC-428F-814C-85F400A82597}" presName="gear1dstNode" presStyleLbl="node1" presStyleIdx="0" presStyleCnt="3"/>
      <dgm:spPr/>
    </dgm:pt>
    <dgm:pt modelId="{3ED9FE54-4171-4A10-914A-CBBD25EB2429}" type="pres">
      <dgm:prSet presAssocID="{BF38C80B-66FC-428F-814C-85F400A82597}" presName="gear1ch" presStyleLbl="fgAcc1" presStyleIdx="0" presStyleCnt="3" custScaleX="168779" custLinFactNeighborX="34496" custLinFactNeighborY="-7392">
        <dgm:presLayoutVars>
          <dgm:chMax val="0"/>
          <dgm:bulletEnabled val="1"/>
        </dgm:presLayoutVars>
      </dgm:prSet>
      <dgm:spPr/>
    </dgm:pt>
    <dgm:pt modelId="{F6A03A53-F7A2-4F6A-838B-86F66CA992ED}" type="pres">
      <dgm:prSet presAssocID="{25E23E9D-E15F-420A-9585-70869D87314D}" presName="gear2" presStyleLbl="node1" presStyleIdx="1" presStyleCnt="3">
        <dgm:presLayoutVars>
          <dgm:chMax val="1"/>
          <dgm:bulletEnabled val="1"/>
        </dgm:presLayoutVars>
      </dgm:prSet>
      <dgm:spPr/>
    </dgm:pt>
    <dgm:pt modelId="{1ED986BF-5E23-4A5A-8B0F-85629C6D0157}" type="pres">
      <dgm:prSet presAssocID="{25E23E9D-E15F-420A-9585-70869D87314D}" presName="gear2srcNode" presStyleLbl="node1" presStyleIdx="1" presStyleCnt="3"/>
      <dgm:spPr/>
    </dgm:pt>
    <dgm:pt modelId="{9874498E-9932-419D-BF41-C0ACABEFB538}" type="pres">
      <dgm:prSet presAssocID="{25E23E9D-E15F-420A-9585-70869D87314D}" presName="gear2dstNode" presStyleLbl="node1" presStyleIdx="1" presStyleCnt="3"/>
      <dgm:spPr/>
    </dgm:pt>
    <dgm:pt modelId="{C6F9F5D0-6CE4-40BC-B95C-18D0F6077436}" type="pres">
      <dgm:prSet presAssocID="{25E23E9D-E15F-420A-9585-70869D87314D}" presName="gear2ch" presStyleLbl="fgAcc1" presStyleIdx="1" presStyleCnt="3" custScaleX="101787" custScaleY="114286">
        <dgm:presLayoutVars>
          <dgm:chMax val="0"/>
          <dgm:bulletEnabled val="1"/>
        </dgm:presLayoutVars>
      </dgm:prSet>
      <dgm:spPr/>
    </dgm:pt>
    <dgm:pt modelId="{EEC2F044-2205-4FE0-BC4C-D31723271A8E}" type="pres">
      <dgm:prSet presAssocID="{7D95CDCD-BF69-424E-A8AC-29AB151E8423}" presName="gear3" presStyleLbl="node1" presStyleIdx="2" presStyleCnt="3"/>
      <dgm:spPr/>
    </dgm:pt>
    <dgm:pt modelId="{DA4A3CB0-D0A5-4696-AE10-C8C2CE65F1E5}" type="pres">
      <dgm:prSet presAssocID="{7D95CDCD-BF69-424E-A8AC-29AB151E8423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68272940-B1D7-4274-BA68-0F71974BFCA8}" type="pres">
      <dgm:prSet presAssocID="{7D95CDCD-BF69-424E-A8AC-29AB151E8423}" presName="gear3srcNode" presStyleLbl="node1" presStyleIdx="2" presStyleCnt="3"/>
      <dgm:spPr/>
    </dgm:pt>
    <dgm:pt modelId="{365DDA54-6907-4466-961E-8DEB7AE6D4B3}" type="pres">
      <dgm:prSet presAssocID="{7D95CDCD-BF69-424E-A8AC-29AB151E8423}" presName="gear3dstNode" presStyleLbl="node1" presStyleIdx="2" presStyleCnt="3"/>
      <dgm:spPr/>
    </dgm:pt>
    <dgm:pt modelId="{CE62AD0D-3D72-4AB4-87FC-08A20141030D}" type="pres">
      <dgm:prSet presAssocID="{7D95CDCD-BF69-424E-A8AC-29AB151E8423}" presName="gear3ch" presStyleLbl="fgAcc1" presStyleIdx="2" presStyleCnt="3" custScaleX="201158" custScaleY="65502" custLinFactNeighborX="39810" custLinFactNeighborY="9646">
        <dgm:presLayoutVars>
          <dgm:chMax val="0"/>
          <dgm:bulletEnabled val="1"/>
        </dgm:presLayoutVars>
      </dgm:prSet>
      <dgm:spPr/>
    </dgm:pt>
    <dgm:pt modelId="{3BD12938-7B88-447E-99DA-17FD9AA20E91}" type="pres">
      <dgm:prSet presAssocID="{B8ECD662-38ED-4B43-8FFB-06C187F3AE00}" presName="connector1" presStyleLbl="sibTrans2D1" presStyleIdx="0" presStyleCnt="3"/>
      <dgm:spPr/>
    </dgm:pt>
    <dgm:pt modelId="{B805D25B-E657-41AB-95EB-CFF49DC5CAB1}" type="pres">
      <dgm:prSet presAssocID="{C5195B46-30F2-408B-BEA2-EA7C454EB5FE}" presName="connector2" presStyleLbl="sibTrans2D1" presStyleIdx="1" presStyleCnt="3"/>
      <dgm:spPr/>
    </dgm:pt>
    <dgm:pt modelId="{A409CEEE-E06C-47B3-9955-D96A0B3A73B6}" type="pres">
      <dgm:prSet presAssocID="{38B6931A-5957-4283-9DAB-160D921174F5}" presName="connector3" presStyleLbl="sibTrans2D1" presStyleIdx="2" presStyleCnt="3"/>
      <dgm:spPr/>
    </dgm:pt>
  </dgm:ptLst>
  <dgm:cxnLst>
    <dgm:cxn modelId="{A7D8F906-C966-47CD-83E1-4C198CBAA287}" type="presOf" srcId="{BF38C80B-66FC-428F-814C-85F400A82597}" destId="{7C7A3EDC-1A03-4F6B-8DD7-09FE751CBFAB}" srcOrd="0" destOrd="0" presId="urn:microsoft.com/office/officeart/2005/8/layout/gear1"/>
    <dgm:cxn modelId="{AE5E240F-72DE-4B78-B3C9-C1E3EFAB5D4F}" type="presOf" srcId="{11A7B8C7-EC65-403F-B79E-89C4E35DBF2A}" destId="{CE62AD0D-3D72-4AB4-87FC-08A20141030D}" srcOrd="0" destOrd="0" presId="urn:microsoft.com/office/officeart/2005/8/layout/gear1"/>
    <dgm:cxn modelId="{59E33B0F-9F3E-49B0-9225-395BC4CEF1A2}" type="presOf" srcId="{88ECA126-9381-4421-9AD8-F814D550F39D}" destId="{3ED9FE54-4171-4A10-914A-CBBD25EB2429}" srcOrd="0" destOrd="1" presId="urn:microsoft.com/office/officeart/2005/8/layout/gear1"/>
    <dgm:cxn modelId="{950F600F-B6EF-4216-8E0B-6B8993D6CB83}" srcId="{25E23E9D-E15F-420A-9585-70869D87314D}" destId="{2CDAE18B-F698-48CF-9195-7CE72EEA76A4}" srcOrd="4" destOrd="0" parTransId="{898A255A-5B71-473F-83AC-6034962F1C61}" sibTransId="{F0504BAA-0457-4880-9828-6E30D2BCDC8F}"/>
    <dgm:cxn modelId="{2F0F5B1C-75B4-4FA9-958F-C34502770441}" type="presOf" srcId="{0C0B3DA8-E416-4421-ADBA-F21D221AC6A1}" destId="{C6F9F5D0-6CE4-40BC-B95C-18D0F6077436}" srcOrd="0" destOrd="3" presId="urn:microsoft.com/office/officeart/2005/8/layout/gear1"/>
    <dgm:cxn modelId="{3791E726-5745-4F82-85EF-3DC44F8C2289}" srcId="{454C7D8D-1065-4A3F-AE0B-B3253DF3B6AD}" destId="{BF38C80B-66FC-428F-814C-85F400A82597}" srcOrd="0" destOrd="0" parTransId="{CE392586-AC7D-44FC-9237-A0C858D90631}" sibTransId="{B8ECD662-38ED-4B43-8FFB-06C187F3AE00}"/>
    <dgm:cxn modelId="{8461EF32-74D3-45EA-BD9A-D1B0CCDBB882}" type="presOf" srcId="{25E23E9D-E15F-420A-9585-70869D87314D}" destId="{F6A03A53-F7A2-4F6A-838B-86F66CA992ED}" srcOrd="0" destOrd="0" presId="urn:microsoft.com/office/officeart/2005/8/layout/gear1"/>
    <dgm:cxn modelId="{3380E735-A80A-46FC-AB92-12DD47177DE9}" srcId="{25E23E9D-E15F-420A-9585-70869D87314D}" destId="{0C0B3DA8-E416-4421-ADBA-F21D221AC6A1}" srcOrd="3" destOrd="0" parTransId="{9730870B-BAB8-47A0-B59D-5ED7952F82E1}" sibTransId="{F1492C1F-2E34-4196-81C8-DB0F02ED27E5}"/>
    <dgm:cxn modelId="{D5018D3A-6671-4782-9546-0F1B244C6F9F}" type="presOf" srcId="{38B6931A-5957-4283-9DAB-160D921174F5}" destId="{A409CEEE-E06C-47B3-9955-D96A0B3A73B6}" srcOrd="0" destOrd="0" presId="urn:microsoft.com/office/officeart/2005/8/layout/gear1"/>
    <dgm:cxn modelId="{5D7E943D-75B4-491B-B49E-87C874882865}" type="presOf" srcId="{1F2C63F5-7860-4EF3-858E-48EEABE4232D}" destId="{C6F9F5D0-6CE4-40BC-B95C-18D0F6077436}" srcOrd="0" destOrd="0" presId="urn:microsoft.com/office/officeart/2005/8/layout/gear1"/>
    <dgm:cxn modelId="{64EAC940-76E0-4748-851D-2530D86585B4}" srcId="{454C7D8D-1065-4A3F-AE0B-B3253DF3B6AD}" destId="{D12F2005-05CF-41C3-9029-4A5728AFB003}" srcOrd="3" destOrd="0" parTransId="{39D8B99A-1385-44A7-A84B-574BFD894791}" sibTransId="{D35B2713-3D24-40BB-B3DD-22AE1D21E430}"/>
    <dgm:cxn modelId="{8F761060-CECE-4945-B705-C5B176F4C0BF}" type="presOf" srcId="{7D95CDCD-BF69-424E-A8AC-29AB151E8423}" destId="{EEC2F044-2205-4FE0-BC4C-D31723271A8E}" srcOrd="0" destOrd="0" presId="urn:microsoft.com/office/officeart/2005/8/layout/gear1"/>
    <dgm:cxn modelId="{F88AB643-8D11-462E-A24B-DF952114905D}" type="presOf" srcId="{BF38C80B-66FC-428F-814C-85F400A82597}" destId="{AD7C0BDE-8039-4CAC-B500-5731BEE9ED0C}" srcOrd="1" destOrd="0" presId="urn:microsoft.com/office/officeart/2005/8/layout/gear1"/>
    <dgm:cxn modelId="{223E5D65-917F-4108-98F0-AF5EF0553831}" type="presOf" srcId="{25E23E9D-E15F-420A-9585-70869D87314D}" destId="{1ED986BF-5E23-4A5A-8B0F-85629C6D0157}" srcOrd="1" destOrd="0" presId="urn:microsoft.com/office/officeart/2005/8/layout/gear1"/>
    <dgm:cxn modelId="{62589849-B5A3-4C4A-9D06-714CD4AB0737}" type="presOf" srcId="{BF38C80B-66FC-428F-814C-85F400A82597}" destId="{53BFED5B-6C35-4B76-ACA1-7394B031F54B}" srcOrd="2" destOrd="0" presId="urn:microsoft.com/office/officeart/2005/8/layout/gear1"/>
    <dgm:cxn modelId="{8388674E-2774-4701-A009-476E12F3F918}" srcId="{25E23E9D-E15F-420A-9585-70869D87314D}" destId="{53E21B17-CB6A-49C6-8B03-E2B7106A1D95}" srcOrd="1" destOrd="0" parTransId="{65BA36CA-2ADA-44E0-80FE-AEE6D124842D}" sibTransId="{EE0F94A7-1A1F-45E7-A30E-7D57D6E05B3D}"/>
    <dgm:cxn modelId="{3C949373-9D37-4690-BB4C-DB71EFBC01CA}" type="presOf" srcId="{7D95CDCD-BF69-424E-A8AC-29AB151E8423}" destId="{DA4A3CB0-D0A5-4696-AE10-C8C2CE65F1E5}" srcOrd="1" destOrd="0" presId="urn:microsoft.com/office/officeart/2005/8/layout/gear1"/>
    <dgm:cxn modelId="{90677E59-9194-45A7-BB32-2FA3829B1083}" srcId="{25E23E9D-E15F-420A-9585-70869D87314D}" destId="{65F210FE-08F9-41B9-8425-F2A972E9624D}" srcOrd="2" destOrd="0" parTransId="{3307CE00-47CD-437F-8181-99A729086FE4}" sibTransId="{9F17B55B-8A22-40C3-A205-7364B6B26933}"/>
    <dgm:cxn modelId="{85737085-AC22-43D0-B863-E1266C3263AD}" type="presOf" srcId="{B8ECD662-38ED-4B43-8FFB-06C187F3AE00}" destId="{3BD12938-7B88-447E-99DA-17FD9AA20E91}" srcOrd="0" destOrd="0" presId="urn:microsoft.com/office/officeart/2005/8/layout/gear1"/>
    <dgm:cxn modelId="{9D73F987-78DB-4DA3-9460-00F6FFE7949B}" type="presOf" srcId="{933B7676-F687-44E1-B57F-02C9E24305DC}" destId="{CE62AD0D-3D72-4AB4-87FC-08A20141030D}" srcOrd="0" destOrd="1" presId="urn:microsoft.com/office/officeart/2005/8/layout/gear1"/>
    <dgm:cxn modelId="{82C6B48C-941C-4880-88E7-83121643AF87}" srcId="{454C7D8D-1065-4A3F-AE0B-B3253DF3B6AD}" destId="{7D95CDCD-BF69-424E-A8AC-29AB151E8423}" srcOrd="2" destOrd="0" parTransId="{C5F492DE-CE6E-4BEE-8B53-B4A73CD91740}" sibTransId="{38B6931A-5957-4283-9DAB-160D921174F5}"/>
    <dgm:cxn modelId="{3CB70494-2D37-40C3-9E60-0B3F93E81D25}" type="presOf" srcId="{6CE782FE-4047-44AA-9A8B-1F678B410897}" destId="{3ED9FE54-4171-4A10-914A-CBBD25EB2429}" srcOrd="0" destOrd="2" presId="urn:microsoft.com/office/officeart/2005/8/layout/gear1"/>
    <dgm:cxn modelId="{ACB79198-FE3B-4DA1-9A0F-8507B11B768B}" srcId="{BF38C80B-66FC-428F-814C-85F400A82597}" destId="{A6A602BC-BA87-42CC-98CF-B57189774422}" srcOrd="0" destOrd="0" parTransId="{C47201B6-55D8-4796-AE7A-B5EF094325F4}" sibTransId="{5CA1F158-D4CB-4D1E-9FB7-A367553C8578}"/>
    <dgm:cxn modelId="{D6A27D9C-A435-49D3-A6A2-112D1E1EA856}" srcId="{454C7D8D-1065-4A3F-AE0B-B3253DF3B6AD}" destId="{8CEA8A67-FAF5-4478-AABE-C0B16A7E8966}" srcOrd="5" destOrd="0" parTransId="{245F258C-3624-4832-8101-970975750FCC}" sibTransId="{1C18DF6E-D5F6-495F-A0BF-19E25E6D6304}"/>
    <dgm:cxn modelId="{A98611A3-E65D-481B-93D2-19AD7F51B298}" type="presOf" srcId="{7D95CDCD-BF69-424E-A8AC-29AB151E8423}" destId="{68272940-B1D7-4274-BA68-0F71974BFCA8}" srcOrd="2" destOrd="0" presId="urn:microsoft.com/office/officeart/2005/8/layout/gear1"/>
    <dgm:cxn modelId="{A88765A6-DE18-4F2A-B83A-41CF8E53C88B}" type="presOf" srcId="{2CDAE18B-F698-48CF-9195-7CE72EEA76A4}" destId="{C6F9F5D0-6CE4-40BC-B95C-18D0F6077436}" srcOrd="0" destOrd="4" presId="urn:microsoft.com/office/officeart/2005/8/layout/gear1"/>
    <dgm:cxn modelId="{DA1F00B1-8F04-43E2-8A35-5EC5C7DB5584}" type="presOf" srcId="{454C7D8D-1065-4A3F-AE0B-B3253DF3B6AD}" destId="{50FF13AE-0761-4703-BAD9-637838B687BF}" srcOrd="0" destOrd="0" presId="urn:microsoft.com/office/officeart/2005/8/layout/gear1"/>
    <dgm:cxn modelId="{D17E84B3-332C-4CAC-9741-9ACAE032C8D7}" type="presOf" srcId="{53E21B17-CB6A-49C6-8B03-E2B7106A1D95}" destId="{C6F9F5D0-6CE4-40BC-B95C-18D0F6077436}" srcOrd="0" destOrd="1" presId="urn:microsoft.com/office/officeart/2005/8/layout/gear1"/>
    <dgm:cxn modelId="{C10AD4B5-547E-4621-89CC-E5FFA3F2ED57}" srcId="{7D95CDCD-BF69-424E-A8AC-29AB151E8423}" destId="{933B7676-F687-44E1-B57F-02C9E24305DC}" srcOrd="1" destOrd="0" parTransId="{CA582E18-91C0-4979-9511-A10C4B3B2469}" sibTransId="{504403D7-B9E0-4B89-8201-CD0D5E4DC6AE}"/>
    <dgm:cxn modelId="{AB8B3BBA-4066-4CB0-B23B-E2833242D3A5}" srcId="{BF38C80B-66FC-428F-814C-85F400A82597}" destId="{88ECA126-9381-4421-9AD8-F814D550F39D}" srcOrd="1" destOrd="0" parTransId="{FE6E5E9C-ABED-47D7-8300-CD5E3AB495A1}" sibTransId="{EC0D986B-6D2C-4831-B758-A96890E7EF3E}"/>
    <dgm:cxn modelId="{72C4CFBC-CD0B-483F-8CBB-EA253361679F}" srcId="{BF38C80B-66FC-428F-814C-85F400A82597}" destId="{6CE782FE-4047-44AA-9A8B-1F678B410897}" srcOrd="2" destOrd="0" parTransId="{DEDAF530-3A1C-466E-9A64-824BF296408F}" sibTransId="{F1F83872-D3A8-4A0F-B51A-17F38416BDC1}"/>
    <dgm:cxn modelId="{D38734C2-BDD1-46FA-831B-C7FB924D9A23}" type="presOf" srcId="{7D95CDCD-BF69-424E-A8AC-29AB151E8423}" destId="{365DDA54-6907-4466-961E-8DEB7AE6D4B3}" srcOrd="3" destOrd="0" presId="urn:microsoft.com/office/officeart/2005/8/layout/gear1"/>
    <dgm:cxn modelId="{504B22C8-CADA-4495-A858-324F3D2D7C3F}" srcId="{7D95CDCD-BF69-424E-A8AC-29AB151E8423}" destId="{11A7B8C7-EC65-403F-B79E-89C4E35DBF2A}" srcOrd="0" destOrd="0" parTransId="{0DE59E5C-72A9-411C-84B4-4AF1D108C410}" sibTransId="{380B981A-CCF4-4E78-BAD5-774F73813240}"/>
    <dgm:cxn modelId="{8B5854C8-2C41-4859-B430-F10B58C4278F}" type="presOf" srcId="{C5195B46-30F2-408B-BEA2-EA7C454EB5FE}" destId="{B805D25B-E657-41AB-95EB-CFF49DC5CAB1}" srcOrd="0" destOrd="0" presId="urn:microsoft.com/office/officeart/2005/8/layout/gear1"/>
    <dgm:cxn modelId="{6A7765DB-B825-435E-BE0C-3196BA60441C}" type="presOf" srcId="{65F210FE-08F9-41B9-8425-F2A972E9624D}" destId="{C6F9F5D0-6CE4-40BC-B95C-18D0F6077436}" srcOrd="0" destOrd="2" presId="urn:microsoft.com/office/officeart/2005/8/layout/gear1"/>
    <dgm:cxn modelId="{C66FEFDD-037D-4099-BEC7-FDA990D29FD6}" srcId="{454C7D8D-1065-4A3F-AE0B-B3253DF3B6AD}" destId="{297CA249-AB12-4E97-8524-A887FDFDB974}" srcOrd="4" destOrd="0" parTransId="{CEAE5CDD-4706-4758-B4A6-B41AEAD2A619}" sibTransId="{FD00E48A-F243-482D-BCBD-201F413937D8}"/>
    <dgm:cxn modelId="{26CD85E5-0913-4834-92E1-A0B64D20FBD8}" type="presOf" srcId="{25E23E9D-E15F-420A-9585-70869D87314D}" destId="{9874498E-9932-419D-BF41-C0ACABEFB538}" srcOrd="2" destOrd="0" presId="urn:microsoft.com/office/officeart/2005/8/layout/gear1"/>
    <dgm:cxn modelId="{52DC0CEA-B3F8-4C2C-94C0-6D3714A1B07E}" srcId="{25E23E9D-E15F-420A-9585-70869D87314D}" destId="{1F2C63F5-7860-4EF3-858E-48EEABE4232D}" srcOrd="0" destOrd="0" parTransId="{24416C00-77B9-490A-9296-856877FD4AAA}" sibTransId="{E4E2B51E-FBEF-40F7-B9C9-D1C23AC72AA6}"/>
    <dgm:cxn modelId="{6A1066F7-E703-4D05-B15F-26EFFFCE8986}" type="presOf" srcId="{A6A602BC-BA87-42CC-98CF-B57189774422}" destId="{3ED9FE54-4171-4A10-914A-CBBD25EB2429}" srcOrd="0" destOrd="0" presId="urn:microsoft.com/office/officeart/2005/8/layout/gear1"/>
    <dgm:cxn modelId="{C5ABB6F9-B901-4457-94CD-EFA5DE130301}" srcId="{454C7D8D-1065-4A3F-AE0B-B3253DF3B6AD}" destId="{25E23E9D-E15F-420A-9585-70869D87314D}" srcOrd="1" destOrd="0" parTransId="{350DA90B-2B25-497F-9E76-14EEC7729958}" sibTransId="{C5195B46-30F2-408B-BEA2-EA7C454EB5FE}"/>
    <dgm:cxn modelId="{E716CED8-C982-4179-995B-0839CA34243C}" type="presParOf" srcId="{50FF13AE-0761-4703-BAD9-637838B687BF}" destId="{7C7A3EDC-1A03-4F6B-8DD7-09FE751CBFAB}" srcOrd="0" destOrd="0" presId="urn:microsoft.com/office/officeart/2005/8/layout/gear1"/>
    <dgm:cxn modelId="{339C7C0E-336C-44C7-8A4E-8DC5CFA9B1C9}" type="presParOf" srcId="{50FF13AE-0761-4703-BAD9-637838B687BF}" destId="{AD7C0BDE-8039-4CAC-B500-5731BEE9ED0C}" srcOrd="1" destOrd="0" presId="urn:microsoft.com/office/officeart/2005/8/layout/gear1"/>
    <dgm:cxn modelId="{2B022910-4A1A-4FD9-B280-5B546F514D2E}" type="presParOf" srcId="{50FF13AE-0761-4703-BAD9-637838B687BF}" destId="{53BFED5B-6C35-4B76-ACA1-7394B031F54B}" srcOrd="2" destOrd="0" presId="urn:microsoft.com/office/officeart/2005/8/layout/gear1"/>
    <dgm:cxn modelId="{58E28A22-E49F-4D55-8F5D-0D2C4261FDBF}" type="presParOf" srcId="{50FF13AE-0761-4703-BAD9-637838B687BF}" destId="{3ED9FE54-4171-4A10-914A-CBBD25EB2429}" srcOrd="3" destOrd="0" presId="urn:microsoft.com/office/officeart/2005/8/layout/gear1"/>
    <dgm:cxn modelId="{12EF342B-284D-40E5-AC35-0555D6FE34AB}" type="presParOf" srcId="{50FF13AE-0761-4703-BAD9-637838B687BF}" destId="{F6A03A53-F7A2-4F6A-838B-86F66CA992ED}" srcOrd="4" destOrd="0" presId="urn:microsoft.com/office/officeart/2005/8/layout/gear1"/>
    <dgm:cxn modelId="{E01510CF-B1D4-40D7-90F7-70C9DD3C49BB}" type="presParOf" srcId="{50FF13AE-0761-4703-BAD9-637838B687BF}" destId="{1ED986BF-5E23-4A5A-8B0F-85629C6D0157}" srcOrd="5" destOrd="0" presId="urn:microsoft.com/office/officeart/2005/8/layout/gear1"/>
    <dgm:cxn modelId="{03520F66-950A-4C16-81B8-4E2DC7161436}" type="presParOf" srcId="{50FF13AE-0761-4703-BAD9-637838B687BF}" destId="{9874498E-9932-419D-BF41-C0ACABEFB538}" srcOrd="6" destOrd="0" presId="urn:microsoft.com/office/officeart/2005/8/layout/gear1"/>
    <dgm:cxn modelId="{9DD59E0C-7552-4C3E-A1D8-10FE86A34680}" type="presParOf" srcId="{50FF13AE-0761-4703-BAD9-637838B687BF}" destId="{C6F9F5D0-6CE4-40BC-B95C-18D0F6077436}" srcOrd="7" destOrd="0" presId="urn:microsoft.com/office/officeart/2005/8/layout/gear1"/>
    <dgm:cxn modelId="{0E9809B7-A71A-4D48-8685-8472D181E18F}" type="presParOf" srcId="{50FF13AE-0761-4703-BAD9-637838B687BF}" destId="{EEC2F044-2205-4FE0-BC4C-D31723271A8E}" srcOrd="8" destOrd="0" presId="urn:microsoft.com/office/officeart/2005/8/layout/gear1"/>
    <dgm:cxn modelId="{A57138A3-BC8C-4DE3-9E36-70DCC79A1362}" type="presParOf" srcId="{50FF13AE-0761-4703-BAD9-637838B687BF}" destId="{DA4A3CB0-D0A5-4696-AE10-C8C2CE65F1E5}" srcOrd="9" destOrd="0" presId="urn:microsoft.com/office/officeart/2005/8/layout/gear1"/>
    <dgm:cxn modelId="{AF65B90C-A169-40C1-B646-37D7D881551D}" type="presParOf" srcId="{50FF13AE-0761-4703-BAD9-637838B687BF}" destId="{68272940-B1D7-4274-BA68-0F71974BFCA8}" srcOrd="10" destOrd="0" presId="urn:microsoft.com/office/officeart/2005/8/layout/gear1"/>
    <dgm:cxn modelId="{3DF95CD1-C9D3-4102-A720-3F50621662B1}" type="presParOf" srcId="{50FF13AE-0761-4703-BAD9-637838B687BF}" destId="{365DDA54-6907-4466-961E-8DEB7AE6D4B3}" srcOrd="11" destOrd="0" presId="urn:microsoft.com/office/officeart/2005/8/layout/gear1"/>
    <dgm:cxn modelId="{E2B5C2B4-5A42-4673-A1BA-0E8EBC545A11}" type="presParOf" srcId="{50FF13AE-0761-4703-BAD9-637838B687BF}" destId="{CE62AD0D-3D72-4AB4-87FC-08A20141030D}" srcOrd="12" destOrd="0" presId="urn:microsoft.com/office/officeart/2005/8/layout/gear1"/>
    <dgm:cxn modelId="{5D1EE013-4E86-4CE8-BC07-2B8CF69E5EC9}" type="presParOf" srcId="{50FF13AE-0761-4703-BAD9-637838B687BF}" destId="{3BD12938-7B88-447E-99DA-17FD9AA20E91}" srcOrd="13" destOrd="0" presId="urn:microsoft.com/office/officeart/2005/8/layout/gear1"/>
    <dgm:cxn modelId="{BA50B3D1-12F9-444B-A83A-1EED28AE74C3}" type="presParOf" srcId="{50FF13AE-0761-4703-BAD9-637838B687BF}" destId="{B805D25B-E657-41AB-95EB-CFF49DC5CAB1}" srcOrd="14" destOrd="0" presId="urn:microsoft.com/office/officeart/2005/8/layout/gear1"/>
    <dgm:cxn modelId="{41CFBB15-BEA6-4BE8-B913-30F22A35253B}" type="presParOf" srcId="{50FF13AE-0761-4703-BAD9-637838B687BF}" destId="{A409CEEE-E06C-47B3-9955-D96A0B3A73B6}" srcOrd="15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A0D00-BA9E-4BCD-BDE9-D65F97B4871E}">
      <dsp:nvSpPr>
        <dsp:cNvPr id="0" name=""/>
        <dsp:cNvSpPr/>
      </dsp:nvSpPr>
      <dsp:spPr>
        <a:xfrm>
          <a:off x="103771" y="0"/>
          <a:ext cx="11421281" cy="348964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29ED0A-CE33-40DE-85B3-E61B3BC37369}">
      <dsp:nvSpPr>
        <dsp:cNvPr id="0" name=""/>
        <dsp:cNvSpPr/>
      </dsp:nvSpPr>
      <dsp:spPr>
        <a:xfrm>
          <a:off x="6632" y="1046894"/>
          <a:ext cx="920108" cy="13958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Reading the grocery data</a:t>
          </a:r>
          <a:endParaRPr lang="en-IN" sz="900" kern="1200" dirty="0"/>
        </a:p>
      </dsp:txBody>
      <dsp:txXfrm>
        <a:off x="51548" y="1091810"/>
        <a:ext cx="830276" cy="1306027"/>
      </dsp:txXfrm>
    </dsp:sp>
    <dsp:sp modelId="{52E70697-D312-47FF-8117-0D7029FF3772}">
      <dsp:nvSpPr>
        <dsp:cNvPr id="0" name=""/>
        <dsp:cNvSpPr/>
      </dsp:nvSpPr>
      <dsp:spPr>
        <a:xfrm>
          <a:off x="972746" y="1046894"/>
          <a:ext cx="920108" cy="13958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Understanding the data</a:t>
          </a:r>
        </a:p>
      </dsp:txBody>
      <dsp:txXfrm>
        <a:off x="1017662" y="1091810"/>
        <a:ext cx="830276" cy="1306027"/>
      </dsp:txXfrm>
    </dsp:sp>
    <dsp:sp modelId="{3A20A6FD-BA0D-4B0E-B5AD-175603C08AE7}">
      <dsp:nvSpPr>
        <dsp:cNvPr id="0" name=""/>
        <dsp:cNvSpPr/>
      </dsp:nvSpPr>
      <dsp:spPr>
        <a:xfrm>
          <a:off x="1938860" y="1046894"/>
          <a:ext cx="920108" cy="13958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Identifying the Target variable </a:t>
          </a:r>
          <a:endParaRPr lang="en-IN" sz="900" kern="1200"/>
        </a:p>
      </dsp:txBody>
      <dsp:txXfrm>
        <a:off x="1983776" y="1091810"/>
        <a:ext cx="830276" cy="1306027"/>
      </dsp:txXfrm>
    </dsp:sp>
    <dsp:sp modelId="{1EFD31D9-B477-4624-B15E-C8DD5FB4EAA9}">
      <dsp:nvSpPr>
        <dsp:cNvPr id="0" name=""/>
        <dsp:cNvSpPr/>
      </dsp:nvSpPr>
      <dsp:spPr>
        <a:xfrm>
          <a:off x="2895643" y="1046894"/>
          <a:ext cx="920108" cy="13958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Looking at the distribution of Target variable </a:t>
          </a:r>
          <a:endParaRPr lang="en-IN" sz="900" kern="1200" dirty="0"/>
        </a:p>
      </dsp:txBody>
      <dsp:txXfrm>
        <a:off x="2940559" y="1091810"/>
        <a:ext cx="830276" cy="1306027"/>
      </dsp:txXfrm>
    </dsp:sp>
    <dsp:sp modelId="{97D7CC0C-44C0-4955-8D2B-7473E159EC37}">
      <dsp:nvSpPr>
        <dsp:cNvPr id="0" name=""/>
        <dsp:cNvSpPr/>
      </dsp:nvSpPr>
      <dsp:spPr>
        <a:xfrm>
          <a:off x="3871088" y="1046894"/>
          <a:ext cx="920108" cy="13958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Basic Data Exploration </a:t>
          </a:r>
          <a:endParaRPr lang="en-IN" sz="900" kern="1200"/>
        </a:p>
      </dsp:txBody>
      <dsp:txXfrm>
        <a:off x="3916004" y="1091810"/>
        <a:ext cx="830276" cy="1306027"/>
      </dsp:txXfrm>
    </dsp:sp>
    <dsp:sp modelId="{2870B3F6-646D-4FCF-91B8-B879A1738925}">
      <dsp:nvSpPr>
        <dsp:cNvPr id="0" name=""/>
        <dsp:cNvSpPr/>
      </dsp:nvSpPr>
      <dsp:spPr>
        <a:xfrm>
          <a:off x="4837202" y="1046894"/>
          <a:ext cx="920108" cy="13958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Visual Exploratory Data Analysis </a:t>
          </a:r>
          <a:endParaRPr lang="en-IN" sz="900" kern="1200"/>
        </a:p>
      </dsp:txBody>
      <dsp:txXfrm>
        <a:off x="4882118" y="1091810"/>
        <a:ext cx="830276" cy="1306027"/>
      </dsp:txXfrm>
    </dsp:sp>
    <dsp:sp modelId="{F7AF3ACE-B8FC-4081-A3FE-AD4C480CF0D0}">
      <dsp:nvSpPr>
        <dsp:cNvPr id="0" name=""/>
        <dsp:cNvSpPr/>
      </dsp:nvSpPr>
      <dsp:spPr>
        <a:xfrm>
          <a:off x="5803316" y="1046894"/>
          <a:ext cx="920108" cy="13958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Feature Selection </a:t>
          </a:r>
          <a:endParaRPr lang="en-IN" sz="900" kern="1200" dirty="0"/>
        </a:p>
      </dsp:txBody>
      <dsp:txXfrm>
        <a:off x="5848232" y="1091810"/>
        <a:ext cx="830276" cy="1306027"/>
      </dsp:txXfrm>
    </dsp:sp>
    <dsp:sp modelId="{A454BAF6-4196-48A7-B830-C839C6EDAAC6}">
      <dsp:nvSpPr>
        <dsp:cNvPr id="0" name=""/>
        <dsp:cNvSpPr/>
      </dsp:nvSpPr>
      <dsp:spPr>
        <a:xfrm>
          <a:off x="6769430" y="1046894"/>
          <a:ext cx="920108" cy="13958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Outlier treatment </a:t>
          </a:r>
          <a:endParaRPr lang="en-IN" sz="900" kern="1200"/>
        </a:p>
      </dsp:txBody>
      <dsp:txXfrm>
        <a:off x="6814346" y="1091810"/>
        <a:ext cx="830276" cy="1306027"/>
      </dsp:txXfrm>
    </dsp:sp>
    <dsp:sp modelId="{A0280414-D4B8-4FCE-8C6B-39362A9DFD42}">
      <dsp:nvSpPr>
        <dsp:cNvPr id="0" name=""/>
        <dsp:cNvSpPr/>
      </dsp:nvSpPr>
      <dsp:spPr>
        <a:xfrm>
          <a:off x="7735544" y="1046894"/>
          <a:ext cx="920108" cy="13958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Missing Values treatment </a:t>
          </a:r>
          <a:endParaRPr lang="en-IN" sz="900" kern="1200"/>
        </a:p>
      </dsp:txBody>
      <dsp:txXfrm>
        <a:off x="7780460" y="1091810"/>
        <a:ext cx="830276" cy="1306027"/>
      </dsp:txXfrm>
    </dsp:sp>
    <dsp:sp modelId="{6347B64E-5987-4C05-B758-D6897ACA712E}">
      <dsp:nvSpPr>
        <dsp:cNvPr id="0" name=""/>
        <dsp:cNvSpPr/>
      </dsp:nvSpPr>
      <dsp:spPr>
        <a:xfrm>
          <a:off x="8701658" y="1046894"/>
          <a:ext cx="920108" cy="13958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Visual correlation analysis </a:t>
          </a:r>
          <a:endParaRPr lang="en-IN" sz="900" kern="1200" dirty="0"/>
        </a:p>
      </dsp:txBody>
      <dsp:txXfrm>
        <a:off x="8746574" y="1091810"/>
        <a:ext cx="830276" cy="1306027"/>
      </dsp:txXfrm>
    </dsp:sp>
    <dsp:sp modelId="{AF8DDCE9-DA20-47CB-B208-E608F0180914}">
      <dsp:nvSpPr>
        <dsp:cNvPr id="0" name=""/>
        <dsp:cNvSpPr/>
      </dsp:nvSpPr>
      <dsp:spPr>
        <a:xfrm>
          <a:off x="9667772" y="1046894"/>
          <a:ext cx="920108" cy="13958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Feature Scaling</a:t>
          </a:r>
          <a:endParaRPr lang="en-IN" sz="900" kern="1200"/>
        </a:p>
      </dsp:txBody>
      <dsp:txXfrm>
        <a:off x="9712688" y="1091810"/>
        <a:ext cx="830276" cy="1306027"/>
      </dsp:txXfrm>
    </dsp:sp>
    <dsp:sp modelId="{EDB4D508-3C75-4259-A557-1294F3CDD01A}">
      <dsp:nvSpPr>
        <dsp:cNvPr id="0" name=""/>
        <dsp:cNvSpPr/>
      </dsp:nvSpPr>
      <dsp:spPr>
        <a:xfrm>
          <a:off x="10633886" y="1046894"/>
          <a:ext cx="920108" cy="13958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Sampling and K-fold cross validation</a:t>
          </a:r>
          <a:endParaRPr lang="en-IN" sz="900" kern="1200"/>
        </a:p>
      </dsp:txBody>
      <dsp:txXfrm>
        <a:off x="10678802" y="1091810"/>
        <a:ext cx="830276" cy="13060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A3EDC-1A03-4F6B-8DD7-09FE751CBFAB}">
      <dsp:nvSpPr>
        <dsp:cNvPr id="0" name=""/>
        <dsp:cNvSpPr/>
      </dsp:nvSpPr>
      <dsp:spPr>
        <a:xfrm>
          <a:off x="4323975" y="2434387"/>
          <a:ext cx="2975362" cy="2975362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Technology</a:t>
          </a:r>
        </a:p>
      </dsp:txBody>
      <dsp:txXfrm>
        <a:off x="4922155" y="3131351"/>
        <a:ext cx="1779002" cy="1529398"/>
      </dsp:txXfrm>
    </dsp:sp>
    <dsp:sp modelId="{3ED9FE54-4171-4A10-914A-CBBD25EB2429}">
      <dsp:nvSpPr>
        <dsp:cNvPr id="0" name=""/>
        <dsp:cNvSpPr/>
      </dsp:nvSpPr>
      <dsp:spPr>
        <a:xfrm>
          <a:off x="3947309" y="4189725"/>
          <a:ext cx="3195682" cy="11360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Python 3.8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My SQL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Storage (S3 or File Structure)</a:t>
          </a:r>
        </a:p>
      </dsp:txBody>
      <dsp:txXfrm>
        <a:off x="3980583" y="4222999"/>
        <a:ext cx="3129134" cy="1069499"/>
      </dsp:txXfrm>
    </dsp:sp>
    <dsp:sp modelId="{F6A03A53-F7A2-4F6A-838B-86F66CA992ED}">
      <dsp:nvSpPr>
        <dsp:cNvPr id="0" name=""/>
        <dsp:cNvSpPr/>
      </dsp:nvSpPr>
      <dsp:spPr>
        <a:xfrm>
          <a:off x="2592855" y="1731120"/>
          <a:ext cx="2163900" cy="216390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Libraries</a:t>
          </a:r>
        </a:p>
      </dsp:txBody>
      <dsp:txXfrm>
        <a:off x="3137623" y="2279181"/>
        <a:ext cx="1074364" cy="1067778"/>
      </dsp:txXfrm>
    </dsp:sp>
    <dsp:sp modelId="{C6F9F5D0-6CE4-40BC-B95C-18D0F6077436}">
      <dsp:nvSpPr>
        <dsp:cNvPr id="0" name=""/>
        <dsp:cNvSpPr/>
      </dsp:nvSpPr>
      <dsp:spPr>
        <a:xfrm>
          <a:off x="1872670" y="3056507"/>
          <a:ext cx="1927247" cy="1298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/>
            <a:t>Pandas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Matplotlib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Seaborn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 err="1"/>
            <a:t>Numpy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MySQL Connector</a:t>
          </a:r>
        </a:p>
      </dsp:txBody>
      <dsp:txXfrm>
        <a:off x="1910697" y="3094534"/>
        <a:ext cx="1851193" cy="1222289"/>
      </dsp:txXfrm>
    </dsp:sp>
    <dsp:sp modelId="{EEC2F044-2205-4FE0-BC4C-D31723271A8E}">
      <dsp:nvSpPr>
        <dsp:cNvPr id="0" name=""/>
        <dsp:cNvSpPr/>
      </dsp:nvSpPr>
      <dsp:spPr>
        <a:xfrm rot="20700000">
          <a:off x="3804860" y="238249"/>
          <a:ext cx="2120180" cy="212018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Tools</a:t>
          </a:r>
        </a:p>
      </dsp:txBody>
      <dsp:txXfrm rot="-20700000">
        <a:off x="4269878" y="703267"/>
        <a:ext cx="1190145" cy="1190145"/>
      </dsp:txXfrm>
    </dsp:sp>
    <dsp:sp modelId="{CE62AD0D-3D72-4AB4-87FC-08A20141030D}">
      <dsp:nvSpPr>
        <dsp:cNvPr id="0" name=""/>
        <dsp:cNvSpPr/>
      </dsp:nvSpPr>
      <dsp:spPr>
        <a:xfrm>
          <a:off x="5202024" y="1008807"/>
          <a:ext cx="3808750" cy="7441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Papermill for Scheduling Notebooks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 err="1"/>
            <a:t>Jupyter</a:t>
          </a:r>
          <a:r>
            <a:rPr lang="en-IN" sz="1400" kern="1200" dirty="0"/>
            <a:t> Notebook</a:t>
          </a:r>
        </a:p>
      </dsp:txBody>
      <dsp:txXfrm>
        <a:off x="5223819" y="1030602"/>
        <a:ext cx="3765160" cy="700543"/>
      </dsp:txXfrm>
    </dsp:sp>
    <dsp:sp modelId="{3BD12938-7B88-447E-99DA-17FD9AA20E91}">
      <dsp:nvSpPr>
        <dsp:cNvPr id="0" name=""/>
        <dsp:cNvSpPr/>
      </dsp:nvSpPr>
      <dsp:spPr>
        <a:xfrm>
          <a:off x="4108762" y="1977649"/>
          <a:ext cx="3808464" cy="3808464"/>
        </a:xfrm>
        <a:prstGeom prst="circularArrow">
          <a:avLst>
            <a:gd name="adj1" fmla="val 4687"/>
            <a:gd name="adj2" fmla="val 299029"/>
            <a:gd name="adj3" fmla="val 2539161"/>
            <a:gd name="adj4" fmla="val 15812600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05D25B-E657-41AB-95EB-CFF49DC5CAB1}">
      <dsp:nvSpPr>
        <dsp:cNvPr id="0" name=""/>
        <dsp:cNvSpPr/>
      </dsp:nvSpPr>
      <dsp:spPr>
        <a:xfrm>
          <a:off x="2209633" y="1247114"/>
          <a:ext cx="2767087" cy="276708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9CEEE-E06C-47B3-9955-D96A0B3A73B6}">
      <dsp:nvSpPr>
        <dsp:cNvPr id="0" name=""/>
        <dsp:cNvSpPr/>
      </dsp:nvSpPr>
      <dsp:spPr>
        <a:xfrm>
          <a:off x="3314441" y="-231365"/>
          <a:ext cx="2983477" cy="298347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59DE-17B2-4631-B655-5EB6C45C4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001EC-73AE-4821-96BE-2761365C7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2D610-D50D-4A17-8066-500F09FE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5224-E2F4-4930-9C91-803D41AFCA87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FF3F5-1696-40EF-9DD7-3DB17E85F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F9DEE-69CE-4D27-99FD-57FA0B39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34A3-C5E9-4778-8070-95527753A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32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52493-0564-4C0A-91FD-D2F12528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8FCF6-0662-4E9D-85D2-FF4FAF9FB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BB82A-D4F2-4A04-BC05-E3036AFA5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5224-E2F4-4930-9C91-803D41AFCA87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81467-3340-4398-8B3A-2E875CB7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AD7B6-EE79-4474-A922-25A3C718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34A3-C5E9-4778-8070-95527753A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26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98DA4-1BC3-4744-A0B9-88BE662C9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C39D2-463E-4364-8D93-76A1841DE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6E70F-67B8-4962-8E6D-81AFC684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5224-E2F4-4930-9C91-803D41AFCA87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8A9F6-11D8-4C88-9FAE-FE6FA0493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DF3F3-500F-4BC5-95DA-67E40D15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34A3-C5E9-4778-8070-95527753A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71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00B9B-C5E4-4E58-BA61-7585B7B8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55DD3-F9DE-4596-87F2-E10EAFB6C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3E57E-0077-4AAA-81F0-751F08832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5224-E2F4-4930-9C91-803D41AFCA87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3C331-CA72-4B3D-B962-C5059630B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1539F-9727-4FF2-AC82-A0737FB3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34A3-C5E9-4778-8070-95527753A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22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E667A-9B90-4D6F-955D-17F18B80F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15F34-E46B-49D4-94CD-4569706B8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50C1D-4A71-4439-98FF-629B83E84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5224-E2F4-4930-9C91-803D41AFCA87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D2703-83F8-438D-97B0-F1D1D077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BBB07-7200-456F-86EB-4084C347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34A3-C5E9-4778-8070-95527753A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4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F629-572B-4672-B28E-2C10D690E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23BD2-B634-4844-8085-6AED76687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8001D-B009-4413-A246-713AA53B3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561A9-1216-4B5B-9810-919D39006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5224-E2F4-4930-9C91-803D41AFCA87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D9F0D-E3C8-4DFF-937E-2BE4C341E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FD3CE-FA9C-4809-ACB4-1D1EFAAF5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34A3-C5E9-4778-8070-95527753A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90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35FE-ACB3-4351-81B0-B781D96B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E415B-8D06-4FAB-82FF-C22C75574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624E1-6D49-4F4F-9AF8-81CF0F4BA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5BC0B-A5E2-48A3-808F-F3CFA7AE1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A31BA-3A99-4E46-A57A-A15FF2D95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E17797-BB40-42D2-AB5A-6F999159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5224-E2F4-4930-9C91-803D41AFCA87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F020A5-2A58-4331-91E6-F661EBF8D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351F18-EDAC-45CE-8CAB-2B35F288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34A3-C5E9-4778-8070-95527753A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41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17DE-E920-46EF-8C38-EE73D073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182B16-F80E-470F-8998-D473D1B8F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5224-E2F4-4930-9C91-803D41AFCA87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228B6-4D1C-49EE-B9EE-42314170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20951-008A-4CEA-A04C-56547939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34A3-C5E9-4778-8070-95527753A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10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E90C55-92CD-4281-95FE-44ED4F0EC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5224-E2F4-4930-9C91-803D41AFCA87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868030-1FE7-4125-8C4B-00669CC3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01CA4-C5CD-4A74-BAE4-55F26AB98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34A3-C5E9-4778-8070-95527753A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87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E268-795C-46B1-9980-1C9877F2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85D37-5A8A-4FB5-AFF7-35324BCA2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3A983-782B-4A3E-BA48-178A71D7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60B8B-57B0-490A-8C5D-7F29C2CD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5224-E2F4-4930-9C91-803D41AFCA87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98226-0781-4449-BB48-40E8587E8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1C4D0-6930-4683-8649-00ABC0720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34A3-C5E9-4778-8070-95527753A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52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D93F-AF57-4160-A236-095B18C55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839E97-9707-4968-A631-E0CF28601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B2F91-3ED2-453F-B695-938FCDEBB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24EFB-1B4D-4787-89F9-1D618AF40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5224-E2F4-4930-9C91-803D41AFCA87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51810-F69F-416C-B5DB-35C58B87F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D9C60-31A5-4F0D-9810-2C905312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34A3-C5E9-4778-8070-95527753A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39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EFFD3-8119-4AEE-82A2-AB4E7901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714A0-4BCB-46B1-873B-19D3426B5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2E2D4-7E12-4E6E-9ED8-CCEA98964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B5224-E2F4-4930-9C91-803D41AFCA87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17E46-98D3-4432-ACE3-B6CF7B6FE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F47E2-B16A-4406-B810-F89F36BF6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034A3-C5E9-4778-8070-95527753A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41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0CFE3C-6AF2-40D3-928F-084BF030D5A9}"/>
              </a:ext>
            </a:extLst>
          </p:cNvPr>
          <p:cNvSpPr txBox="1"/>
          <p:nvPr/>
        </p:nvSpPr>
        <p:spPr>
          <a:xfrm>
            <a:off x="3765673" y="357943"/>
            <a:ext cx="4749282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+mj-lt"/>
              </a:rPr>
              <a:t>Data Pre-Processing Team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2DB410-1ADA-4745-88F7-5D43F68700E2}"/>
              </a:ext>
            </a:extLst>
          </p:cNvPr>
          <p:cNvSpPr txBox="1"/>
          <p:nvPr/>
        </p:nvSpPr>
        <p:spPr>
          <a:xfrm>
            <a:off x="4867275" y="2513141"/>
            <a:ext cx="283845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err="1"/>
              <a:t>Akriti</a:t>
            </a:r>
            <a:r>
              <a:rPr lang="en-IN" sz="2000" dirty="0"/>
              <a:t> Saxena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Jhansi </a:t>
            </a:r>
            <a:r>
              <a:rPr lang="en-IN" sz="2000" dirty="0" err="1"/>
              <a:t>Ponnada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R Venkat Rao</a:t>
            </a:r>
          </a:p>
        </p:txBody>
      </p:sp>
    </p:spTree>
    <p:extLst>
      <p:ext uri="{BB962C8B-B14F-4D97-AF65-F5344CB8AC3E}">
        <p14:creationId xmlns:p14="http://schemas.microsoft.com/office/powerpoint/2010/main" val="98504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796757F1-BA16-46D1-A8DB-A0913895B3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7008362"/>
              </p:ext>
            </p:extLst>
          </p:nvPr>
        </p:nvGraphicFramePr>
        <p:xfrm>
          <a:off x="360000" y="1440000"/>
          <a:ext cx="11560628" cy="3489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5B9841AF-4EDE-4ACC-8477-D9FF84354C7C}"/>
              </a:ext>
            </a:extLst>
          </p:cNvPr>
          <p:cNvSpPr txBox="1"/>
          <p:nvPr/>
        </p:nvSpPr>
        <p:spPr>
          <a:xfrm>
            <a:off x="3765673" y="357943"/>
            <a:ext cx="4749282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+mj-lt"/>
              </a:rPr>
              <a:t>Data Pre-Processing Steps</a:t>
            </a:r>
          </a:p>
        </p:txBody>
      </p:sp>
    </p:spTree>
    <p:extLst>
      <p:ext uri="{BB962C8B-B14F-4D97-AF65-F5344CB8AC3E}">
        <p14:creationId xmlns:p14="http://schemas.microsoft.com/office/powerpoint/2010/main" val="153153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243F23-FDAE-46BD-9266-08613AC63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36" y="997377"/>
            <a:ext cx="10005927" cy="51058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8649EA-97E4-440D-9755-0A25CB0410E4}"/>
              </a:ext>
            </a:extLst>
          </p:cNvPr>
          <p:cNvSpPr txBox="1"/>
          <p:nvPr/>
        </p:nvSpPr>
        <p:spPr>
          <a:xfrm>
            <a:off x="4430484" y="339282"/>
            <a:ext cx="3331029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+mj-lt"/>
              </a:rPr>
              <a:t>High Level Flow of Data Pre-processing </a:t>
            </a:r>
          </a:p>
        </p:txBody>
      </p:sp>
    </p:spTree>
    <p:extLst>
      <p:ext uri="{BB962C8B-B14F-4D97-AF65-F5344CB8AC3E}">
        <p14:creationId xmlns:p14="http://schemas.microsoft.com/office/powerpoint/2010/main" val="988592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CE7A01-888E-4501-B56C-4485770724F9}"/>
              </a:ext>
            </a:extLst>
          </p:cNvPr>
          <p:cNvSpPr txBox="1"/>
          <p:nvPr/>
        </p:nvSpPr>
        <p:spPr>
          <a:xfrm>
            <a:off x="4430484" y="292629"/>
            <a:ext cx="3331029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+mj-lt"/>
              </a:rPr>
              <a:t>Tools and Technologies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89681C2-D99C-40E4-83EE-CAEC7D3783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0885463"/>
              </p:ext>
            </p:extLst>
          </p:nvPr>
        </p:nvGraphicFramePr>
        <p:xfrm>
          <a:off x="900000" y="972000"/>
          <a:ext cx="10129678" cy="5409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241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392EA6-FC01-44C1-883D-FCACB0EBB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352" y="1619246"/>
            <a:ext cx="2529294" cy="36195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0670D7-39DE-4005-81DC-D365FD6862D8}"/>
              </a:ext>
            </a:extLst>
          </p:cNvPr>
          <p:cNvSpPr txBox="1"/>
          <p:nvPr/>
        </p:nvSpPr>
        <p:spPr>
          <a:xfrm>
            <a:off x="4430485" y="199323"/>
            <a:ext cx="3331029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+mj-lt"/>
              </a:rPr>
              <a:t>S3/File Structure</a:t>
            </a:r>
          </a:p>
        </p:txBody>
      </p:sp>
    </p:spTree>
    <p:extLst>
      <p:ext uri="{BB962C8B-B14F-4D97-AF65-F5344CB8AC3E}">
        <p14:creationId xmlns:p14="http://schemas.microsoft.com/office/powerpoint/2010/main" val="165520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142305-4AD1-496E-8803-05113757EE44}"/>
              </a:ext>
            </a:extLst>
          </p:cNvPr>
          <p:cNvSpPr txBox="1"/>
          <p:nvPr/>
        </p:nvSpPr>
        <p:spPr>
          <a:xfrm>
            <a:off x="4430485" y="199323"/>
            <a:ext cx="3331029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+mj-lt"/>
              </a:rPr>
              <a:t>RDBMS Jobs Audit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48938A-6BF9-43A2-8D10-5C39E63AB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064" y="1520891"/>
            <a:ext cx="3528450" cy="267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3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6F7ED7-FC3D-45B1-9568-A3655507903F}"/>
              </a:ext>
            </a:extLst>
          </p:cNvPr>
          <p:cNvSpPr txBox="1"/>
          <p:nvPr/>
        </p:nvSpPr>
        <p:spPr>
          <a:xfrm>
            <a:off x="4430484" y="339282"/>
            <a:ext cx="3331029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+mj-lt"/>
              </a:rPr>
              <a:t>Security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73ADD-0AA2-4B8F-ABFD-7DC7BAE1AF29}"/>
              </a:ext>
            </a:extLst>
          </p:cNvPr>
          <p:cNvSpPr txBox="1"/>
          <p:nvPr/>
        </p:nvSpPr>
        <p:spPr>
          <a:xfrm>
            <a:off x="2015414" y="2136710"/>
            <a:ext cx="8892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Read Access to AI/ML Team on the Production S3 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Read/Write Access to Data Pre-Processing Team on the Sandbox S3 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Read Access to AI/ML Team on the RDBMS Audit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Read Access to Data Pre-Processing Team on the RDBMS Audit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8643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147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Chandrika Rao</dc:creator>
  <cp:lastModifiedBy>Chandrika Rao</cp:lastModifiedBy>
  <cp:revision>8</cp:revision>
  <dcterms:created xsi:type="dcterms:W3CDTF">2022-03-12T06:11:02Z</dcterms:created>
  <dcterms:modified xsi:type="dcterms:W3CDTF">2022-03-12T07:52:12Z</dcterms:modified>
</cp:coreProperties>
</file>