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Average"/>
      <p:regular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9759ce0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9759ce0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9759ce00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9759ce00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ea9df214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ea9df214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ea9df214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ea9df214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9759ce00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9759ce0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9759ce0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9759ce0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759ce0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759ce0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ea9df21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ea9df21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9759ce00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9759ce00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59ce00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59ce00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9759ce0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9759ce0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759ce00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9759ce00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FLHR Electrical Subsystem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 Metta, Godwin Mathew Abraham Lnu, Jacob Kreitzer, Vishal Pillai Ayyappan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Lifecycle 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150" y="3952863"/>
            <a:ext cx="76200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332" y="1154650"/>
            <a:ext cx="4717993" cy="260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Domain(s)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637525" y="1551375"/>
            <a:ext cx="79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systems domains in this project include: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r>
              <a:rPr lang="en"/>
              <a:t> and </a:t>
            </a:r>
            <a:r>
              <a:rPr lang="en"/>
              <a:t>Capabilities</a:t>
            </a:r>
            <a:r>
              <a:rPr lang="en"/>
              <a:t>	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requirements set forth by stakeholders to </a:t>
            </a:r>
            <a:r>
              <a:rPr lang="en"/>
              <a:t>identify</a:t>
            </a:r>
            <a:r>
              <a:rPr lang="en"/>
              <a:t> key features of the project that will affect performance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Behavior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actions and </a:t>
            </a:r>
            <a:r>
              <a:rPr lang="en"/>
              <a:t>repercussions</a:t>
            </a:r>
            <a:r>
              <a:rPr lang="en"/>
              <a:t> of how the </a:t>
            </a:r>
            <a:r>
              <a:rPr lang="en"/>
              <a:t>system</a:t>
            </a:r>
            <a:r>
              <a:rPr lang="en"/>
              <a:t> intermingles with its surroundings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r>
              <a:rPr lang="en"/>
              <a:t>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physical and non-</a:t>
            </a:r>
            <a:r>
              <a:rPr lang="en"/>
              <a:t>physical</a:t>
            </a:r>
            <a:r>
              <a:rPr lang="en"/>
              <a:t> constructs needed to produce and </a:t>
            </a:r>
            <a:r>
              <a:rPr lang="en"/>
              <a:t>maintain</a:t>
            </a:r>
            <a:r>
              <a:rPr lang="en"/>
              <a:t> the system (</a:t>
            </a:r>
            <a:r>
              <a:rPr lang="en"/>
              <a:t>manufacturing</a:t>
            </a:r>
            <a:r>
              <a:rPr lang="en"/>
              <a:t> sites, ERP)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Validation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Each component of the system will be need to be validated by the </a:t>
            </a:r>
            <a:r>
              <a:rPr lang="en"/>
              <a:t>criteria</a:t>
            </a:r>
            <a:r>
              <a:rPr lang="en"/>
              <a:t> set forth by stakeholders and outside standards, they cannot be </a:t>
            </a:r>
            <a:r>
              <a:rPr lang="en"/>
              <a:t>integrated</a:t>
            </a:r>
            <a:r>
              <a:rPr lang="en"/>
              <a:t> into the system until passing </a:t>
            </a:r>
            <a:r>
              <a:rPr lang="en"/>
              <a:t>validation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 engineering life cycle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Systems Engineering Life Cycle - Satellite Wiki. (n.d.). Retrieved April 26, 2023, from https://www.aero.iitb.ac.in/satelliteWiki/index.php/Systems_Engineering_Life_Cycle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Shevchenko, N. (2020, December 21). </a:t>
            </a:r>
            <a:r>
              <a:rPr i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introduction to model-based systems engineering (MBSE)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SEI Blog. Retrieved April 26, 2023, from https://insights.sei.cmu.edu/blog/introduction-model-based-systems-engineering-mbse/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r>
              <a:rPr lang="en"/>
              <a:t>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Engineering </a:t>
            </a:r>
            <a:r>
              <a:rPr lang="en"/>
              <a:t>Management</a:t>
            </a:r>
            <a:r>
              <a:rPr lang="en"/>
              <a:t> Plan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Management Plan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</a:t>
            </a:r>
            <a:r>
              <a:rPr lang="en"/>
              <a:t> R</a:t>
            </a:r>
            <a:r>
              <a:rPr lang="en"/>
              <a:t>equirements</a:t>
            </a:r>
            <a:r>
              <a:rPr lang="en"/>
              <a:t> Specification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Stakeholder Requirements Specification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</a:t>
            </a:r>
            <a:r>
              <a:rPr lang="en"/>
              <a:t>Requirements</a:t>
            </a:r>
            <a:r>
              <a:rPr lang="en"/>
              <a:t> Specification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Lifecycle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Domains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Harley Davidson Road King (FLHR) is a touring motorcycle comprised of </a:t>
            </a:r>
            <a:r>
              <a:rPr lang="en"/>
              <a:t>seven </a:t>
            </a:r>
            <a:r>
              <a:rPr lang="en"/>
              <a:t>different subsystems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subsystems are being </a:t>
            </a:r>
            <a:r>
              <a:rPr lang="en"/>
              <a:t>independently</a:t>
            </a:r>
            <a:r>
              <a:rPr lang="en"/>
              <a:t> </a:t>
            </a:r>
            <a:r>
              <a:rPr lang="en"/>
              <a:t>engineered</a:t>
            </a:r>
            <a:r>
              <a:rPr lang="en"/>
              <a:t> by teams for integrating into the overall FLHR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focus of this </a:t>
            </a:r>
            <a:r>
              <a:rPr lang="en"/>
              <a:t>presentation</a:t>
            </a:r>
            <a:r>
              <a:rPr lang="en"/>
              <a:t> will be on the electrical subsystem only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925" y="3216823"/>
            <a:ext cx="2516824" cy="16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Management</a:t>
            </a:r>
            <a:r>
              <a:rPr lang="en"/>
              <a:t> Plan (PMP)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PMP set forth for this project </a:t>
            </a: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constituted the baseline configuration of the project and how it would be managed.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 Management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Risks will be identified as any item that may affect cost, schedule or delivery and will be identified during the project assessment process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risk will have a risk profile associated with it and a complementary countermeasure will be proposed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risk report will be prepared using this data for reference throughout the project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 Management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baseline configuration is decided during the early stages to establish hierarchy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and all changes to systems configuration will be subject to an engineering change order (ECO) process that will include review of change and implementation strategy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Resources Management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resources will identify any gaps in talent needed in the project and fill them with correct talent, alongside facilitating any possible work conflicts during the project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Plan (PMP)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controlling project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they remain within both stakeholder and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requirements.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Engineered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 will all be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quality review by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SME’s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will be integral in system development and stakeholders are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provide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attend review gate 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meetings to approve project progress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Management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management group will handle decisions needed to integrate different facets of the project together and are the overarching authority for any integration processes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Engineering </a:t>
            </a:r>
            <a:r>
              <a:rPr lang="en"/>
              <a:t>Management</a:t>
            </a:r>
            <a:r>
              <a:rPr lang="en"/>
              <a:t> Plan (SEMP)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Systems Engineering Management Plan (SEMP) is a document that outlines the overall approach, processes, and resources for managing and implementing systems engineering activities for the project.</a:t>
            </a:r>
            <a:endParaRPr sz="152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Program Technical Requirements</a:t>
            </a:r>
            <a:endParaRPr sz="152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1686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52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This section will briefly highlight the technical requirements that will be necessary for the system. </a:t>
            </a:r>
            <a:endParaRPr sz="152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1686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52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systems architecture and boundaries will be discussed, as well as the different interfaces that will occur between the system and different stakeholders. </a:t>
            </a:r>
            <a:endParaRPr sz="152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8671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3157"/>
              <a:buFont typeface="Arial"/>
              <a:buAutoNum type="arabicPeriod"/>
            </a:pPr>
            <a:r>
              <a:rPr lang="en" sz="152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Architecture and Interface Control </a:t>
            </a:r>
            <a:endParaRPr sz="152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/>
              <a:t>Requirements</a:t>
            </a:r>
            <a:r>
              <a:rPr lang="en"/>
              <a:t> </a:t>
            </a:r>
            <a:r>
              <a:rPr lang="en"/>
              <a:t>Specification</a:t>
            </a:r>
            <a:r>
              <a:rPr lang="en"/>
              <a:t> (BRS)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Requirements Specification (StRS)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 </a:t>
            </a:r>
            <a:r>
              <a:rPr lang="en"/>
              <a:t>Requirements</a:t>
            </a:r>
            <a:r>
              <a:rPr lang="en"/>
              <a:t> </a:t>
            </a:r>
            <a:r>
              <a:rPr lang="en"/>
              <a:t>Specification</a:t>
            </a:r>
            <a:r>
              <a:rPr lang="en"/>
              <a:t> (SyRS)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