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202099737532808"/>
          <c:y val="0.16844266732283464"/>
          <c:w val="0.55755009590147386"/>
          <c:h val="0.7721823326771654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</c:spPr>
          <c:invertIfNegative val="0"/>
          <c:cat>
            <c:strRef>
              <c:f>Sheet1!$A$2:$A$6</c:f>
              <c:strCache>
                <c:ptCount val="5"/>
                <c:pt idx="0">
                  <c:v>Requirements</c:v>
                </c:pt>
                <c:pt idx="1">
                  <c:v>Research</c:v>
                </c:pt>
                <c:pt idx="2">
                  <c:v>Design</c:v>
                </c:pt>
                <c:pt idx="3">
                  <c:v>Coding</c:v>
                </c:pt>
                <c:pt idx="4">
                  <c:v>Follow-Up</c:v>
                </c:pt>
              </c:strCache>
            </c:strRef>
          </c:cat>
          <c:val>
            <c:numRef>
              <c:f>Sheet1!$B$2:$B$6</c:f>
              <c:numCache>
                <c:formatCode>m/d;@</c:formatCode>
                <c:ptCount val="5"/>
                <c:pt idx="0">
                  <c:v>45383</c:v>
                </c:pt>
                <c:pt idx="1">
                  <c:v>45384</c:v>
                </c:pt>
                <c:pt idx="2">
                  <c:v>45385</c:v>
                </c:pt>
                <c:pt idx="3">
                  <c:v>45388</c:v>
                </c:pt>
                <c:pt idx="4">
                  <c:v>45394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4"/>
            <c:invertIfNegative val="0"/>
            <c:bubble3D val="0"/>
            <c:spPr>
              <a:solidFill>
                <a:srgbClr val="7030A0"/>
              </a:solidFill>
            </c:spPr>
          </c:dPt>
          <c:cat>
            <c:strRef>
              <c:f>Sheet1!$A$2:$A$6</c:f>
              <c:strCache>
                <c:ptCount val="5"/>
                <c:pt idx="0">
                  <c:v>Requirements</c:v>
                </c:pt>
                <c:pt idx="1">
                  <c:v>Research</c:v>
                </c:pt>
                <c:pt idx="2">
                  <c:v>Design</c:v>
                </c:pt>
                <c:pt idx="3">
                  <c:v>Coding</c:v>
                </c:pt>
                <c:pt idx="4">
                  <c:v>Follow-Up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399552"/>
        <c:axId val="119401088"/>
      </c:barChart>
      <c:catAx>
        <c:axId val="119399552"/>
        <c:scaling>
          <c:orientation val="maxMin"/>
        </c:scaling>
        <c:delete val="0"/>
        <c:axPos val="l"/>
        <c:majorTickMark val="out"/>
        <c:minorTickMark val="none"/>
        <c:tickLblPos val="nextTo"/>
        <c:spPr>
          <a:noFill/>
          <a:effectLst>
            <a:outerShdw blurRad="50800" dist="50800" dir="5400000" algn="ctr" rotWithShape="0">
              <a:schemeClr val="tx1"/>
            </a:outerShdw>
          </a:effectLst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119401088"/>
        <c:crosses val="autoZero"/>
        <c:auto val="1"/>
        <c:lblAlgn val="ctr"/>
        <c:lblOffset val="100"/>
        <c:noMultiLvlLbl val="0"/>
      </c:catAx>
      <c:valAx>
        <c:axId val="119401088"/>
        <c:scaling>
          <c:orientation val="minMax"/>
          <c:min val="45383"/>
        </c:scaling>
        <c:delete val="0"/>
        <c:axPos val="t"/>
        <c:majorGridlines/>
        <c:numFmt formatCode="[$-409]d\-mmm;@" sourceLinked="0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119399552"/>
        <c:crosses val="autoZero"/>
        <c:crossBetween val="between"/>
        <c:majorUnit val="5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1800" baseline="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5350"/>
            <a:ext cx="9144000" cy="830997"/>
          </a:xfrm>
          <a:prstGeom prst="rect">
            <a:avLst/>
          </a:prstGeom>
          <a:solidFill>
            <a:schemeClr val="tx1">
              <a:alpha val="69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</a:rPr>
              <a:t>PriceWatch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4613564"/>
            <a:ext cx="2526883" cy="369332"/>
          </a:xfrm>
          <a:prstGeom prst="rect">
            <a:avLst/>
          </a:prstGeom>
          <a:solidFill>
            <a:schemeClr val="dk1">
              <a:alpha val="69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Akhil</a:t>
            </a:r>
            <a:r>
              <a:rPr lang="en-US" dirty="0" smtClean="0">
                <a:solidFill>
                  <a:schemeClr val="bg1"/>
                </a:solidFill>
              </a:rPr>
              <a:t> Singh </a:t>
            </a:r>
            <a:r>
              <a:rPr lang="en-US" dirty="0" err="1" smtClean="0">
                <a:solidFill>
                  <a:schemeClr val="bg1"/>
                </a:solidFill>
              </a:rPr>
              <a:t>Chauhan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5714" y="419100"/>
            <a:ext cx="3612573" cy="769441"/>
          </a:xfrm>
          <a:prstGeom prst="rect">
            <a:avLst/>
          </a:prstGeom>
          <a:noFill/>
          <a:ln>
            <a:noFill/>
          </a:ln>
        </p:spPr>
        <p:txBody>
          <a:bodyPr wrap="square" numCol="1" rtlCol="0" anchor="t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" y="302895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will notify the users when a product’s price drops via the email.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PriceWatch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will also show the lowest, highest and current prices of the amazon products.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9197">
            <a:off x="1954662" y="461289"/>
            <a:ext cx="749377" cy="7493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701" y="1809750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PriceWatch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a Web Application that allows users to track the price of their favorite amazon products.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58115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MongoDB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dirty="0" err="1" smtClean="0">
                <a:solidFill>
                  <a:schemeClr val="bg1"/>
                </a:solidFill>
              </a:rPr>
              <a:t>NoSQL</a:t>
            </a:r>
            <a:r>
              <a:rPr lang="en-US" dirty="0" smtClean="0">
                <a:solidFill>
                  <a:schemeClr val="bg1"/>
                </a:solidFill>
              </a:rPr>
              <a:t> database. It uses JSON like </a:t>
            </a:r>
            <a:r>
              <a:rPr lang="en-US" dirty="0">
                <a:solidFill>
                  <a:schemeClr val="bg1"/>
                </a:solidFill>
              </a:rPr>
              <a:t>data as opposed to the row/column model </a:t>
            </a:r>
            <a:r>
              <a:rPr lang="en-US" dirty="0" smtClean="0">
                <a:solidFill>
                  <a:schemeClr val="bg1"/>
                </a:solidFill>
              </a:rPr>
              <a:t>that allows </a:t>
            </a:r>
            <a:r>
              <a:rPr lang="en-US" dirty="0">
                <a:solidFill>
                  <a:schemeClr val="bg1"/>
                </a:solidFill>
              </a:rPr>
              <a:t>it to integrate well with the other (JavaScript-based) components of the stack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Next.js </a:t>
            </a:r>
            <a:r>
              <a:rPr lang="en-US" dirty="0">
                <a:solidFill>
                  <a:schemeClr val="bg1"/>
                </a:solidFill>
              </a:rPr>
              <a:t>is a React framework for building server-rendered and statically generated applications. It simplifies React app development with features like automatic code splitting, hot module replacement, and </a:t>
            </a:r>
            <a:r>
              <a:rPr lang="en-US" dirty="0" smtClean="0">
                <a:solidFill>
                  <a:schemeClr val="bg1"/>
                </a:solidFill>
              </a:rPr>
              <a:t>server-side rendering.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Puppeteer is a Node library for controlling headless Chrome or Chromium. It facilitates automated web testing, scraping, and interaction by simulating user actions like clicks and form submissions.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91"/>
          <a:stretch/>
        </p:blipFill>
        <p:spPr>
          <a:xfrm>
            <a:off x="4353791" y="345495"/>
            <a:ext cx="436418" cy="1055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0414"/>
            <a:ext cx="2133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34239"/>
            <a:ext cx="772383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6989" y="285750"/>
            <a:ext cx="2190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Modules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95081"/>
            <a:ext cx="125675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9" b="42177"/>
          <a:stretch/>
        </p:blipFill>
        <p:spPr>
          <a:xfrm>
            <a:off x="6172200" y="1595081"/>
            <a:ext cx="2364289" cy="1874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t="17489" b="19445"/>
          <a:stretch/>
        </p:blipFill>
        <p:spPr>
          <a:xfrm>
            <a:off x="592281" y="2067789"/>
            <a:ext cx="2304703" cy="1312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7" r="29541"/>
          <a:stretch/>
        </p:blipFill>
        <p:spPr>
          <a:xfrm>
            <a:off x="3200400" y="2006232"/>
            <a:ext cx="1214003" cy="13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84195114"/>
              </p:ext>
            </p:extLst>
          </p:nvPr>
        </p:nvGraphicFramePr>
        <p:xfrm>
          <a:off x="914400" y="848390"/>
          <a:ext cx="7696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219835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Schedule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155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Chauhan</dc:creator>
  <cp:lastModifiedBy>Akhil Chauhan</cp:lastModifiedBy>
  <cp:revision>21</cp:revision>
  <dcterms:created xsi:type="dcterms:W3CDTF">2006-08-16T00:00:00Z</dcterms:created>
  <dcterms:modified xsi:type="dcterms:W3CDTF">2024-04-04T19:02:41Z</dcterms:modified>
</cp:coreProperties>
</file>