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02099737532808"/>
          <c:y val="0.16844266732283464"/>
          <c:w val="0.55755009590147386"/>
          <c:h val="0.7721823326771654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</c:spPr>
          <c:invertIfNegative val="0"/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Research</c:v>
                </c:pt>
                <c:pt idx="2">
                  <c:v>Design</c:v>
                </c:pt>
                <c:pt idx="3">
                  <c:v>Coding</c:v>
                </c:pt>
                <c:pt idx="4">
                  <c:v>Follow-Up</c:v>
                </c:pt>
              </c:strCache>
            </c:strRef>
          </c:cat>
          <c:val>
            <c:numRef>
              <c:f>Sheet1!$B$2:$B$6</c:f>
              <c:numCache>
                <c:formatCode>m/d;@</c:formatCode>
                <c:ptCount val="5"/>
                <c:pt idx="0">
                  <c:v>45177</c:v>
                </c:pt>
                <c:pt idx="1">
                  <c:v>45185</c:v>
                </c:pt>
                <c:pt idx="2">
                  <c:v>45194</c:v>
                </c:pt>
                <c:pt idx="3">
                  <c:v>45200</c:v>
                </c:pt>
                <c:pt idx="4">
                  <c:v>45230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</c:dPt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Research</c:v>
                </c:pt>
                <c:pt idx="2">
                  <c:v>Design</c:v>
                </c:pt>
                <c:pt idx="3">
                  <c:v>Coding</c:v>
                </c:pt>
                <c:pt idx="4">
                  <c:v>Follow-Up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8</c:v>
                </c:pt>
                <c:pt idx="2">
                  <c:v>5</c:v>
                </c:pt>
                <c:pt idx="3">
                  <c:v>29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388416"/>
        <c:axId val="141404416"/>
      </c:barChart>
      <c:catAx>
        <c:axId val="141388416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effectLst>
            <a:outerShdw blurRad="50800" dist="50800" dir="5400000" algn="ctr" rotWithShape="0">
              <a:schemeClr val="tx1"/>
            </a:outerShdw>
          </a:effectLst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141404416"/>
        <c:crosses val="autoZero"/>
        <c:auto val="1"/>
        <c:lblAlgn val="ctr"/>
        <c:lblOffset val="100"/>
        <c:noMultiLvlLbl val="0"/>
      </c:catAx>
      <c:valAx>
        <c:axId val="141404416"/>
        <c:scaling>
          <c:orientation val="minMax"/>
          <c:min val="45175"/>
        </c:scaling>
        <c:delete val="0"/>
        <c:axPos val="t"/>
        <c:majorGridlines/>
        <c:numFmt formatCode="m/d;@" sourceLinked="1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1413884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1800" baseline="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5350"/>
            <a:ext cx="9144000" cy="830997"/>
          </a:xfrm>
          <a:prstGeom prst="rect">
            <a:avLst/>
          </a:prstGeom>
          <a:solidFill>
            <a:schemeClr val="tx1">
              <a:alpha val="69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CODEBIN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4613564"/>
            <a:ext cx="2526883" cy="369332"/>
          </a:xfrm>
          <a:prstGeom prst="rect">
            <a:avLst/>
          </a:prstGeom>
          <a:solidFill>
            <a:schemeClr val="dk1">
              <a:alpha val="69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Akhil</a:t>
            </a:r>
            <a:r>
              <a:rPr lang="en-US" dirty="0" smtClean="0">
                <a:solidFill>
                  <a:schemeClr val="bg1"/>
                </a:solidFill>
              </a:rPr>
              <a:t> Singh </a:t>
            </a:r>
            <a:r>
              <a:rPr lang="en-US" dirty="0" err="1" smtClean="0">
                <a:solidFill>
                  <a:schemeClr val="bg1"/>
                </a:solidFill>
              </a:rPr>
              <a:t>Chauhan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5714" y="419100"/>
            <a:ext cx="3612573" cy="769441"/>
          </a:xfrm>
          <a:prstGeom prst="rect">
            <a:avLst/>
          </a:prstGeom>
          <a:noFill/>
          <a:ln>
            <a:noFill/>
          </a:ln>
        </p:spPr>
        <p:txBody>
          <a:bodyPr wrap="square" numCol="1" rtlCol="0" anchor="t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" y="302895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most commonly used to share source code, configuration data, log files and info dump amongst the software development community.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9197">
            <a:off x="1954662" y="461289"/>
            <a:ext cx="749377" cy="749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1" y="180975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CodeBin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site that gives users the ability to create and share plain text documents through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public/private posts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'pastes‘.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700" y="209549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31391"/>
            <a:ext cx="8326037" cy="3718069"/>
          </a:xfrm>
          <a:prstGeom prst="rect">
            <a:avLst/>
          </a:prstGeom>
          <a:ln w="3175">
            <a:solidFill>
              <a:schemeClr val="lt1"/>
            </a:solidFill>
          </a:ln>
        </p:spPr>
      </p:pic>
    </p:spTree>
    <p:extLst>
      <p:ext uri="{BB962C8B-B14F-4D97-AF65-F5344CB8AC3E}">
        <p14:creationId xmlns:p14="http://schemas.microsoft.com/office/powerpoint/2010/main" val="17053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8115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M: </a:t>
            </a:r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dirty="0" err="1" smtClean="0">
                <a:solidFill>
                  <a:schemeClr val="bg1"/>
                </a:solidFill>
              </a:rPr>
              <a:t>NoSQL</a:t>
            </a:r>
            <a:r>
              <a:rPr lang="en-US" dirty="0" smtClean="0">
                <a:solidFill>
                  <a:schemeClr val="bg1"/>
                </a:solidFill>
              </a:rPr>
              <a:t> database. It uses JSON like </a:t>
            </a:r>
            <a:r>
              <a:rPr lang="en-US" dirty="0">
                <a:solidFill>
                  <a:schemeClr val="bg1"/>
                </a:solidFill>
              </a:rPr>
              <a:t>data as opposed to the row/column model </a:t>
            </a:r>
            <a:r>
              <a:rPr lang="en-US" dirty="0" smtClean="0">
                <a:solidFill>
                  <a:schemeClr val="bg1"/>
                </a:solidFill>
              </a:rPr>
              <a:t>that allows </a:t>
            </a:r>
            <a:r>
              <a:rPr lang="en-US" dirty="0">
                <a:solidFill>
                  <a:schemeClr val="bg1"/>
                </a:solidFill>
              </a:rPr>
              <a:t>it to integrate well with the other (JavaScript-based) components of the stack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: Express.js (</a:t>
            </a:r>
            <a:r>
              <a:rPr lang="en-US" dirty="0" smtClean="0">
                <a:solidFill>
                  <a:schemeClr val="bg1"/>
                </a:solidFill>
              </a:rPr>
              <a:t>also referred to as Express) is </a:t>
            </a:r>
            <a:r>
              <a:rPr lang="en-US" dirty="0">
                <a:solidFill>
                  <a:schemeClr val="bg1"/>
                </a:solidFill>
              </a:rPr>
              <a:t>a modular web application framework package for Node.js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R: </a:t>
            </a:r>
            <a:r>
              <a:rPr lang="en-US" dirty="0">
                <a:solidFill>
                  <a:schemeClr val="bg1"/>
                </a:solidFill>
              </a:rPr>
              <a:t>React is a free and open-source front-end JavaScript library for building user interfaces based on components.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N : </a:t>
            </a:r>
            <a:r>
              <a:rPr lang="en-US" dirty="0">
                <a:solidFill>
                  <a:schemeClr val="bg1"/>
                </a:solidFill>
              </a:rPr>
              <a:t>Node.js is the application runtime that the </a:t>
            </a:r>
            <a:r>
              <a:rPr lang="en-US" dirty="0" smtClean="0">
                <a:solidFill>
                  <a:schemeClr val="bg1"/>
                </a:solidFill>
              </a:rPr>
              <a:t>MERN </a:t>
            </a:r>
            <a:r>
              <a:rPr lang="en-US" dirty="0">
                <a:solidFill>
                  <a:schemeClr val="bg1"/>
                </a:solidFill>
              </a:rPr>
              <a:t>stack runs 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418"/>
            <a:ext cx="2743200" cy="10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6989" y="285750"/>
            <a:ext cx="2190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Modules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38745"/>
            <a:ext cx="4059941" cy="1631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55" y="1962333"/>
            <a:ext cx="1255796" cy="1255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86883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3032063"/>
              </p:ext>
            </p:extLst>
          </p:nvPr>
        </p:nvGraphicFramePr>
        <p:xfrm>
          <a:off x="1066800" y="1047750"/>
          <a:ext cx="7696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219835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Schedule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130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Chauhan</dc:creator>
  <cp:lastModifiedBy>Akhil Chauhan</cp:lastModifiedBy>
  <cp:revision>14</cp:revision>
  <dcterms:created xsi:type="dcterms:W3CDTF">2006-08-16T00:00:00Z</dcterms:created>
  <dcterms:modified xsi:type="dcterms:W3CDTF">2023-09-24T18:28:54Z</dcterms:modified>
</cp:coreProperties>
</file>