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3FAB-0F51-F2CF-0DF1-1BF1051A1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8A7E0-77E0-D366-8266-53FD80536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7004E-C7EA-1858-260B-2466B0FC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197-60C4-4B74-A6F7-3E6018969B9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5D809-64C5-D58B-A8D2-D34D92B1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F3173-06D1-C18C-A9FE-B580DBA4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462-5CC5-4355-8767-E4375D89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0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06EB-AA38-44D0-D222-108766C8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B4EAD-C299-1022-02C4-35DCB44EF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71445-1CE7-6460-89D9-F1D283CE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197-60C4-4B74-A6F7-3E6018969B9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F2E3D-2597-8D27-BB24-29923A75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5845-28CC-5701-A9B4-7D6A2E99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462-5CC5-4355-8767-E4375D89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0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11356-8D4F-0A4D-3818-826C60319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3219F-21B1-D450-7918-F5427A769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C696C-2117-8607-3C6B-CA02CDD6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197-60C4-4B74-A6F7-3E6018969B9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FF13-EF1F-D4F9-B0D0-EC42EA3A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D0096-A3FA-B29E-D77B-C8A1D7C2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462-5CC5-4355-8767-E4375D89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5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16D6-6F20-C7B5-8FD3-71EC6EE6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25168-58B3-377B-9C2C-71415BAF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A101-AB08-E332-7A32-DD127E16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197-60C4-4B74-A6F7-3E6018969B9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00E97-3C85-7D57-AD20-830B8695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8466-FB2F-5DDF-E669-AE1A9747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462-5CC5-4355-8767-E4375D89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4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F5E4-8386-F201-40ED-3881EE3B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DC775-16C1-504F-1225-D6EF5FC95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DC6C1-7165-E9F1-AB56-69AEE6F8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197-60C4-4B74-A6F7-3E6018969B9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E211E-2DA4-61C5-8A90-87933034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3516D-BC77-20AE-FFA3-96F4045D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462-5CC5-4355-8767-E4375D89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8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F774-7C82-E3C3-8328-E3EB5B09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FE22-68DA-77B9-998B-7FE8029F3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24AA4-0E61-4196-239A-7C7309A64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7E8C5-3CBB-F3D3-CD18-CCB9AE1C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197-60C4-4B74-A6F7-3E6018969B9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88047-C205-A42C-5931-B235F170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15A02-F7B3-4316-1454-1393FD92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462-5CC5-4355-8767-E4375D89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4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A36E-7EE1-DA0F-D3FA-3740558D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87B4B-529B-F2D6-F8AE-FF54C45AB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73286-4B69-360C-A5DD-2C5D318BE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27E87-F0C3-A4F2-0AE6-49B6B32EC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48238-7859-340A-B0EB-E54B9C45A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80C7A-2050-A00C-55E7-5B60D66A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197-60C4-4B74-A6F7-3E6018969B9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F69F1-1AAF-C749-2DCA-236D3549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53B68-C848-CD65-7AF8-8B9C48CC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462-5CC5-4355-8767-E4375D89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7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47DA-00BC-B177-71AA-8FF166C5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B3536-576D-E476-5089-084F1BE2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197-60C4-4B74-A6F7-3E6018969B9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093D5-2D43-71F0-DA64-803ED12F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84A78-2248-FE1E-2783-78E0AA65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462-5CC5-4355-8767-E4375D89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3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CF3FE-6F30-0085-FEDB-16552717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197-60C4-4B74-A6F7-3E6018969B9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BB123-A4D9-964F-3664-717EA191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AE92E-9D70-CD76-1B91-3711AD5B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462-5CC5-4355-8767-E4375D89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BAF4-8F69-450E-B3E7-3A17E1E7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9D9B-292C-0D2B-0DF9-C4E6F2068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A9DBA-94AB-71B5-21FF-307412C2F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BC943-7C1C-CF7E-3175-85D676AC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197-60C4-4B74-A6F7-3E6018969B9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46A67-324B-294A-527D-39456430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E0D91-2CCC-3EAF-6010-CFC084BE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462-5CC5-4355-8767-E4375D89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9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040F-4E62-EE75-2FE3-7DD721B0C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37028-B597-3EB5-4AF4-FE6C7A61F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4FF31-0082-8C35-2A0B-AC3719F66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547D7-2898-8BCD-F81A-64AA09BE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B197-60C4-4B74-A6F7-3E6018969B9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C49E9-05EE-85D1-8CAF-11363535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7F727-B9D5-CEA1-1393-629F9212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462-5CC5-4355-8767-E4375D89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2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9C10C-A34B-5F7B-4B82-FFAEBABA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8B315-509D-8A4F-FDB3-080519650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C5349-C4C5-DE44-BD47-B9DAF147E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FB197-60C4-4B74-A6F7-3E6018969B9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B3D73-2A06-2E30-1D1B-F3051DA48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2CAD4-E72A-59ED-880C-672F0676D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51462-5CC5-4355-8767-E4375D89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0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iamond 20">
            <a:extLst>
              <a:ext uri="{FF2B5EF4-FFF2-40B4-BE49-F238E27FC236}">
                <a16:creationId xmlns:a16="http://schemas.microsoft.com/office/drawing/2014/main" id="{D5EB3A6B-D875-7886-7C4A-2431898F5AA5}"/>
              </a:ext>
            </a:extLst>
          </p:cNvPr>
          <p:cNvSpPr/>
          <p:nvPr/>
        </p:nvSpPr>
        <p:spPr>
          <a:xfrm>
            <a:off x="4784035" y="1961322"/>
            <a:ext cx="1908313" cy="58309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supplies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2BDCEB-7F6B-23AD-B2A8-53BF253E9B53}"/>
              </a:ext>
            </a:extLst>
          </p:cNvPr>
          <p:cNvSpPr/>
          <p:nvPr/>
        </p:nvSpPr>
        <p:spPr>
          <a:xfrm>
            <a:off x="1424609" y="1994453"/>
            <a:ext cx="1563757" cy="5168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Supplier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A6261E-7E3B-BCA5-CDC2-86A56CAD608B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2988366" y="2252870"/>
            <a:ext cx="17956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97415B1-16E3-C130-D60B-876CAEA48A23}"/>
              </a:ext>
            </a:extLst>
          </p:cNvPr>
          <p:cNvSpPr/>
          <p:nvPr/>
        </p:nvSpPr>
        <p:spPr>
          <a:xfrm>
            <a:off x="8733183" y="1961322"/>
            <a:ext cx="1563757" cy="5168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Items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2F3AFD-8F92-4A07-6D18-8B7E3CD78CC0}"/>
              </a:ext>
            </a:extLst>
          </p:cNvPr>
          <p:cNvCxnSpPr>
            <a:stCxn id="21" idx="3"/>
            <a:endCxn id="31" idx="1"/>
          </p:cNvCxnSpPr>
          <p:nvPr/>
        </p:nvCxnSpPr>
        <p:spPr>
          <a:xfrm flipV="1">
            <a:off x="6692348" y="2219739"/>
            <a:ext cx="2040835" cy="33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A5B19AB2-7779-AD83-5766-E9E3C1AA856C}"/>
              </a:ext>
            </a:extLst>
          </p:cNvPr>
          <p:cNvSpPr/>
          <p:nvPr/>
        </p:nvSpPr>
        <p:spPr>
          <a:xfrm>
            <a:off x="4784034" y="3584713"/>
            <a:ext cx="1908313" cy="58309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EE2EE11-96C5-3104-5F1E-B777876E45E7}"/>
              </a:ext>
            </a:extLst>
          </p:cNvPr>
          <p:cNvCxnSpPr>
            <a:stCxn id="22" idx="2"/>
          </p:cNvCxnSpPr>
          <p:nvPr/>
        </p:nvCxnSpPr>
        <p:spPr>
          <a:xfrm flipH="1">
            <a:off x="2186609" y="2511287"/>
            <a:ext cx="19879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93ABD5-7458-18C8-AD40-6E2D76B551CC}"/>
              </a:ext>
            </a:extLst>
          </p:cNvPr>
          <p:cNvCxnSpPr>
            <a:stCxn id="34" idx="1"/>
          </p:cNvCxnSpPr>
          <p:nvPr/>
        </p:nvCxnSpPr>
        <p:spPr>
          <a:xfrm flipH="1">
            <a:off x="2186609" y="3876261"/>
            <a:ext cx="2597425" cy="6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CC3F97-190A-DD5A-1100-32BAE2CFAC9F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692347" y="3876261"/>
            <a:ext cx="28293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BA061FE-BAD7-9DCB-1F49-EB076DAA8BA3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9515062" y="2478156"/>
            <a:ext cx="6626" cy="140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F3B4152-E1DA-1F65-3261-466E688EE28E}"/>
              </a:ext>
            </a:extLst>
          </p:cNvPr>
          <p:cNvSpPr txBox="1"/>
          <p:nvPr/>
        </p:nvSpPr>
        <p:spPr>
          <a:xfrm>
            <a:off x="3231860" y="196132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506FD5-25FA-D1CF-7D22-8E0E2BFC0336}"/>
              </a:ext>
            </a:extLst>
          </p:cNvPr>
          <p:cNvSpPr txBox="1"/>
          <p:nvPr/>
        </p:nvSpPr>
        <p:spPr>
          <a:xfrm>
            <a:off x="8266915" y="188353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25F424-1C33-8D28-1D1E-F3CF4C636680}"/>
              </a:ext>
            </a:extLst>
          </p:cNvPr>
          <p:cNvSpPr txBox="1"/>
          <p:nvPr/>
        </p:nvSpPr>
        <p:spPr>
          <a:xfrm>
            <a:off x="8266915" y="3513555"/>
            <a:ext cx="381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B69B18-88F4-2FD6-9297-D106F89845AD}"/>
              </a:ext>
            </a:extLst>
          </p:cNvPr>
          <p:cNvSpPr txBox="1"/>
          <p:nvPr/>
        </p:nvSpPr>
        <p:spPr>
          <a:xfrm>
            <a:off x="3302269" y="3584713"/>
            <a:ext cx="348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2214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</cp:revision>
  <dcterms:created xsi:type="dcterms:W3CDTF">2023-09-22T05:21:44Z</dcterms:created>
  <dcterms:modified xsi:type="dcterms:W3CDTF">2023-09-22T05:22:03Z</dcterms:modified>
</cp:coreProperties>
</file>