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976" r:id="rId5"/>
    <p:sldMasterId id="2147485012" r:id="rId6"/>
  </p:sldMasterIdLst>
  <p:notesMasterIdLst>
    <p:notesMasterId r:id="rId17"/>
  </p:notesMasterIdLst>
  <p:handoutMasterIdLst>
    <p:handoutMasterId r:id="rId18"/>
  </p:handoutMasterIdLst>
  <p:sldIdLst>
    <p:sldId id="417" r:id="rId7"/>
    <p:sldId id="407" r:id="rId8"/>
    <p:sldId id="418" r:id="rId9"/>
    <p:sldId id="410" r:id="rId10"/>
    <p:sldId id="408" r:id="rId11"/>
    <p:sldId id="409" r:id="rId12"/>
    <p:sldId id="412" r:id="rId13"/>
    <p:sldId id="413" r:id="rId14"/>
    <p:sldId id="414" r:id="rId15"/>
    <p:sldId id="416" r:id="rId16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6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orient="horz" pos="4170">
          <p15:clr>
            <a:srgbClr val="A4A3A4"/>
          </p15:clr>
        </p15:guide>
        <p15:guide id="4" orient="horz" pos="1564">
          <p15:clr>
            <a:srgbClr val="A4A3A4"/>
          </p15:clr>
        </p15:guide>
        <p15:guide id="5" pos="5592">
          <p15:clr>
            <a:srgbClr val="A4A3A4"/>
          </p15:clr>
        </p15:guide>
        <p15:guide id="6" pos="144">
          <p15:clr>
            <a:srgbClr val="A4A3A4"/>
          </p15:clr>
        </p15:guide>
        <p15:guide id="7" pos="1105">
          <p15:clr>
            <a:srgbClr val="A4A3A4"/>
          </p15:clr>
        </p15:guide>
        <p15:guide id="8" pos="9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9646"/>
    <a:srgbClr val="00547E"/>
    <a:srgbClr val="984807"/>
    <a:srgbClr val="B36005"/>
    <a:srgbClr val="D1F0FF"/>
    <a:srgbClr val="FEE1C2"/>
    <a:srgbClr val="DD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578" autoAdjust="0"/>
  </p:normalViewPr>
  <p:slideViewPr>
    <p:cSldViewPr snapToGrid="0">
      <p:cViewPr varScale="1">
        <p:scale>
          <a:sx n="99" d="100"/>
          <a:sy n="99" d="100"/>
        </p:scale>
        <p:origin x="360" y="90"/>
      </p:cViewPr>
      <p:guideLst>
        <p:guide orient="horz" pos="3756"/>
        <p:guide orient="horz" pos="437"/>
        <p:guide orient="horz" pos="4170"/>
        <p:guide orient="horz" pos="1564"/>
        <p:guide pos="5592"/>
        <p:guide pos="144"/>
        <p:guide pos="1105"/>
        <p:guide pos="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974" y="-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D3DBC-0A55-4583-A316-5BC702B4EAB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3305B-232E-4F30-A507-C9488D0B5B0C}">
      <dgm:prSet phldrT="[Text]"/>
      <dgm:spPr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Sprint planning</a:t>
          </a:r>
          <a:endParaRPr lang="en-US" dirty="0"/>
        </a:p>
      </dgm:t>
    </dgm:pt>
    <dgm:pt modelId="{EE2152E9-BC80-4648-BA98-14D56DF8F154}" type="parTrans" cxnId="{1164E945-C161-4E82-B1B5-FFA4FB8522C9}">
      <dgm:prSet/>
      <dgm:spPr/>
      <dgm:t>
        <a:bodyPr/>
        <a:lstStyle/>
        <a:p>
          <a:endParaRPr lang="en-US"/>
        </a:p>
      </dgm:t>
    </dgm:pt>
    <dgm:pt modelId="{4895BEFF-8415-45D1-955A-26AC5A8FA059}" type="sibTrans" cxnId="{1164E945-C161-4E82-B1B5-FFA4FB8522C9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20C00D5-FDBD-4F54-A9F0-C7915F2D6122}">
      <dgm:prSet phldrT="[Text]"/>
      <dgm:spPr>
        <a:solidFill>
          <a:schemeClr val="accent3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Sprint</a:t>
          </a:r>
          <a:endParaRPr lang="en-US" dirty="0"/>
        </a:p>
      </dgm:t>
    </dgm:pt>
    <dgm:pt modelId="{CBD3BC5F-2618-4060-A2F8-E7CF62908363}" type="parTrans" cxnId="{92FB6006-7492-48DF-99DF-809C83FFB337}">
      <dgm:prSet/>
      <dgm:spPr/>
      <dgm:t>
        <a:bodyPr/>
        <a:lstStyle/>
        <a:p>
          <a:endParaRPr lang="en-US"/>
        </a:p>
      </dgm:t>
    </dgm:pt>
    <dgm:pt modelId="{05EBC881-11EF-466F-B1B0-B684651DF90A}" type="sibTrans" cxnId="{92FB6006-7492-48DF-99DF-809C83FFB337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4B6D26E-689B-4696-9E8D-2DE0F21E91B6}">
      <dgm:prSet phldrT="[Text]"/>
      <dgm:spPr>
        <a:solidFill>
          <a:schemeClr val="accent4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38100"/>
        </a:sp3d>
      </dgm:spPr>
      <dgm:t>
        <a:bodyPr/>
        <a:lstStyle/>
        <a:p>
          <a:r>
            <a:rPr lang="en-US" dirty="0" smtClean="0"/>
            <a:t>UAT/QA</a:t>
          </a:r>
          <a:endParaRPr lang="en-US" dirty="0"/>
        </a:p>
      </dgm:t>
    </dgm:pt>
    <dgm:pt modelId="{AFC6FF16-5FBC-41DE-91D4-7ADF97081478}" type="parTrans" cxnId="{32A606AD-06E6-4E5B-9628-53F41D68C40D}">
      <dgm:prSet/>
      <dgm:spPr/>
      <dgm:t>
        <a:bodyPr/>
        <a:lstStyle/>
        <a:p>
          <a:endParaRPr lang="en-US"/>
        </a:p>
      </dgm:t>
    </dgm:pt>
    <dgm:pt modelId="{468956DC-D482-431A-9A0D-E364E3476CFC}" type="sibTrans" cxnId="{32A606AD-06E6-4E5B-9628-53F41D68C40D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4E606E4-3483-46D1-B4FD-228DD70A0D0B}">
      <dgm:prSet phldrT="[Text]"/>
      <dgm:spPr>
        <a:solidFill>
          <a:schemeClr val="accent5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5E852AA7-18BB-4CA8-96E6-DBB3D477BD90}" type="parTrans" cxnId="{BFA64E36-2AFA-4894-9C25-D571D3498C26}">
      <dgm:prSet/>
      <dgm:spPr/>
      <dgm:t>
        <a:bodyPr/>
        <a:lstStyle/>
        <a:p>
          <a:endParaRPr lang="en-US"/>
        </a:p>
      </dgm:t>
    </dgm:pt>
    <dgm:pt modelId="{92C36C58-CB99-4FB5-AB1E-2441C6F9B26A}" type="sibTrans" cxnId="{BFA64E36-2AFA-4894-9C25-D571D3498C26}">
      <dgm:prSet/>
      <dgm:spPr>
        <a:ln w="508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E98DF4B-3C1B-42DC-BD60-B3A99C90D704}">
      <dgm:prSet phldrT="[Text]"/>
      <dgm:spPr>
        <a:solidFill>
          <a:schemeClr val="accent6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Product Backlog</a:t>
          </a:r>
          <a:endParaRPr lang="en-US" dirty="0"/>
        </a:p>
      </dgm:t>
    </dgm:pt>
    <dgm:pt modelId="{9B6F9D6D-27D3-4452-9DD1-0CD4F1EA4FBF}" type="parTrans" cxnId="{ED26D29B-EF68-4A68-96FD-619C69E829DC}">
      <dgm:prSet/>
      <dgm:spPr/>
      <dgm:t>
        <a:bodyPr/>
        <a:lstStyle/>
        <a:p>
          <a:endParaRPr lang="en-US"/>
        </a:p>
      </dgm:t>
    </dgm:pt>
    <dgm:pt modelId="{8250363A-9C2D-46E9-9F7E-C008C3FC0495}" type="sibTrans" cxnId="{ED26D29B-EF68-4A68-96FD-619C69E829DC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33C2197-D811-4053-86DF-D6472B76A1EA}" type="pres">
      <dgm:prSet presAssocID="{14BD3DBC-0A55-4583-A316-5BC702B4EAB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4C972E-37DB-48D1-B1D3-7B7B2C0DE715}" type="pres">
      <dgm:prSet presAssocID="{B4C3305B-232E-4F30-A507-C9488D0B5B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E5039-34CE-4B44-BA60-BCB82CEAA9E5}" type="pres">
      <dgm:prSet presAssocID="{B4C3305B-232E-4F30-A507-C9488D0B5B0C}" presName="spNode" presStyleCnt="0"/>
      <dgm:spPr/>
    </dgm:pt>
    <dgm:pt modelId="{55302067-EFF4-4894-AC0E-7C6920ACDBD2}" type="pres">
      <dgm:prSet presAssocID="{4895BEFF-8415-45D1-955A-26AC5A8FA0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25B3887-47D2-4408-9750-57AC87BC9C29}" type="pres">
      <dgm:prSet presAssocID="{720C00D5-FDBD-4F54-A9F0-C7915F2D6122}" presName="node" presStyleLbl="node1" presStyleIdx="1" presStyleCnt="5" custRadScaleRad="101039" custRadScaleInc="13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0A322-3A14-4987-8CF4-4EA2106E8831}" type="pres">
      <dgm:prSet presAssocID="{720C00D5-FDBD-4F54-A9F0-C7915F2D6122}" presName="spNode" presStyleCnt="0"/>
      <dgm:spPr/>
    </dgm:pt>
    <dgm:pt modelId="{1CA09EC2-B206-4203-A5E8-2B60A1256B30}" type="pres">
      <dgm:prSet presAssocID="{05EBC881-11EF-466F-B1B0-B684651DF90A}" presName="sibTrans" presStyleLbl="sibTrans1D1" presStyleIdx="1" presStyleCnt="5"/>
      <dgm:spPr/>
      <dgm:t>
        <a:bodyPr/>
        <a:lstStyle/>
        <a:p>
          <a:endParaRPr lang="en-US"/>
        </a:p>
      </dgm:t>
    </dgm:pt>
    <dgm:pt modelId="{058A490B-0DA8-43E8-8657-942B421DB796}" type="pres">
      <dgm:prSet presAssocID="{94B6D26E-689B-4696-9E8D-2DE0F21E91B6}" presName="node" presStyleLbl="node1" presStyleIdx="2" presStyleCnt="5" custRadScaleRad="105667" custRadScaleInc="2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183D-647D-4A66-B1C1-4E22F32D6315}" type="pres">
      <dgm:prSet presAssocID="{94B6D26E-689B-4696-9E8D-2DE0F21E91B6}" presName="spNode" presStyleCnt="0"/>
      <dgm:spPr/>
    </dgm:pt>
    <dgm:pt modelId="{E56643A2-348E-453C-9BA6-11D4A6909D58}" type="pres">
      <dgm:prSet presAssocID="{468956DC-D482-431A-9A0D-E364E3476CFC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CE41B93-FA99-4C48-A861-D292620DCB24}" type="pres">
      <dgm:prSet presAssocID="{24E606E4-3483-46D1-B4FD-228DD70A0D0B}" presName="node" presStyleLbl="node1" presStyleIdx="3" presStyleCnt="5" custRadScaleRad="99622" custRadScaleInc="7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3BB4E-15E2-45AB-B427-16492FD8998F}" type="pres">
      <dgm:prSet presAssocID="{24E606E4-3483-46D1-B4FD-228DD70A0D0B}" presName="spNode" presStyleCnt="0"/>
      <dgm:spPr/>
    </dgm:pt>
    <dgm:pt modelId="{3E336A87-A362-424A-8CFE-431131F131CE}" type="pres">
      <dgm:prSet presAssocID="{92C36C58-CB99-4FB5-AB1E-2441C6F9B26A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6112DCE-1598-401D-9E63-FD73E6F85927}" type="pres">
      <dgm:prSet presAssocID="{7E98DF4B-3C1B-42DC-BD60-B3A99C90D704}" presName="node" presStyleLbl="node1" presStyleIdx="4" presStyleCnt="5" custRadScaleRad="98482" custRadScaleInc="-10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6B8FE-3B88-4463-8D85-29F6DFF0CBDC}" type="pres">
      <dgm:prSet presAssocID="{7E98DF4B-3C1B-42DC-BD60-B3A99C90D704}" presName="spNode" presStyleCnt="0"/>
      <dgm:spPr/>
    </dgm:pt>
    <dgm:pt modelId="{26B7682C-C253-4447-AA93-7197FFA4659A}" type="pres">
      <dgm:prSet presAssocID="{8250363A-9C2D-46E9-9F7E-C008C3FC0495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F5AFFF0A-AB8E-451A-9B1E-4A089CA33CB3}" type="presOf" srcId="{8250363A-9C2D-46E9-9F7E-C008C3FC0495}" destId="{26B7682C-C253-4447-AA93-7197FFA4659A}" srcOrd="0" destOrd="0" presId="urn:microsoft.com/office/officeart/2005/8/layout/cycle5"/>
    <dgm:cxn modelId="{4706BD43-8A8F-466F-A5EB-0D1B9E0C3290}" type="presOf" srcId="{92C36C58-CB99-4FB5-AB1E-2441C6F9B26A}" destId="{3E336A87-A362-424A-8CFE-431131F131CE}" srcOrd="0" destOrd="0" presId="urn:microsoft.com/office/officeart/2005/8/layout/cycle5"/>
    <dgm:cxn modelId="{0F753A76-9B01-4F1F-A997-165B681783F7}" type="presOf" srcId="{05EBC881-11EF-466F-B1B0-B684651DF90A}" destId="{1CA09EC2-B206-4203-A5E8-2B60A1256B30}" srcOrd="0" destOrd="0" presId="urn:microsoft.com/office/officeart/2005/8/layout/cycle5"/>
    <dgm:cxn modelId="{58F86D6F-E679-4151-A6E4-80307B5CBAC4}" type="presOf" srcId="{468956DC-D482-431A-9A0D-E364E3476CFC}" destId="{E56643A2-348E-453C-9BA6-11D4A6909D58}" srcOrd="0" destOrd="0" presId="urn:microsoft.com/office/officeart/2005/8/layout/cycle5"/>
    <dgm:cxn modelId="{AA6E5091-2FED-4E99-BD54-D7A1958AF4F1}" type="presOf" srcId="{720C00D5-FDBD-4F54-A9F0-C7915F2D6122}" destId="{025B3887-47D2-4408-9750-57AC87BC9C29}" srcOrd="0" destOrd="0" presId="urn:microsoft.com/office/officeart/2005/8/layout/cycle5"/>
    <dgm:cxn modelId="{ED26D29B-EF68-4A68-96FD-619C69E829DC}" srcId="{14BD3DBC-0A55-4583-A316-5BC702B4EAB7}" destId="{7E98DF4B-3C1B-42DC-BD60-B3A99C90D704}" srcOrd="4" destOrd="0" parTransId="{9B6F9D6D-27D3-4452-9DD1-0CD4F1EA4FBF}" sibTransId="{8250363A-9C2D-46E9-9F7E-C008C3FC0495}"/>
    <dgm:cxn modelId="{E5EDCB3C-7672-4C23-BE0E-2E5302DBDBC6}" type="presOf" srcId="{B4C3305B-232E-4F30-A507-C9488D0B5B0C}" destId="{454C972E-37DB-48D1-B1D3-7B7B2C0DE715}" srcOrd="0" destOrd="0" presId="urn:microsoft.com/office/officeart/2005/8/layout/cycle5"/>
    <dgm:cxn modelId="{3FC9B985-C3AB-40CC-8FF9-6ED1D0CD9CE7}" type="presOf" srcId="{94B6D26E-689B-4696-9E8D-2DE0F21E91B6}" destId="{058A490B-0DA8-43E8-8657-942B421DB796}" srcOrd="0" destOrd="0" presId="urn:microsoft.com/office/officeart/2005/8/layout/cycle5"/>
    <dgm:cxn modelId="{BFA64E36-2AFA-4894-9C25-D571D3498C26}" srcId="{14BD3DBC-0A55-4583-A316-5BC702B4EAB7}" destId="{24E606E4-3483-46D1-B4FD-228DD70A0D0B}" srcOrd="3" destOrd="0" parTransId="{5E852AA7-18BB-4CA8-96E6-DBB3D477BD90}" sibTransId="{92C36C58-CB99-4FB5-AB1E-2441C6F9B26A}"/>
    <dgm:cxn modelId="{A0AEF23E-AF3B-4F68-BCA8-3604FE027819}" type="presOf" srcId="{24E606E4-3483-46D1-B4FD-228DD70A0D0B}" destId="{CCE41B93-FA99-4C48-A861-D292620DCB24}" srcOrd="0" destOrd="0" presId="urn:microsoft.com/office/officeart/2005/8/layout/cycle5"/>
    <dgm:cxn modelId="{B82BB614-36F9-47B5-B350-3AF2BD21C0DE}" type="presOf" srcId="{14BD3DBC-0A55-4583-A316-5BC702B4EAB7}" destId="{A33C2197-D811-4053-86DF-D6472B76A1EA}" srcOrd="0" destOrd="0" presId="urn:microsoft.com/office/officeart/2005/8/layout/cycle5"/>
    <dgm:cxn modelId="{81EB0A66-085A-4529-BF32-C63DDD7B298D}" type="presOf" srcId="{4895BEFF-8415-45D1-955A-26AC5A8FA059}" destId="{55302067-EFF4-4894-AC0E-7C6920ACDBD2}" srcOrd="0" destOrd="0" presId="urn:microsoft.com/office/officeart/2005/8/layout/cycle5"/>
    <dgm:cxn modelId="{288BCC79-10B1-44F2-9F8B-CCA81A6A8444}" type="presOf" srcId="{7E98DF4B-3C1B-42DC-BD60-B3A99C90D704}" destId="{D6112DCE-1598-401D-9E63-FD73E6F85927}" srcOrd="0" destOrd="0" presId="urn:microsoft.com/office/officeart/2005/8/layout/cycle5"/>
    <dgm:cxn modelId="{92FB6006-7492-48DF-99DF-809C83FFB337}" srcId="{14BD3DBC-0A55-4583-A316-5BC702B4EAB7}" destId="{720C00D5-FDBD-4F54-A9F0-C7915F2D6122}" srcOrd="1" destOrd="0" parTransId="{CBD3BC5F-2618-4060-A2F8-E7CF62908363}" sibTransId="{05EBC881-11EF-466F-B1B0-B684651DF90A}"/>
    <dgm:cxn modelId="{32A606AD-06E6-4E5B-9628-53F41D68C40D}" srcId="{14BD3DBC-0A55-4583-A316-5BC702B4EAB7}" destId="{94B6D26E-689B-4696-9E8D-2DE0F21E91B6}" srcOrd="2" destOrd="0" parTransId="{AFC6FF16-5FBC-41DE-91D4-7ADF97081478}" sibTransId="{468956DC-D482-431A-9A0D-E364E3476CFC}"/>
    <dgm:cxn modelId="{1164E945-C161-4E82-B1B5-FFA4FB8522C9}" srcId="{14BD3DBC-0A55-4583-A316-5BC702B4EAB7}" destId="{B4C3305B-232E-4F30-A507-C9488D0B5B0C}" srcOrd="0" destOrd="0" parTransId="{EE2152E9-BC80-4648-BA98-14D56DF8F154}" sibTransId="{4895BEFF-8415-45D1-955A-26AC5A8FA059}"/>
    <dgm:cxn modelId="{C96F4F8C-C471-4498-81DA-18304E3616FB}" type="presParOf" srcId="{A33C2197-D811-4053-86DF-D6472B76A1EA}" destId="{454C972E-37DB-48D1-B1D3-7B7B2C0DE715}" srcOrd="0" destOrd="0" presId="urn:microsoft.com/office/officeart/2005/8/layout/cycle5"/>
    <dgm:cxn modelId="{1049B66A-D3BE-46DD-80B2-EAC103B154C5}" type="presParOf" srcId="{A33C2197-D811-4053-86DF-D6472B76A1EA}" destId="{D72E5039-34CE-4B44-BA60-BCB82CEAA9E5}" srcOrd="1" destOrd="0" presId="urn:microsoft.com/office/officeart/2005/8/layout/cycle5"/>
    <dgm:cxn modelId="{D4CD6D49-9D8E-4D44-9337-C670ED7AA592}" type="presParOf" srcId="{A33C2197-D811-4053-86DF-D6472B76A1EA}" destId="{55302067-EFF4-4894-AC0E-7C6920ACDBD2}" srcOrd="2" destOrd="0" presId="urn:microsoft.com/office/officeart/2005/8/layout/cycle5"/>
    <dgm:cxn modelId="{D9FA4B99-A8A2-4256-AE31-E32EACCAD0A1}" type="presParOf" srcId="{A33C2197-D811-4053-86DF-D6472B76A1EA}" destId="{025B3887-47D2-4408-9750-57AC87BC9C29}" srcOrd="3" destOrd="0" presId="urn:microsoft.com/office/officeart/2005/8/layout/cycle5"/>
    <dgm:cxn modelId="{36DC8110-5F4C-4940-AE12-C275465996FB}" type="presParOf" srcId="{A33C2197-D811-4053-86DF-D6472B76A1EA}" destId="{9FF0A322-3A14-4987-8CF4-4EA2106E8831}" srcOrd="4" destOrd="0" presId="urn:microsoft.com/office/officeart/2005/8/layout/cycle5"/>
    <dgm:cxn modelId="{AFBC1009-2DD9-4771-B267-B52AF461DD3E}" type="presParOf" srcId="{A33C2197-D811-4053-86DF-D6472B76A1EA}" destId="{1CA09EC2-B206-4203-A5E8-2B60A1256B30}" srcOrd="5" destOrd="0" presId="urn:microsoft.com/office/officeart/2005/8/layout/cycle5"/>
    <dgm:cxn modelId="{23986C12-9845-4401-997C-AC813E665506}" type="presParOf" srcId="{A33C2197-D811-4053-86DF-D6472B76A1EA}" destId="{058A490B-0DA8-43E8-8657-942B421DB796}" srcOrd="6" destOrd="0" presId="urn:microsoft.com/office/officeart/2005/8/layout/cycle5"/>
    <dgm:cxn modelId="{E6B1FC1C-2BF2-4718-B2EA-1377563166D7}" type="presParOf" srcId="{A33C2197-D811-4053-86DF-D6472B76A1EA}" destId="{9396183D-647D-4A66-B1C1-4E22F32D6315}" srcOrd="7" destOrd="0" presId="urn:microsoft.com/office/officeart/2005/8/layout/cycle5"/>
    <dgm:cxn modelId="{BA7A53AF-3BE6-4DA6-9470-B6A464C8A787}" type="presParOf" srcId="{A33C2197-D811-4053-86DF-D6472B76A1EA}" destId="{E56643A2-348E-453C-9BA6-11D4A6909D58}" srcOrd="8" destOrd="0" presId="urn:microsoft.com/office/officeart/2005/8/layout/cycle5"/>
    <dgm:cxn modelId="{6AA095FE-6BA7-4D8A-99DF-4A3B4EB56C2A}" type="presParOf" srcId="{A33C2197-D811-4053-86DF-D6472B76A1EA}" destId="{CCE41B93-FA99-4C48-A861-D292620DCB24}" srcOrd="9" destOrd="0" presId="urn:microsoft.com/office/officeart/2005/8/layout/cycle5"/>
    <dgm:cxn modelId="{F3A6403E-AB94-46B6-9DA1-185D79CD35D1}" type="presParOf" srcId="{A33C2197-D811-4053-86DF-D6472B76A1EA}" destId="{6D83BB4E-15E2-45AB-B427-16492FD8998F}" srcOrd="10" destOrd="0" presId="urn:microsoft.com/office/officeart/2005/8/layout/cycle5"/>
    <dgm:cxn modelId="{474BEDA4-B98A-4CF6-9E26-24D8860A775D}" type="presParOf" srcId="{A33C2197-D811-4053-86DF-D6472B76A1EA}" destId="{3E336A87-A362-424A-8CFE-431131F131CE}" srcOrd="11" destOrd="0" presId="urn:microsoft.com/office/officeart/2005/8/layout/cycle5"/>
    <dgm:cxn modelId="{31306E0E-4632-4C72-B389-A780FF780870}" type="presParOf" srcId="{A33C2197-D811-4053-86DF-D6472B76A1EA}" destId="{D6112DCE-1598-401D-9E63-FD73E6F85927}" srcOrd="12" destOrd="0" presId="urn:microsoft.com/office/officeart/2005/8/layout/cycle5"/>
    <dgm:cxn modelId="{8767EDCD-F8AD-4BD2-B9CF-44FE95AAE4A2}" type="presParOf" srcId="{A33C2197-D811-4053-86DF-D6472B76A1EA}" destId="{EA86B8FE-3B88-4463-8D85-29F6DFF0CBDC}" srcOrd="13" destOrd="0" presId="urn:microsoft.com/office/officeart/2005/8/layout/cycle5"/>
    <dgm:cxn modelId="{0469A8CC-34B0-4F83-819F-A7F4AF8E4F04}" type="presParOf" srcId="{A33C2197-D811-4053-86DF-D6472B76A1EA}" destId="{26B7682C-C253-4447-AA93-7197FFA4659A}" srcOrd="14" destOrd="0" presId="urn:microsoft.com/office/officeart/2005/8/layout/cycle5"/>
  </dgm:cxnLst>
  <dgm:bg/>
  <dgm:whole>
    <a:ln w="6350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BD3DBC-0A55-4583-A316-5BC702B4EAB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3305B-232E-4F30-A507-C9488D0B5B0C}">
      <dgm:prSet phldrT="[Text]"/>
      <dgm:spPr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Sprint planning</a:t>
          </a:r>
          <a:endParaRPr lang="en-US" dirty="0"/>
        </a:p>
      </dgm:t>
    </dgm:pt>
    <dgm:pt modelId="{EE2152E9-BC80-4648-BA98-14D56DF8F154}" type="parTrans" cxnId="{1164E945-C161-4E82-B1B5-FFA4FB8522C9}">
      <dgm:prSet/>
      <dgm:spPr/>
      <dgm:t>
        <a:bodyPr/>
        <a:lstStyle/>
        <a:p>
          <a:endParaRPr lang="en-US"/>
        </a:p>
      </dgm:t>
    </dgm:pt>
    <dgm:pt modelId="{4895BEFF-8415-45D1-955A-26AC5A8FA059}" type="sibTrans" cxnId="{1164E945-C161-4E82-B1B5-FFA4FB8522C9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20C00D5-FDBD-4F54-A9F0-C7915F2D6122}">
      <dgm:prSet phldrT="[Text]"/>
      <dgm:spPr>
        <a:solidFill>
          <a:schemeClr val="accent3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Sprint</a:t>
          </a:r>
          <a:endParaRPr lang="en-US" dirty="0"/>
        </a:p>
      </dgm:t>
    </dgm:pt>
    <dgm:pt modelId="{CBD3BC5F-2618-4060-A2F8-E7CF62908363}" type="parTrans" cxnId="{92FB6006-7492-48DF-99DF-809C83FFB337}">
      <dgm:prSet/>
      <dgm:spPr/>
      <dgm:t>
        <a:bodyPr/>
        <a:lstStyle/>
        <a:p>
          <a:endParaRPr lang="en-US"/>
        </a:p>
      </dgm:t>
    </dgm:pt>
    <dgm:pt modelId="{05EBC881-11EF-466F-B1B0-B684651DF90A}" type="sibTrans" cxnId="{92FB6006-7492-48DF-99DF-809C83FFB337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4B6D26E-689B-4696-9E8D-2DE0F21E91B6}">
      <dgm:prSet phldrT="[Text]"/>
      <dgm:spPr>
        <a:solidFill>
          <a:schemeClr val="accent4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38100"/>
        </a:sp3d>
      </dgm:spPr>
      <dgm:t>
        <a:bodyPr/>
        <a:lstStyle/>
        <a:p>
          <a:r>
            <a:rPr lang="en-US" dirty="0" smtClean="0"/>
            <a:t>UAT/QA</a:t>
          </a:r>
          <a:endParaRPr lang="en-US" dirty="0"/>
        </a:p>
      </dgm:t>
    </dgm:pt>
    <dgm:pt modelId="{AFC6FF16-5FBC-41DE-91D4-7ADF97081478}" type="parTrans" cxnId="{32A606AD-06E6-4E5B-9628-53F41D68C40D}">
      <dgm:prSet/>
      <dgm:spPr/>
      <dgm:t>
        <a:bodyPr/>
        <a:lstStyle/>
        <a:p>
          <a:endParaRPr lang="en-US"/>
        </a:p>
      </dgm:t>
    </dgm:pt>
    <dgm:pt modelId="{468956DC-D482-431A-9A0D-E364E3476CFC}" type="sibTrans" cxnId="{32A606AD-06E6-4E5B-9628-53F41D68C40D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4E606E4-3483-46D1-B4FD-228DD70A0D0B}">
      <dgm:prSet phldrT="[Text]"/>
      <dgm:spPr>
        <a:solidFill>
          <a:schemeClr val="accent5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5E852AA7-18BB-4CA8-96E6-DBB3D477BD90}" type="parTrans" cxnId="{BFA64E36-2AFA-4894-9C25-D571D3498C26}">
      <dgm:prSet/>
      <dgm:spPr/>
      <dgm:t>
        <a:bodyPr/>
        <a:lstStyle/>
        <a:p>
          <a:endParaRPr lang="en-US"/>
        </a:p>
      </dgm:t>
    </dgm:pt>
    <dgm:pt modelId="{92C36C58-CB99-4FB5-AB1E-2441C6F9B26A}" type="sibTrans" cxnId="{BFA64E36-2AFA-4894-9C25-D571D3498C26}">
      <dgm:prSet/>
      <dgm:spPr>
        <a:ln w="508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E98DF4B-3C1B-42DC-BD60-B3A99C90D704}">
      <dgm:prSet phldrT="[Text]"/>
      <dgm:spPr>
        <a:solidFill>
          <a:schemeClr val="accent6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Product Backlog</a:t>
          </a:r>
          <a:endParaRPr lang="en-US" dirty="0"/>
        </a:p>
      </dgm:t>
    </dgm:pt>
    <dgm:pt modelId="{9B6F9D6D-27D3-4452-9DD1-0CD4F1EA4FBF}" type="parTrans" cxnId="{ED26D29B-EF68-4A68-96FD-619C69E829DC}">
      <dgm:prSet/>
      <dgm:spPr/>
      <dgm:t>
        <a:bodyPr/>
        <a:lstStyle/>
        <a:p>
          <a:endParaRPr lang="en-US"/>
        </a:p>
      </dgm:t>
    </dgm:pt>
    <dgm:pt modelId="{8250363A-9C2D-46E9-9F7E-C008C3FC0495}" type="sibTrans" cxnId="{ED26D29B-EF68-4A68-96FD-619C69E829DC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33C2197-D811-4053-86DF-D6472B76A1EA}" type="pres">
      <dgm:prSet presAssocID="{14BD3DBC-0A55-4583-A316-5BC702B4EAB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4C972E-37DB-48D1-B1D3-7B7B2C0DE715}" type="pres">
      <dgm:prSet presAssocID="{B4C3305B-232E-4F30-A507-C9488D0B5B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E5039-34CE-4B44-BA60-BCB82CEAA9E5}" type="pres">
      <dgm:prSet presAssocID="{B4C3305B-232E-4F30-A507-C9488D0B5B0C}" presName="spNode" presStyleCnt="0"/>
      <dgm:spPr/>
    </dgm:pt>
    <dgm:pt modelId="{55302067-EFF4-4894-AC0E-7C6920ACDBD2}" type="pres">
      <dgm:prSet presAssocID="{4895BEFF-8415-45D1-955A-26AC5A8FA0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25B3887-47D2-4408-9750-57AC87BC9C29}" type="pres">
      <dgm:prSet presAssocID="{720C00D5-FDBD-4F54-A9F0-C7915F2D61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0A322-3A14-4987-8CF4-4EA2106E8831}" type="pres">
      <dgm:prSet presAssocID="{720C00D5-FDBD-4F54-A9F0-C7915F2D6122}" presName="spNode" presStyleCnt="0"/>
      <dgm:spPr/>
    </dgm:pt>
    <dgm:pt modelId="{1CA09EC2-B206-4203-A5E8-2B60A1256B30}" type="pres">
      <dgm:prSet presAssocID="{05EBC881-11EF-466F-B1B0-B684651DF90A}" presName="sibTrans" presStyleLbl="sibTrans1D1" presStyleIdx="1" presStyleCnt="5"/>
      <dgm:spPr/>
      <dgm:t>
        <a:bodyPr/>
        <a:lstStyle/>
        <a:p>
          <a:endParaRPr lang="en-US"/>
        </a:p>
      </dgm:t>
    </dgm:pt>
    <dgm:pt modelId="{058A490B-0DA8-43E8-8657-942B421DB796}" type="pres">
      <dgm:prSet presAssocID="{94B6D26E-689B-4696-9E8D-2DE0F21E91B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183D-647D-4A66-B1C1-4E22F32D6315}" type="pres">
      <dgm:prSet presAssocID="{94B6D26E-689B-4696-9E8D-2DE0F21E91B6}" presName="spNode" presStyleCnt="0"/>
      <dgm:spPr/>
    </dgm:pt>
    <dgm:pt modelId="{E56643A2-348E-453C-9BA6-11D4A6909D58}" type="pres">
      <dgm:prSet presAssocID="{468956DC-D482-431A-9A0D-E364E3476CFC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CE41B93-FA99-4C48-A861-D292620DCB24}" type="pres">
      <dgm:prSet presAssocID="{24E606E4-3483-46D1-B4FD-228DD70A0D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3BB4E-15E2-45AB-B427-16492FD8998F}" type="pres">
      <dgm:prSet presAssocID="{24E606E4-3483-46D1-B4FD-228DD70A0D0B}" presName="spNode" presStyleCnt="0"/>
      <dgm:spPr/>
    </dgm:pt>
    <dgm:pt modelId="{3E336A87-A362-424A-8CFE-431131F131CE}" type="pres">
      <dgm:prSet presAssocID="{92C36C58-CB99-4FB5-AB1E-2441C6F9B26A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6112DCE-1598-401D-9E63-FD73E6F85927}" type="pres">
      <dgm:prSet presAssocID="{7E98DF4B-3C1B-42DC-BD60-B3A99C90D70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6B8FE-3B88-4463-8D85-29F6DFF0CBDC}" type="pres">
      <dgm:prSet presAssocID="{7E98DF4B-3C1B-42DC-BD60-B3A99C90D704}" presName="spNode" presStyleCnt="0"/>
      <dgm:spPr/>
    </dgm:pt>
    <dgm:pt modelId="{26B7682C-C253-4447-AA93-7197FFA4659A}" type="pres">
      <dgm:prSet presAssocID="{8250363A-9C2D-46E9-9F7E-C008C3FC0495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9C0CCA8E-A90C-47D3-A062-BA025849786B}" type="presOf" srcId="{B4C3305B-232E-4F30-A507-C9488D0B5B0C}" destId="{454C972E-37DB-48D1-B1D3-7B7B2C0DE715}" srcOrd="0" destOrd="0" presId="urn:microsoft.com/office/officeart/2005/8/layout/cycle5"/>
    <dgm:cxn modelId="{80CE05D3-704D-49FC-8968-583756487E57}" type="presOf" srcId="{92C36C58-CB99-4FB5-AB1E-2441C6F9B26A}" destId="{3E336A87-A362-424A-8CFE-431131F131CE}" srcOrd="0" destOrd="0" presId="urn:microsoft.com/office/officeart/2005/8/layout/cycle5"/>
    <dgm:cxn modelId="{071EF3A7-C205-4D09-B1B9-23C92FE61391}" type="presOf" srcId="{14BD3DBC-0A55-4583-A316-5BC702B4EAB7}" destId="{A33C2197-D811-4053-86DF-D6472B76A1EA}" srcOrd="0" destOrd="0" presId="urn:microsoft.com/office/officeart/2005/8/layout/cycle5"/>
    <dgm:cxn modelId="{CF3D9EE3-79F8-4F2A-B366-E769D625DCE6}" type="presOf" srcId="{8250363A-9C2D-46E9-9F7E-C008C3FC0495}" destId="{26B7682C-C253-4447-AA93-7197FFA4659A}" srcOrd="0" destOrd="0" presId="urn:microsoft.com/office/officeart/2005/8/layout/cycle5"/>
    <dgm:cxn modelId="{E8AFAA2C-1B13-4696-8F14-F385B5A7A393}" type="presOf" srcId="{24E606E4-3483-46D1-B4FD-228DD70A0D0B}" destId="{CCE41B93-FA99-4C48-A861-D292620DCB24}" srcOrd="0" destOrd="0" presId="urn:microsoft.com/office/officeart/2005/8/layout/cycle5"/>
    <dgm:cxn modelId="{407058CF-37D8-4BCB-80F8-F065D0C97A49}" type="presOf" srcId="{468956DC-D482-431A-9A0D-E364E3476CFC}" destId="{E56643A2-348E-453C-9BA6-11D4A6909D58}" srcOrd="0" destOrd="0" presId="urn:microsoft.com/office/officeart/2005/8/layout/cycle5"/>
    <dgm:cxn modelId="{ED26D29B-EF68-4A68-96FD-619C69E829DC}" srcId="{14BD3DBC-0A55-4583-A316-5BC702B4EAB7}" destId="{7E98DF4B-3C1B-42DC-BD60-B3A99C90D704}" srcOrd="4" destOrd="0" parTransId="{9B6F9D6D-27D3-4452-9DD1-0CD4F1EA4FBF}" sibTransId="{8250363A-9C2D-46E9-9F7E-C008C3FC0495}"/>
    <dgm:cxn modelId="{BFA64E36-2AFA-4894-9C25-D571D3498C26}" srcId="{14BD3DBC-0A55-4583-A316-5BC702B4EAB7}" destId="{24E606E4-3483-46D1-B4FD-228DD70A0D0B}" srcOrd="3" destOrd="0" parTransId="{5E852AA7-18BB-4CA8-96E6-DBB3D477BD90}" sibTransId="{92C36C58-CB99-4FB5-AB1E-2441C6F9B26A}"/>
    <dgm:cxn modelId="{0E29EFC8-CCED-48FF-8067-4C510FFC6130}" type="presOf" srcId="{4895BEFF-8415-45D1-955A-26AC5A8FA059}" destId="{55302067-EFF4-4894-AC0E-7C6920ACDBD2}" srcOrd="0" destOrd="0" presId="urn:microsoft.com/office/officeart/2005/8/layout/cycle5"/>
    <dgm:cxn modelId="{6A2828F2-B131-4A89-8C8F-4875A84F5CC1}" type="presOf" srcId="{05EBC881-11EF-466F-B1B0-B684651DF90A}" destId="{1CA09EC2-B206-4203-A5E8-2B60A1256B30}" srcOrd="0" destOrd="0" presId="urn:microsoft.com/office/officeart/2005/8/layout/cycle5"/>
    <dgm:cxn modelId="{356F80E3-8A8F-414B-85BD-E4294C29AB4B}" type="presOf" srcId="{7E98DF4B-3C1B-42DC-BD60-B3A99C90D704}" destId="{D6112DCE-1598-401D-9E63-FD73E6F85927}" srcOrd="0" destOrd="0" presId="urn:microsoft.com/office/officeart/2005/8/layout/cycle5"/>
    <dgm:cxn modelId="{ADBABB13-CD83-444E-B8DF-0F4E52D360C5}" type="presOf" srcId="{720C00D5-FDBD-4F54-A9F0-C7915F2D6122}" destId="{025B3887-47D2-4408-9750-57AC87BC9C29}" srcOrd="0" destOrd="0" presId="urn:microsoft.com/office/officeart/2005/8/layout/cycle5"/>
    <dgm:cxn modelId="{92FB6006-7492-48DF-99DF-809C83FFB337}" srcId="{14BD3DBC-0A55-4583-A316-5BC702B4EAB7}" destId="{720C00D5-FDBD-4F54-A9F0-C7915F2D6122}" srcOrd="1" destOrd="0" parTransId="{CBD3BC5F-2618-4060-A2F8-E7CF62908363}" sibTransId="{05EBC881-11EF-466F-B1B0-B684651DF90A}"/>
    <dgm:cxn modelId="{32A606AD-06E6-4E5B-9628-53F41D68C40D}" srcId="{14BD3DBC-0A55-4583-A316-5BC702B4EAB7}" destId="{94B6D26E-689B-4696-9E8D-2DE0F21E91B6}" srcOrd="2" destOrd="0" parTransId="{AFC6FF16-5FBC-41DE-91D4-7ADF97081478}" sibTransId="{468956DC-D482-431A-9A0D-E364E3476CFC}"/>
    <dgm:cxn modelId="{1164E945-C161-4E82-B1B5-FFA4FB8522C9}" srcId="{14BD3DBC-0A55-4583-A316-5BC702B4EAB7}" destId="{B4C3305B-232E-4F30-A507-C9488D0B5B0C}" srcOrd="0" destOrd="0" parTransId="{EE2152E9-BC80-4648-BA98-14D56DF8F154}" sibTransId="{4895BEFF-8415-45D1-955A-26AC5A8FA059}"/>
    <dgm:cxn modelId="{CDE31453-2CA1-4A1E-960D-5CFA02807C83}" type="presOf" srcId="{94B6D26E-689B-4696-9E8D-2DE0F21E91B6}" destId="{058A490B-0DA8-43E8-8657-942B421DB796}" srcOrd="0" destOrd="0" presId="urn:microsoft.com/office/officeart/2005/8/layout/cycle5"/>
    <dgm:cxn modelId="{B5BEBD71-BC27-4970-9B80-1FD3DCE3AAD5}" type="presParOf" srcId="{A33C2197-D811-4053-86DF-D6472B76A1EA}" destId="{454C972E-37DB-48D1-B1D3-7B7B2C0DE715}" srcOrd="0" destOrd="0" presId="urn:microsoft.com/office/officeart/2005/8/layout/cycle5"/>
    <dgm:cxn modelId="{90A5D10A-40D3-4E0E-BB95-D9636A3F4691}" type="presParOf" srcId="{A33C2197-D811-4053-86DF-D6472B76A1EA}" destId="{D72E5039-34CE-4B44-BA60-BCB82CEAA9E5}" srcOrd="1" destOrd="0" presId="urn:microsoft.com/office/officeart/2005/8/layout/cycle5"/>
    <dgm:cxn modelId="{6C727AE5-BBCB-4D6A-A201-383C8E483FE4}" type="presParOf" srcId="{A33C2197-D811-4053-86DF-D6472B76A1EA}" destId="{55302067-EFF4-4894-AC0E-7C6920ACDBD2}" srcOrd="2" destOrd="0" presId="urn:microsoft.com/office/officeart/2005/8/layout/cycle5"/>
    <dgm:cxn modelId="{5FCA0A03-596A-4F1D-A084-73F2952582D0}" type="presParOf" srcId="{A33C2197-D811-4053-86DF-D6472B76A1EA}" destId="{025B3887-47D2-4408-9750-57AC87BC9C29}" srcOrd="3" destOrd="0" presId="urn:microsoft.com/office/officeart/2005/8/layout/cycle5"/>
    <dgm:cxn modelId="{4C758688-7CEC-493B-9A2E-24B49B5A6555}" type="presParOf" srcId="{A33C2197-D811-4053-86DF-D6472B76A1EA}" destId="{9FF0A322-3A14-4987-8CF4-4EA2106E8831}" srcOrd="4" destOrd="0" presId="urn:microsoft.com/office/officeart/2005/8/layout/cycle5"/>
    <dgm:cxn modelId="{228ACFEB-FBD6-4B8F-AB2B-8479E1F3F4E2}" type="presParOf" srcId="{A33C2197-D811-4053-86DF-D6472B76A1EA}" destId="{1CA09EC2-B206-4203-A5E8-2B60A1256B30}" srcOrd="5" destOrd="0" presId="urn:microsoft.com/office/officeart/2005/8/layout/cycle5"/>
    <dgm:cxn modelId="{1D0D3B57-9903-4342-A9C5-3B8E85FD2149}" type="presParOf" srcId="{A33C2197-D811-4053-86DF-D6472B76A1EA}" destId="{058A490B-0DA8-43E8-8657-942B421DB796}" srcOrd="6" destOrd="0" presId="urn:microsoft.com/office/officeart/2005/8/layout/cycle5"/>
    <dgm:cxn modelId="{1244F062-791C-45E5-9484-61E7AB3C2FF9}" type="presParOf" srcId="{A33C2197-D811-4053-86DF-D6472B76A1EA}" destId="{9396183D-647D-4A66-B1C1-4E22F32D6315}" srcOrd="7" destOrd="0" presId="urn:microsoft.com/office/officeart/2005/8/layout/cycle5"/>
    <dgm:cxn modelId="{9D4C6DE6-1E92-40AA-8382-477D8CC1D842}" type="presParOf" srcId="{A33C2197-D811-4053-86DF-D6472B76A1EA}" destId="{E56643A2-348E-453C-9BA6-11D4A6909D58}" srcOrd="8" destOrd="0" presId="urn:microsoft.com/office/officeart/2005/8/layout/cycle5"/>
    <dgm:cxn modelId="{11EFB06E-201B-45D5-A4BE-19EE091DBB3F}" type="presParOf" srcId="{A33C2197-D811-4053-86DF-D6472B76A1EA}" destId="{CCE41B93-FA99-4C48-A861-D292620DCB24}" srcOrd="9" destOrd="0" presId="urn:microsoft.com/office/officeart/2005/8/layout/cycle5"/>
    <dgm:cxn modelId="{5B752432-573B-48D7-86A7-E7EE23C8B432}" type="presParOf" srcId="{A33C2197-D811-4053-86DF-D6472B76A1EA}" destId="{6D83BB4E-15E2-45AB-B427-16492FD8998F}" srcOrd="10" destOrd="0" presId="urn:microsoft.com/office/officeart/2005/8/layout/cycle5"/>
    <dgm:cxn modelId="{13EF44D7-4941-4708-A464-6B24330C45BD}" type="presParOf" srcId="{A33C2197-D811-4053-86DF-D6472B76A1EA}" destId="{3E336A87-A362-424A-8CFE-431131F131CE}" srcOrd="11" destOrd="0" presId="urn:microsoft.com/office/officeart/2005/8/layout/cycle5"/>
    <dgm:cxn modelId="{D6F47D49-9731-469D-AD91-51487EDEA4CB}" type="presParOf" srcId="{A33C2197-D811-4053-86DF-D6472B76A1EA}" destId="{D6112DCE-1598-401D-9E63-FD73E6F85927}" srcOrd="12" destOrd="0" presId="urn:microsoft.com/office/officeart/2005/8/layout/cycle5"/>
    <dgm:cxn modelId="{CEF3F4DC-9637-41E8-A8CA-B3C5254EC74D}" type="presParOf" srcId="{A33C2197-D811-4053-86DF-D6472B76A1EA}" destId="{EA86B8FE-3B88-4463-8D85-29F6DFF0CBDC}" srcOrd="13" destOrd="0" presId="urn:microsoft.com/office/officeart/2005/8/layout/cycle5"/>
    <dgm:cxn modelId="{2284BE3A-D270-466B-897B-2DCE74B4298B}" type="presParOf" srcId="{A33C2197-D811-4053-86DF-D6472B76A1EA}" destId="{26B7682C-C253-4447-AA93-7197FFA4659A}" srcOrd="14" destOrd="0" presId="urn:microsoft.com/office/officeart/2005/8/layout/cycle5"/>
  </dgm:cxnLst>
  <dgm:bg/>
  <dgm:whole>
    <a:ln w="6350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BD3DBC-0A55-4583-A316-5BC702B4EAB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3305B-232E-4F30-A507-C9488D0B5B0C}">
      <dgm:prSet phldrT="[Text]"/>
      <dgm:spPr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Sprint planning</a:t>
          </a:r>
          <a:endParaRPr lang="en-US" dirty="0"/>
        </a:p>
      </dgm:t>
    </dgm:pt>
    <dgm:pt modelId="{EE2152E9-BC80-4648-BA98-14D56DF8F154}" type="parTrans" cxnId="{1164E945-C161-4E82-B1B5-FFA4FB8522C9}">
      <dgm:prSet/>
      <dgm:spPr/>
      <dgm:t>
        <a:bodyPr/>
        <a:lstStyle/>
        <a:p>
          <a:endParaRPr lang="en-US"/>
        </a:p>
      </dgm:t>
    </dgm:pt>
    <dgm:pt modelId="{4895BEFF-8415-45D1-955A-26AC5A8FA059}" type="sibTrans" cxnId="{1164E945-C161-4E82-B1B5-FFA4FB8522C9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20C00D5-FDBD-4F54-A9F0-C7915F2D6122}">
      <dgm:prSet phldrT="[Text]"/>
      <dgm:spPr>
        <a:solidFill>
          <a:schemeClr val="accent3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Sprint</a:t>
          </a:r>
          <a:endParaRPr lang="en-US" dirty="0"/>
        </a:p>
      </dgm:t>
    </dgm:pt>
    <dgm:pt modelId="{CBD3BC5F-2618-4060-A2F8-E7CF62908363}" type="parTrans" cxnId="{92FB6006-7492-48DF-99DF-809C83FFB337}">
      <dgm:prSet/>
      <dgm:spPr/>
      <dgm:t>
        <a:bodyPr/>
        <a:lstStyle/>
        <a:p>
          <a:endParaRPr lang="en-US"/>
        </a:p>
      </dgm:t>
    </dgm:pt>
    <dgm:pt modelId="{05EBC881-11EF-466F-B1B0-B684651DF90A}" type="sibTrans" cxnId="{92FB6006-7492-48DF-99DF-809C83FFB337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4B6D26E-689B-4696-9E8D-2DE0F21E91B6}">
      <dgm:prSet phldrT="[Text]"/>
      <dgm:spPr>
        <a:solidFill>
          <a:schemeClr val="accent4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38100"/>
        </a:sp3d>
      </dgm:spPr>
      <dgm:t>
        <a:bodyPr/>
        <a:lstStyle/>
        <a:p>
          <a:r>
            <a:rPr lang="en-US" dirty="0" smtClean="0"/>
            <a:t>UAT/QA</a:t>
          </a:r>
          <a:endParaRPr lang="en-US" dirty="0"/>
        </a:p>
      </dgm:t>
    </dgm:pt>
    <dgm:pt modelId="{AFC6FF16-5FBC-41DE-91D4-7ADF97081478}" type="parTrans" cxnId="{32A606AD-06E6-4E5B-9628-53F41D68C40D}">
      <dgm:prSet/>
      <dgm:spPr/>
      <dgm:t>
        <a:bodyPr/>
        <a:lstStyle/>
        <a:p>
          <a:endParaRPr lang="en-US"/>
        </a:p>
      </dgm:t>
    </dgm:pt>
    <dgm:pt modelId="{468956DC-D482-431A-9A0D-E364E3476CFC}" type="sibTrans" cxnId="{32A606AD-06E6-4E5B-9628-53F41D68C40D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4E606E4-3483-46D1-B4FD-228DD70A0D0B}">
      <dgm:prSet phldrT="[Text]"/>
      <dgm:spPr>
        <a:solidFill>
          <a:schemeClr val="accent5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5E852AA7-18BB-4CA8-96E6-DBB3D477BD90}" type="parTrans" cxnId="{BFA64E36-2AFA-4894-9C25-D571D3498C26}">
      <dgm:prSet/>
      <dgm:spPr/>
      <dgm:t>
        <a:bodyPr/>
        <a:lstStyle/>
        <a:p>
          <a:endParaRPr lang="en-US"/>
        </a:p>
      </dgm:t>
    </dgm:pt>
    <dgm:pt modelId="{92C36C58-CB99-4FB5-AB1E-2441C6F9B26A}" type="sibTrans" cxnId="{BFA64E36-2AFA-4894-9C25-D571D3498C26}">
      <dgm:prSet/>
      <dgm:spPr>
        <a:ln w="508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E98DF4B-3C1B-42DC-BD60-B3A99C90D704}">
      <dgm:prSet phldrT="[Text]"/>
      <dgm:spPr>
        <a:solidFill>
          <a:schemeClr val="accent6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r>
            <a:rPr lang="en-US" dirty="0" smtClean="0"/>
            <a:t>Product Backlog</a:t>
          </a:r>
          <a:endParaRPr lang="en-US" dirty="0"/>
        </a:p>
      </dgm:t>
    </dgm:pt>
    <dgm:pt modelId="{9B6F9D6D-27D3-4452-9DD1-0CD4F1EA4FBF}" type="parTrans" cxnId="{ED26D29B-EF68-4A68-96FD-619C69E829DC}">
      <dgm:prSet/>
      <dgm:spPr/>
      <dgm:t>
        <a:bodyPr/>
        <a:lstStyle/>
        <a:p>
          <a:endParaRPr lang="en-US"/>
        </a:p>
      </dgm:t>
    </dgm:pt>
    <dgm:pt modelId="{8250363A-9C2D-46E9-9F7E-C008C3FC0495}" type="sibTrans" cxnId="{ED26D29B-EF68-4A68-96FD-619C69E829DC}">
      <dgm:prSet/>
      <dgm:spPr>
        <a:ln w="635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33C2197-D811-4053-86DF-D6472B76A1EA}" type="pres">
      <dgm:prSet presAssocID="{14BD3DBC-0A55-4583-A316-5BC702B4EAB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4C972E-37DB-48D1-B1D3-7B7B2C0DE715}" type="pres">
      <dgm:prSet presAssocID="{B4C3305B-232E-4F30-A507-C9488D0B5B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E5039-34CE-4B44-BA60-BCB82CEAA9E5}" type="pres">
      <dgm:prSet presAssocID="{B4C3305B-232E-4F30-A507-C9488D0B5B0C}" presName="spNode" presStyleCnt="0"/>
      <dgm:spPr/>
    </dgm:pt>
    <dgm:pt modelId="{55302067-EFF4-4894-AC0E-7C6920ACDBD2}" type="pres">
      <dgm:prSet presAssocID="{4895BEFF-8415-45D1-955A-26AC5A8FA0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25B3887-47D2-4408-9750-57AC87BC9C29}" type="pres">
      <dgm:prSet presAssocID="{720C00D5-FDBD-4F54-A9F0-C7915F2D6122}" presName="node" presStyleLbl="node1" presStyleIdx="1" presStyleCnt="5" custRadScaleRad="101039" custRadScaleInc="13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0A322-3A14-4987-8CF4-4EA2106E8831}" type="pres">
      <dgm:prSet presAssocID="{720C00D5-FDBD-4F54-A9F0-C7915F2D6122}" presName="spNode" presStyleCnt="0"/>
      <dgm:spPr/>
    </dgm:pt>
    <dgm:pt modelId="{1CA09EC2-B206-4203-A5E8-2B60A1256B30}" type="pres">
      <dgm:prSet presAssocID="{05EBC881-11EF-466F-B1B0-B684651DF90A}" presName="sibTrans" presStyleLbl="sibTrans1D1" presStyleIdx="1" presStyleCnt="5"/>
      <dgm:spPr/>
      <dgm:t>
        <a:bodyPr/>
        <a:lstStyle/>
        <a:p>
          <a:endParaRPr lang="en-US"/>
        </a:p>
      </dgm:t>
    </dgm:pt>
    <dgm:pt modelId="{058A490B-0DA8-43E8-8657-942B421DB796}" type="pres">
      <dgm:prSet presAssocID="{94B6D26E-689B-4696-9E8D-2DE0F21E91B6}" presName="node" presStyleLbl="node1" presStyleIdx="2" presStyleCnt="5" custRadScaleRad="105667" custRadScaleInc="2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183D-647D-4A66-B1C1-4E22F32D6315}" type="pres">
      <dgm:prSet presAssocID="{94B6D26E-689B-4696-9E8D-2DE0F21E91B6}" presName="spNode" presStyleCnt="0"/>
      <dgm:spPr/>
    </dgm:pt>
    <dgm:pt modelId="{E56643A2-348E-453C-9BA6-11D4A6909D58}" type="pres">
      <dgm:prSet presAssocID="{468956DC-D482-431A-9A0D-E364E3476CFC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CE41B93-FA99-4C48-A861-D292620DCB24}" type="pres">
      <dgm:prSet presAssocID="{24E606E4-3483-46D1-B4FD-228DD70A0D0B}" presName="node" presStyleLbl="node1" presStyleIdx="3" presStyleCnt="5" custRadScaleRad="99622" custRadScaleInc="7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3BB4E-15E2-45AB-B427-16492FD8998F}" type="pres">
      <dgm:prSet presAssocID="{24E606E4-3483-46D1-B4FD-228DD70A0D0B}" presName="spNode" presStyleCnt="0"/>
      <dgm:spPr/>
    </dgm:pt>
    <dgm:pt modelId="{3E336A87-A362-424A-8CFE-431131F131CE}" type="pres">
      <dgm:prSet presAssocID="{92C36C58-CB99-4FB5-AB1E-2441C6F9B26A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6112DCE-1598-401D-9E63-FD73E6F85927}" type="pres">
      <dgm:prSet presAssocID="{7E98DF4B-3C1B-42DC-BD60-B3A99C90D704}" presName="node" presStyleLbl="node1" presStyleIdx="4" presStyleCnt="5" custRadScaleRad="98482" custRadScaleInc="-10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6B8FE-3B88-4463-8D85-29F6DFF0CBDC}" type="pres">
      <dgm:prSet presAssocID="{7E98DF4B-3C1B-42DC-BD60-B3A99C90D704}" presName="spNode" presStyleCnt="0"/>
      <dgm:spPr/>
    </dgm:pt>
    <dgm:pt modelId="{26B7682C-C253-4447-AA93-7197FFA4659A}" type="pres">
      <dgm:prSet presAssocID="{8250363A-9C2D-46E9-9F7E-C008C3FC0495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A14ECD61-5697-4A7D-BF4F-A7E7E86F3485}" type="presOf" srcId="{B4C3305B-232E-4F30-A507-C9488D0B5B0C}" destId="{454C972E-37DB-48D1-B1D3-7B7B2C0DE715}" srcOrd="0" destOrd="0" presId="urn:microsoft.com/office/officeart/2005/8/layout/cycle5"/>
    <dgm:cxn modelId="{3486C9C7-6D3C-42F4-876D-0D3A073DB8A9}" type="presOf" srcId="{05EBC881-11EF-466F-B1B0-B684651DF90A}" destId="{1CA09EC2-B206-4203-A5E8-2B60A1256B30}" srcOrd="0" destOrd="0" presId="urn:microsoft.com/office/officeart/2005/8/layout/cycle5"/>
    <dgm:cxn modelId="{ED26D29B-EF68-4A68-96FD-619C69E829DC}" srcId="{14BD3DBC-0A55-4583-A316-5BC702B4EAB7}" destId="{7E98DF4B-3C1B-42DC-BD60-B3A99C90D704}" srcOrd="4" destOrd="0" parTransId="{9B6F9D6D-27D3-4452-9DD1-0CD4F1EA4FBF}" sibTransId="{8250363A-9C2D-46E9-9F7E-C008C3FC0495}"/>
    <dgm:cxn modelId="{AFF9715A-A22E-4DC5-8FA9-DA331434ED11}" type="presOf" srcId="{4895BEFF-8415-45D1-955A-26AC5A8FA059}" destId="{55302067-EFF4-4894-AC0E-7C6920ACDBD2}" srcOrd="0" destOrd="0" presId="urn:microsoft.com/office/officeart/2005/8/layout/cycle5"/>
    <dgm:cxn modelId="{BFA64E36-2AFA-4894-9C25-D571D3498C26}" srcId="{14BD3DBC-0A55-4583-A316-5BC702B4EAB7}" destId="{24E606E4-3483-46D1-B4FD-228DD70A0D0B}" srcOrd="3" destOrd="0" parTransId="{5E852AA7-18BB-4CA8-96E6-DBB3D477BD90}" sibTransId="{92C36C58-CB99-4FB5-AB1E-2441C6F9B26A}"/>
    <dgm:cxn modelId="{A5BB934C-78BC-40B6-93DB-D6C00B2AF40E}" type="presOf" srcId="{14BD3DBC-0A55-4583-A316-5BC702B4EAB7}" destId="{A33C2197-D811-4053-86DF-D6472B76A1EA}" srcOrd="0" destOrd="0" presId="urn:microsoft.com/office/officeart/2005/8/layout/cycle5"/>
    <dgm:cxn modelId="{F3B8EC75-2453-4952-8AD0-3BD7398443B9}" type="presOf" srcId="{8250363A-9C2D-46E9-9F7E-C008C3FC0495}" destId="{26B7682C-C253-4447-AA93-7197FFA4659A}" srcOrd="0" destOrd="0" presId="urn:microsoft.com/office/officeart/2005/8/layout/cycle5"/>
    <dgm:cxn modelId="{B435CC76-345D-4AC0-802A-0770F70E23C3}" type="presOf" srcId="{94B6D26E-689B-4696-9E8D-2DE0F21E91B6}" destId="{058A490B-0DA8-43E8-8657-942B421DB796}" srcOrd="0" destOrd="0" presId="urn:microsoft.com/office/officeart/2005/8/layout/cycle5"/>
    <dgm:cxn modelId="{9804C4A2-0CF7-44CD-A3A5-81E7ABFA013E}" type="presOf" srcId="{7E98DF4B-3C1B-42DC-BD60-B3A99C90D704}" destId="{D6112DCE-1598-401D-9E63-FD73E6F85927}" srcOrd="0" destOrd="0" presId="urn:microsoft.com/office/officeart/2005/8/layout/cycle5"/>
    <dgm:cxn modelId="{DFE770D5-408D-45C0-B315-9BBA69EF1434}" type="presOf" srcId="{720C00D5-FDBD-4F54-A9F0-C7915F2D6122}" destId="{025B3887-47D2-4408-9750-57AC87BC9C29}" srcOrd="0" destOrd="0" presId="urn:microsoft.com/office/officeart/2005/8/layout/cycle5"/>
    <dgm:cxn modelId="{7A085CD9-089E-4FC0-BBB7-CFB91870E0C3}" type="presOf" srcId="{24E606E4-3483-46D1-B4FD-228DD70A0D0B}" destId="{CCE41B93-FA99-4C48-A861-D292620DCB24}" srcOrd="0" destOrd="0" presId="urn:microsoft.com/office/officeart/2005/8/layout/cycle5"/>
    <dgm:cxn modelId="{4B9F333B-1CB3-4629-B072-BDCA27F2C3B6}" type="presOf" srcId="{92C36C58-CB99-4FB5-AB1E-2441C6F9B26A}" destId="{3E336A87-A362-424A-8CFE-431131F131CE}" srcOrd="0" destOrd="0" presId="urn:microsoft.com/office/officeart/2005/8/layout/cycle5"/>
    <dgm:cxn modelId="{92FB6006-7492-48DF-99DF-809C83FFB337}" srcId="{14BD3DBC-0A55-4583-A316-5BC702B4EAB7}" destId="{720C00D5-FDBD-4F54-A9F0-C7915F2D6122}" srcOrd="1" destOrd="0" parTransId="{CBD3BC5F-2618-4060-A2F8-E7CF62908363}" sibTransId="{05EBC881-11EF-466F-B1B0-B684651DF90A}"/>
    <dgm:cxn modelId="{32A606AD-06E6-4E5B-9628-53F41D68C40D}" srcId="{14BD3DBC-0A55-4583-A316-5BC702B4EAB7}" destId="{94B6D26E-689B-4696-9E8D-2DE0F21E91B6}" srcOrd="2" destOrd="0" parTransId="{AFC6FF16-5FBC-41DE-91D4-7ADF97081478}" sibTransId="{468956DC-D482-431A-9A0D-E364E3476CFC}"/>
    <dgm:cxn modelId="{1164E945-C161-4E82-B1B5-FFA4FB8522C9}" srcId="{14BD3DBC-0A55-4583-A316-5BC702B4EAB7}" destId="{B4C3305B-232E-4F30-A507-C9488D0B5B0C}" srcOrd="0" destOrd="0" parTransId="{EE2152E9-BC80-4648-BA98-14D56DF8F154}" sibTransId="{4895BEFF-8415-45D1-955A-26AC5A8FA059}"/>
    <dgm:cxn modelId="{024CD100-D773-4D15-B553-9C4A75588380}" type="presOf" srcId="{468956DC-D482-431A-9A0D-E364E3476CFC}" destId="{E56643A2-348E-453C-9BA6-11D4A6909D58}" srcOrd="0" destOrd="0" presId="urn:microsoft.com/office/officeart/2005/8/layout/cycle5"/>
    <dgm:cxn modelId="{EDB3874C-6D2D-4125-A25A-13D1160A6693}" type="presParOf" srcId="{A33C2197-D811-4053-86DF-D6472B76A1EA}" destId="{454C972E-37DB-48D1-B1D3-7B7B2C0DE715}" srcOrd="0" destOrd="0" presId="urn:microsoft.com/office/officeart/2005/8/layout/cycle5"/>
    <dgm:cxn modelId="{9D0F17EB-8471-44E9-B009-8E13A06B0E57}" type="presParOf" srcId="{A33C2197-D811-4053-86DF-D6472B76A1EA}" destId="{D72E5039-34CE-4B44-BA60-BCB82CEAA9E5}" srcOrd="1" destOrd="0" presId="urn:microsoft.com/office/officeart/2005/8/layout/cycle5"/>
    <dgm:cxn modelId="{6C2F4884-325D-4EDD-9CD0-E917C0473BE0}" type="presParOf" srcId="{A33C2197-D811-4053-86DF-D6472B76A1EA}" destId="{55302067-EFF4-4894-AC0E-7C6920ACDBD2}" srcOrd="2" destOrd="0" presId="urn:microsoft.com/office/officeart/2005/8/layout/cycle5"/>
    <dgm:cxn modelId="{71BE65A4-97AF-42E4-8492-29C82D026172}" type="presParOf" srcId="{A33C2197-D811-4053-86DF-D6472B76A1EA}" destId="{025B3887-47D2-4408-9750-57AC87BC9C29}" srcOrd="3" destOrd="0" presId="urn:microsoft.com/office/officeart/2005/8/layout/cycle5"/>
    <dgm:cxn modelId="{46887BFA-0851-4E38-9479-3F876A510FD0}" type="presParOf" srcId="{A33C2197-D811-4053-86DF-D6472B76A1EA}" destId="{9FF0A322-3A14-4987-8CF4-4EA2106E8831}" srcOrd="4" destOrd="0" presId="urn:microsoft.com/office/officeart/2005/8/layout/cycle5"/>
    <dgm:cxn modelId="{1A00EB53-5630-4DD1-ADE4-4A973DCBF57B}" type="presParOf" srcId="{A33C2197-D811-4053-86DF-D6472B76A1EA}" destId="{1CA09EC2-B206-4203-A5E8-2B60A1256B30}" srcOrd="5" destOrd="0" presId="urn:microsoft.com/office/officeart/2005/8/layout/cycle5"/>
    <dgm:cxn modelId="{2E63FBD0-76D6-456C-9911-691B90AEFD2D}" type="presParOf" srcId="{A33C2197-D811-4053-86DF-D6472B76A1EA}" destId="{058A490B-0DA8-43E8-8657-942B421DB796}" srcOrd="6" destOrd="0" presId="urn:microsoft.com/office/officeart/2005/8/layout/cycle5"/>
    <dgm:cxn modelId="{55F9C1B6-297E-4AD3-B7E6-B480084AB243}" type="presParOf" srcId="{A33C2197-D811-4053-86DF-D6472B76A1EA}" destId="{9396183D-647D-4A66-B1C1-4E22F32D6315}" srcOrd="7" destOrd="0" presId="urn:microsoft.com/office/officeart/2005/8/layout/cycle5"/>
    <dgm:cxn modelId="{73D713CA-DCAB-4FF5-A213-0E1DBFA484A1}" type="presParOf" srcId="{A33C2197-D811-4053-86DF-D6472B76A1EA}" destId="{E56643A2-348E-453C-9BA6-11D4A6909D58}" srcOrd="8" destOrd="0" presId="urn:microsoft.com/office/officeart/2005/8/layout/cycle5"/>
    <dgm:cxn modelId="{DFC5135A-2087-476C-84EC-568264F84B67}" type="presParOf" srcId="{A33C2197-D811-4053-86DF-D6472B76A1EA}" destId="{CCE41B93-FA99-4C48-A861-D292620DCB24}" srcOrd="9" destOrd="0" presId="urn:microsoft.com/office/officeart/2005/8/layout/cycle5"/>
    <dgm:cxn modelId="{FA22A3BC-5E2C-4B48-85DF-BCCF5029A81F}" type="presParOf" srcId="{A33C2197-D811-4053-86DF-D6472B76A1EA}" destId="{6D83BB4E-15E2-45AB-B427-16492FD8998F}" srcOrd="10" destOrd="0" presId="urn:microsoft.com/office/officeart/2005/8/layout/cycle5"/>
    <dgm:cxn modelId="{9E1C9FA9-7A10-4595-A3B8-BFF949F3CC26}" type="presParOf" srcId="{A33C2197-D811-4053-86DF-D6472B76A1EA}" destId="{3E336A87-A362-424A-8CFE-431131F131CE}" srcOrd="11" destOrd="0" presId="urn:microsoft.com/office/officeart/2005/8/layout/cycle5"/>
    <dgm:cxn modelId="{ACC3A0FC-D89A-4423-9CD2-676CD22C9423}" type="presParOf" srcId="{A33C2197-D811-4053-86DF-D6472B76A1EA}" destId="{D6112DCE-1598-401D-9E63-FD73E6F85927}" srcOrd="12" destOrd="0" presId="urn:microsoft.com/office/officeart/2005/8/layout/cycle5"/>
    <dgm:cxn modelId="{B120013F-1E91-4586-9EC3-F226747F478D}" type="presParOf" srcId="{A33C2197-D811-4053-86DF-D6472B76A1EA}" destId="{EA86B8FE-3B88-4463-8D85-29F6DFF0CBDC}" srcOrd="13" destOrd="0" presId="urn:microsoft.com/office/officeart/2005/8/layout/cycle5"/>
    <dgm:cxn modelId="{9C6599A3-1A5B-4710-9EAF-CBCDE7C20172}" type="presParOf" srcId="{A33C2197-D811-4053-86DF-D6472B76A1EA}" destId="{26B7682C-C253-4447-AA93-7197FFA4659A}" srcOrd="14" destOrd="0" presId="urn:microsoft.com/office/officeart/2005/8/layout/cycle5"/>
  </dgm:cxnLst>
  <dgm:bg/>
  <dgm:whole>
    <a:ln w="6350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D7A6D7-7DB8-4D92-BD13-8B063B22A0F3}" type="doc">
      <dgm:prSet loTypeId="urn:microsoft.com/office/officeart/2005/8/layout/b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9E2FB4A-9128-47B9-AA24-FB84BBAADC5F}">
      <dgm:prSet phldrT="[Text]"/>
      <dgm:spPr/>
      <dgm:t>
        <a:bodyPr/>
        <a:lstStyle/>
        <a:p>
          <a:r>
            <a:rPr lang="en-US" dirty="0" smtClean="0"/>
            <a:t>Version Control</a:t>
          </a:r>
          <a:endParaRPr lang="en-US" dirty="0"/>
        </a:p>
      </dgm:t>
    </dgm:pt>
    <dgm:pt modelId="{4436CE98-AFA5-4C39-9235-4BE3111EB941}" type="parTrans" cxnId="{208158FC-C52D-4D1D-91B5-D45FCBE6055A}">
      <dgm:prSet/>
      <dgm:spPr/>
      <dgm:t>
        <a:bodyPr/>
        <a:lstStyle/>
        <a:p>
          <a:endParaRPr lang="en-US"/>
        </a:p>
      </dgm:t>
    </dgm:pt>
    <dgm:pt modelId="{6F11AC12-CE5E-4DE4-9078-A0302B1255A9}" type="sibTrans" cxnId="{208158FC-C52D-4D1D-91B5-D45FCBE6055A}">
      <dgm:prSet/>
      <dgm:spPr/>
      <dgm:t>
        <a:bodyPr/>
        <a:lstStyle/>
        <a:p>
          <a:endParaRPr lang="en-US"/>
        </a:p>
      </dgm:t>
    </dgm:pt>
    <dgm:pt modelId="{65E9D34B-BC63-4F89-889F-EE9907BC2B8D}">
      <dgm:prSet phldrT="[Text]"/>
      <dgm:spPr/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AC0D1A0A-2071-480E-95E7-7A77E6764FFC}" type="parTrans" cxnId="{78F5C80B-9DC8-4ADF-BB7C-FE31A4103D05}">
      <dgm:prSet/>
      <dgm:spPr/>
      <dgm:t>
        <a:bodyPr/>
        <a:lstStyle/>
        <a:p>
          <a:endParaRPr lang="en-US"/>
        </a:p>
      </dgm:t>
    </dgm:pt>
    <dgm:pt modelId="{66DC7879-E728-4FF1-ABFA-77EE15CBF031}" type="sibTrans" cxnId="{78F5C80B-9DC8-4ADF-BB7C-FE31A4103D05}">
      <dgm:prSet/>
      <dgm:spPr/>
      <dgm:t>
        <a:bodyPr/>
        <a:lstStyle/>
        <a:p>
          <a:endParaRPr lang="en-US"/>
        </a:p>
      </dgm:t>
    </dgm:pt>
    <dgm:pt modelId="{BFF7C515-0FC4-423C-81D8-8198E1BD5264}">
      <dgm:prSet phldrT="[Text]"/>
      <dgm:spPr/>
      <dgm:t>
        <a:bodyPr/>
        <a:lstStyle/>
        <a:p>
          <a:r>
            <a:rPr lang="en-US" dirty="0" smtClean="0"/>
            <a:t>Report</a:t>
          </a:r>
          <a:endParaRPr lang="en-US" dirty="0"/>
        </a:p>
      </dgm:t>
    </dgm:pt>
    <dgm:pt modelId="{79A9B53C-ECE9-4B00-9C39-643A36DE64A5}" type="parTrans" cxnId="{ED8A52AF-A115-4F37-8982-0F12B3E0D388}">
      <dgm:prSet/>
      <dgm:spPr/>
      <dgm:t>
        <a:bodyPr/>
        <a:lstStyle/>
        <a:p>
          <a:endParaRPr lang="en-US"/>
        </a:p>
      </dgm:t>
    </dgm:pt>
    <dgm:pt modelId="{B6200B92-F6AB-4DAE-8F87-87C9ECBA6EB0}" type="sibTrans" cxnId="{ED8A52AF-A115-4F37-8982-0F12B3E0D388}">
      <dgm:prSet/>
      <dgm:spPr/>
      <dgm:t>
        <a:bodyPr/>
        <a:lstStyle/>
        <a:p>
          <a:endParaRPr lang="en-US"/>
        </a:p>
      </dgm:t>
    </dgm:pt>
    <dgm:pt modelId="{C1CB43C8-50CA-402C-BAFF-FC0D0DD1CFF0}">
      <dgm:prSet phldrT="[Text]"/>
      <dgm:spPr/>
      <dgm:t>
        <a:bodyPr/>
        <a:lstStyle/>
        <a:p>
          <a:r>
            <a:rPr lang="en-US" dirty="0" smtClean="0"/>
            <a:t>Lab Management</a:t>
          </a:r>
          <a:endParaRPr lang="en-US" dirty="0"/>
        </a:p>
      </dgm:t>
    </dgm:pt>
    <dgm:pt modelId="{3E51BAF0-3F9A-4D1F-A350-EC4A891BF073}" type="parTrans" cxnId="{FB226A15-F602-4C0E-8383-913A527528FA}">
      <dgm:prSet/>
      <dgm:spPr/>
      <dgm:t>
        <a:bodyPr/>
        <a:lstStyle/>
        <a:p>
          <a:endParaRPr lang="en-US"/>
        </a:p>
      </dgm:t>
    </dgm:pt>
    <dgm:pt modelId="{F8C8C077-44AD-49AB-B99C-CC4FFB72CF41}" type="sibTrans" cxnId="{FB226A15-F602-4C0E-8383-913A527528FA}">
      <dgm:prSet/>
      <dgm:spPr/>
      <dgm:t>
        <a:bodyPr/>
        <a:lstStyle/>
        <a:p>
          <a:endParaRPr lang="en-US"/>
        </a:p>
      </dgm:t>
    </dgm:pt>
    <dgm:pt modelId="{F1820297-FC04-4A57-AAC3-6D9B710FF9D4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36B8E8D-637B-44C0-8D12-51A503387403}" type="parTrans" cxnId="{7C92ED39-F8B1-4D37-B8D0-69ADAF76CC2F}">
      <dgm:prSet/>
      <dgm:spPr/>
      <dgm:t>
        <a:bodyPr/>
        <a:lstStyle/>
        <a:p>
          <a:endParaRPr lang="en-US"/>
        </a:p>
      </dgm:t>
    </dgm:pt>
    <dgm:pt modelId="{F0D555E9-35F1-4231-8A31-CE0D81AE2AA5}" type="sibTrans" cxnId="{7C92ED39-F8B1-4D37-B8D0-69ADAF76CC2F}">
      <dgm:prSet/>
      <dgm:spPr/>
      <dgm:t>
        <a:bodyPr/>
        <a:lstStyle/>
        <a:p>
          <a:endParaRPr lang="en-US"/>
        </a:p>
      </dgm:t>
    </dgm:pt>
    <dgm:pt modelId="{13F066B9-1F34-435E-A208-CD97FB504CB4}">
      <dgm:prSet phldrT="[Text]"/>
      <dgm:spPr/>
      <dgm:t>
        <a:bodyPr/>
        <a:lstStyle/>
        <a:p>
          <a:r>
            <a:rPr lang="en-US" dirty="0" smtClean="0"/>
            <a:t>Work Item tracking</a:t>
          </a:r>
          <a:endParaRPr lang="en-US" dirty="0"/>
        </a:p>
      </dgm:t>
    </dgm:pt>
    <dgm:pt modelId="{BC0CD5A3-2DF3-4227-983F-23709B8A82CC}" type="parTrans" cxnId="{8F7CE27C-D6AB-4204-8BA1-0D124DE87FE1}">
      <dgm:prSet/>
      <dgm:spPr/>
      <dgm:t>
        <a:bodyPr/>
        <a:lstStyle/>
        <a:p>
          <a:endParaRPr lang="en-US"/>
        </a:p>
      </dgm:t>
    </dgm:pt>
    <dgm:pt modelId="{B0F26A8C-D981-43FC-A41E-C5840F4AA92F}" type="sibTrans" cxnId="{8F7CE27C-D6AB-4204-8BA1-0D124DE87FE1}">
      <dgm:prSet/>
      <dgm:spPr/>
      <dgm:t>
        <a:bodyPr/>
        <a:lstStyle/>
        <a:p>
          <a:endParaRPr lang="en-US"/>
        </a:p>
      </dgm:t>
    </dgm:pt>
    <dgm:pt modelId="{855F6D2E-AADB-408F-8998-D6298F74FE69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F1311894-7827-4ACD-86B7-56F2EFBACA83}" type="parTrans" cxnId="{1F526624-A10D-47CA-A541-95C258E94E21}">
      <dgm:prSet/>
      <dgm:spPr/>
      <dgm:t>
        <a:bodyPr/>
        <a:lstStyle/>
        <a:p>
          <a:endParaRPr lang="en-US"/>
        </a:p>
      </dgm:t>
    </dgm:pt>
    <dgm:pt modelId="{D4F99710-F6F4-45B1-AD97-3D4CBE20A04A}" type="sibTrans" cxnId="{1F526624-A10D-47CA-A541-95C258E94E21}">
      <dgm:prSet/>
      <dgm:spPr/>
      <dgm:t>
        <a:bodyPr/>
        <a:lstStyle/>
        <a:p>
          <a:endParaRPr lang="en-US"/>
        </a:p>
      </dgm:t>
    </dgm:pt>
    <dgm:pt modelId="{CD4FE494-9B39-4ABC-9672-AECBA30FE04C}">
      <dgm:prSet phldrT="[Text]"/>
      <dgm:spPr/>
      <dgm:t>
        <a:bodyPr/>
        <a:lstStyle/>
        <a:p>
          <a:r>
            <a:rPr lang="en-US" dirty="0" smtClean="0"/>
            <a:t>Build Automation</a:t>
          </a:r>
          <a:endParaRPr lang="en-US" dirty="0"/>
        </a:p>
      </dgm:t>
    </dgm:pt>
    <dgm:pt modelId="{A25C7732-7538-4831-88C7-63B810114B2E}" type="parTrans" cxnId="{950DFD63-B304-44C0-A7D5-669459AE8E16}">
      <dgm:prSet/>
      <dgm:spPr/>
      <dgm:t>
        <a:bodyPr/>
        <a:lstStyle/>
        <a:p>
          <a:endParaRPr lang="en-US"/>
        </a:p>
      </dgm:t>
    </dgm:pt>
    <dgm:pt modelId="{6F0A342E-1E56-4B93-9078-058BFC004E75}" type="sibTrans" cxnId="{950DFD63-B304-44C0-A7D5-669459AE8E16}">
      <dgm:prSet/>
      <dgm:spPr/>
      <dgm:t>
        <a:bodyPr/>
        <a:lstStyle/>
        <a:p>
          <a:endParaRPr lang="en-US"/>
        </a:p>
      </dgm:t>
    </dgm:pt>
    <dgm:pt modelId="{0B16B2E5-E947-4123-B040-AEF0C10288AE}" type="pres">
      <dgm:prSet presAssocID="{2BD7A6D7-7DB8-4D92-BD13-8B063B22A0F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F8DF1A6-262B-4929-A8E8-42A0F8E799BA}" type="pres">
      <dgm:prSet presAssocID="{F9E2FB4A-9128-47B9-AA24-FB84BBAADC5F}" presName="compNode" presStyleCnt="0"/>
      <dgm:spPr/>
    </dgm:pt>
    <dgm:pt modelId="{D203F273-CEDF-4F86-A213-B867EDF4AA32}" type="pres">
      <dgm:prSet presAssocID="{F9E2FB4A-9128-47B9-AA24-FB84BBAADC5F}" presName="dummyConnPt" presStyleCnt="0"/>
      <dgm:spPr/>
    </dgm:pt>
    <dgm:pt modelId="{1AA38E2B-E401-43AD-AF77-A213DA86FDA8}" type="pres">
      <dgm:prSet presAssocID="{F9E2FB4A-9128-47B9-AA24-FB84BBAADC5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429E1-1886-40F7-B81F-B5E8B027EA19}" type="pres">
      <dgm:prSet presAssocID="{6F11AC12-CE5E-4DE4-9078-A0302B1255A9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DF2E763C-EF7A-4DD3-821F-507EDA964A6C}" type="pres">
      <dgm:prSet presAssocID="{65E9D34B-BC63-4F89-889F-EE9907BC2B8D}" presName="compNode" presStyleCnt="0"/>
      <dgm:spPr/>
    </dgm:pt>
    <dgm:pt modelId="{7A6E01A3-0537-421D-9B7C-7B1CD04A98F1}" type="pres">
      <dgm:prSet presAssocID="{65E9D34B-BC63-4F89-889F-EE9907BC2B8D}" presName="dummyConnPt" presStyleCnt="0"/>
      <dgm:spPr/>
    </dgm:pt>
    <dgm:pt modelId="{41EAB964-02A6-4D9B-B8C9-610CF5C268FE}" type="pres">
      <dgm:prSet presAssocID="{65E9D34B-BC63-4F89-889F-EE9907BC2B8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7AF0B-B918-473D-809A-4D4ED8B8550B}" type="pres">
      <dgm:prSet presAssocID="{66DC7879-E728-4FF1-ABFA-77EE15CBF031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B9700923-62FA-405F-AA65-B4E286C5ECF5}" type="pres">
      <dgm:prSet presAssocID="{BFF7C515-0FC4-423C-81D8-8198E1BD5264}" presName="compNode" presStyleCnt="0"/>
      <dgm:spPr/>
    </dgm:pt>
    <dgm:pt modelId="{7958E15D-7942-43DF-9EDE-B2A533CA944F}" type="pres">
      <dgm:prSet presAssocID="{BFF7C515-0FC4-423C-81D8-8198E1BD5264}" presName="dummyConnPt" presStyleCnt="0"/>
      <dgm:spPr/>
    </dgm:pt>
    <dgm:pt modelId="{CBF12FA5-9585-4DE8-B1B2-110BAD576D9D}" type="pres">
      <dgm:prSet presAssocID="{BFF7C515-0FC4-423C-81D8-8198E1BD526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D0099-1584-4058-B7AD-A637157B7B99}" type="pres">
      <dgm:prSet presAssocID="{B6200B92-F6AB-4DAE-8F87-87C9ECBA6EB0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881E4C9F-4211-475D-A514-D79D843C3F62}" type="pres">
      <dgm:prSet presAssocID="{C1CB43C8-50CA-402C-BAFF-FC0D0DD1CFF0}" presName="compNode" presStyleCnt="0"/>
      <dgm:spPr/>
    </dgm:pt>
    <dgm:pt modelId="{B26FF19D-6759-4CDD-9710-C46B791ED3FB}" type="pres">
      <dgm:prSet presAssocID="{C1CB43C8-50CA-402C-BAFF-FC0D0DD1CFF0}" presName="dummyConnPt" presStyleCnt="0"/>
      <dgm:spPr/>
    </dgm:pt>
    <dgm:pt modelId="{A352D98E-F7A7-4D87-886C-4EC89A21A47C}" type="pres">
      <dgm:prSet presAssocID="{C1CB43C8-50CA-402C-BAFF-FC0D0DD1CFF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BEB3F-682C-4D79-B34D-8C508568754A}" type="pres">
      <dgm:prSet presAssocID="{F8C8C077-44AD-49AB-B99C-CC4FFB72CF41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44226099-EDBC-4ADF-A661-EC0CDD466614}" type="pres">
      <dgm:prSet presAssocID="{F1820297-FC04-4A57-AAC3-6D9B710FF9D4}" presName="compNode" presStyleCnt="0"/>
      <dgm:spPr/>
    </dgm:pt>
    <dgm:pt modelId="{ECA27E8D-E7A2-4358-A7AC-233030BB7BD2}" type="pres">
      <dgm:prSet presAssocID="{F1820297-FC04-4A57-AAC3-6D9B710FF9D4}" presName="dummyConnPt" presStyleCnt="0"/>
      <dgm:spPr/>
    </dgm:pt>
    <dgm:pt modelId="{AD29027D-D9BD-481A-97B0-3DD25F913E9F}" type="pres">
      <dgm:prSet presAssocID="{F1820297-FC04-4A57-AAC3-6D9B710FF9D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5A001-872A-4441-B44D-A57840AA9E44}" type="pres">
      <dgm:prSet presAssocID="{F0D555E9-35F1-4231-8A31-CE0D81AE2AA5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00E7173B-5CAE-464C-954D-997E8A1DF3DB}" type="pres">
      <dgm:prSet presAssocID="{13F066B9-1F34-435E-A208-CD97FB504CB4}" presName="compNode" presStyleCnt="0"/>
      <dgm:spPr/>
    </dgm:pt>
    <dgm:pt modelId="{DD235226-075D-4053-92B7-E989ECEC6A4F}" type="pres">
      <dgm:prSet presAssocID="{13F066B9-1F34-435E-A208-CD97FB504CB4}" presName="dummyConnPt" presStyleCnt="0"/>
      <dgm:spPr/>
    </dgm:pt>
    <dgm:pt modelId="{51E3C9CD-776B-4A73-A716-D9380AF2FC60}" type="pres">
      <dgm:prSet presAssocID="{13F066B9-1F34-435E-A208-CD97FB504CB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A1012-99A7-4D5F-A9AD-13168A6B5036}" type="pres">
      <dgm:prSet presAssocID="{B0F26A8C-D981-43FC-A41E-C5840F4AA92F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37C24A81-010B-45B8-A274-E9091433854B}" type="pres">
      <dgm:prSet presAssocID="{855F6D2E-AADB-408F-8998-D6298F74FE69}" presName="compNode" presStyleCnt="0"/>
      <dgm:spPr/>
    </dgm:pt>
    <dgm:pt modelId="{67ED97ED-9D58-44FB-88C4-2A356C720359}" type="pres">
      <dgm:prSet presAssocID="{855F6D2E-AADB-408F-8998-D6298F74FE69}" presName="dummyConnPt" presStyleCnt="0"/>
      <dgm:spPr/>
    </dgm:pt>
    <dgm:pt modelId="{E8E0B59F-6500-424E-90E6-29FE98B4CD02}" type="pres">
      <dgm:prSet presAssocID="{855F6D2E-AADB-408F-8998-D6298F74FE6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83D829-B717-4E4C-B101-F9D25F2D9251}" type="pres">
      <dgm:prSet presAssocID="{D4F99710-F6F4-45B1-AD97-3D4CBE20A04A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BAE3F3D5-CB33-4349-8CE8-0E257B087F10}" type="pres">
      <dgm:prSet presAssocID="{CD4FE494-9B39-4ABC-9672-AECBA30FE04C}" presName="compNode" presStyleCnt="0"/>
      <dgm:spPr/>
    </dgm:pt>
    <dgm:pt modelId="{139C5FCB-709A-4E3C-84AF-8A9CDA69A318}" type="pres">
      <dgm:prSet presAssocID="{CD4FE494-9B39-4ABC-9672-AECBA30FE04C}" presName="dummyConnPt" presStyleCnt="0"/>
      <dgm:spPr/>
    </dgm:pt>
    <dgm:pt modelId="{778F6F67-63B4-4B34-8D62-97F0EE724A70}" type="pres">
      <dgm:prSet presAssocID="{CD4FE494-9B39-4ABC-9672-AECBA30FE04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C8595-E8FB-4DBB-8478-F1F074F2E301}" type="presOf" srcId="{C1CB43C8-50CA-402C-BAFF-FC0D0DD1CFF0}" destId="{A352D98E-F7A7-4D87-886C-4EC89A21A47C}" srcOrd="0" destOrd="0" presId="urn:microsoft.com/office/officeart/2005/8/layout/bProcess4"/>
    <dgm:cxn modelId="{1F526624-A10D-47CA-A541-95C258E94E21}" srcId="{2BD7A6D7-7DB8-4D92-BD13-8B063B22A0F3}" destId="{855F6D2E-AADB-408F-8998-D6298F74FE69}" srcOrd="6" destOrd="0" parTransId="{F1311894-7827-4ACD-86B7-56F2EFBACA83}" sibTransId="{D4F99710-F6F4-45B1-AD97-3D4CBE20A04A}"/>
    <dgm:cxn modelId="{C12DFB24-27BB-4C7C-99C2-666D8020071D}" type="presOf" srcId="{CD4FE494-9B39-4ABC-9672-AECBA30FE04C}" destId="{778F6F67-63B4-4B34-8D62-97F0EE724A70}" srcOrd="0" destOrd="0" presId="urn:microsoft.com/office/officeart/2005/8/layout/bProcess4"/>
    <dgm:cxn modelId="{CCEF5D4F-E811-40DF-A6A0-4EDEA0706C11}" type="presOf" srcId="{F8C8C077-44AD-49AB-B99C-CC4FFB72CF41}" destId="{7D1BEB3F-682C-4D79-B34D-8C508568754A}" srcOrd="0" destOrd="0" presId="urn:microsoft.com/office/officeart/2005/8/layout/bProcess4"/>
    <dgm:cxn modelId="{D1142130-084B-4FE3-B352-59BA0C2A48C7}" type="presOf" srcId="{D4F99710-F6F4-45B1-AD97-3D4CBE20A04A}" destId="{E283D829-B717-4E4C-B101-F9D25F2D9251}" srcOrd="0" destOrd="0" presId="urn:microsoft.com/office/officeart/2005/8/layout/bProcess4"/>
    <dgm:cxn modelId="{17B6D087-E260-4F0D-B1CD-1291FAA29076}" type="presOf" srcId="{B6200B92-F6AB-4DAE-8F87-87C9ECBA6EB0}" destId="{AD2D0099-1584-4058-B7AD-A637157B7B99}" srcOrd="0" destOrd="0" presId="urn:microsoft.com/office/officeart/2005/8/layout/bProcess4"/>
    <dgm:cxn modelId="{681696BF-2225-479F-B63B-9C0CE9C81D3A}" type="presOf" srcId="{BFF7C515-0FC4-423C-81D8-8198E1BD5264}" destId="{CBF12FA5-9585-4DE8-B1B2-110BAD576D9D}" srcOrd="0" destOrd="0" presId="urn:microsoft.com/office/officeart/2005/8/layout/bProcess4"/>
    <dgm:cxn modelId="{DEBFF458-9A33-445C-96D0-53945C7EEA45}" type="presOf" srcId="{F9E2FB4A-9128-47B9-AA24-FB84BBAADC5F}" destId="{1AA38E2B-E401-43AD-AF77-A213DA86FDA8}" srcOrd="0" destOrd="0" presId="urn:microsoft.com/office/officeart/2005/8/layout/bProcess4"/>
    <dgm:cxn modelId="{208158FC-C52D-4D1D-91B5-D45FCBE6055A}" srcId="{2BD7A6D7-7DB8-4D92-BD13-8B063B22A0F3}" destId="{F9E2FB4A-9128-47B9-AA24-FB84BBAADC5F}" srcOrd="0" destOrd="0" parTransId="{4436CE98-AFA5-4C39-9235-4BE3111EB941}" sibTransId="{6F11AC12-CE5E-4DE4-9078-A0302B1255A9}"/>
    <dgm:cxn modelId="{ED8A52AF-A115-4F37-8982-0F12B3E0D388}" srcId="{2BD7A6D7-7DB8-4D92-BD13-8B063B22A0F3}" destId="{BFF7C515-0FC4-423C-81D8-8198E1BD5264}" srcOrd="2" destOrd="0" parTransId="{79A9B53C-ECE9-4B00-9C39-643A36DE64A5}" sibTransId="{B6200B92-F6AB-4DAE-8F87-87C9ECBA6EB0}"/>
    <dgm:cxn modelId="{80214F7D-0CA6-4F76-8D6A-0973789CBA77}" type="presOf" srcId="{F0D555E9-35F1-4231-8A31-CE0D81AE2AA5}" destId="{8C85A001-872A-4441-B44D-A57840AA9E44}" srcOrd="0" destOrd="0" presId="urn:microsoft.com/office/officeart/2005/8/layout/bProcess4"/>
    <dgm:cxn modelId="{4C052924-092F-4C0B-966F-1A88999AFF80}" type="presOf" srcId="{66DC7879-E728-4FF1-ABFA-77EE15CBF031}" destId="{3057AF0B-B918-473D-809A-4D4ED8B8550B}" srcOrd="0" destOrd="0" presId="urn:microsoft.com/office/officeart/2005/8/layout/bProcess4"/>
    <dgm:cxn modelId="{78F5C80B-9DC8-4ADF-BB7C-FE31A4103D05}" srcId="{2BD7A6D7-7DB8-4D92-BD13-8B063B22A0F3}" destId="{65E9D34B-BC63-4F89-889F-EE9907BC2B8D}" srcOrd="1" destOrd="0" parTransId="{AC0D1A0A-2071-480E-95E7-7A77E6764FFC}" sibTransId="{66DC7879-E728-4FF1-ABFA-77EE15CBF031}"/>
    <dgm:cxn modelId="{8F7CE27C-D6AB-4204-8BA1-0D124DE87FE1}" srcId="{2BD7A6D7-7DB8-4D92-BD13-8B063B22A0F3}" destId="{13F066B9-1F34-435E-A208-CD97FB504CB4}" srcOrd="5" destOrd="0" parTransId="{BC0CD5A3-2DF3-4227-983F-23709B8A82CC}" sibTransId="{B0F26A8C-D981-43FC-A41E-C5840F4AA92F}"/>
    <dgm:cxn modelId="{52F49435-FE6F-44B2-9742-0DA5B5E3ED55}" type="presOf" srcId="{855F6D2E-AADB-408F-8998-D6298F74FE69}" destId="{E8E0B59F-6500-424E-90E6-29FE98B4CD02}" srcOrd="0" destOrd="0" presId="urn:microsoft.com/office/officeart/2005/8/layout/bProcess4"/>
    <dgm:cxn modelId="{E740CDDE-49A5-4D56-AF36-B1D2BDD8D897}" type="presOf" srcId="{F1820297-FC04-4A57-AAC3-6D9B710FF9D4}" destId="{AD29027D-D9BD-481A-97B0-3DD25F913E9F}" srcOrd="0" destOrd="0" presId="urn:microsoft.com/office/officeart/2005/8/layout/bProcess4"/>
    <dgm:cxn modelId="{4FC47D9B-61A5-4B0D-9C93-568B843DA140}" type="presOf" srcId="{13F066B9-1F34-435E-A208-CD97FB504CB4}" destId="{51E3C9CD-776B-4A73-A716-D9380AF2FC60}" srcOrd="0" destOrd="0" presId="urn:microsoft.com/office/officeart/2005/8/layout/bProcess4"/>
    <dgm:cxn modelId="{E8996458-91CA-4283-B3C1-82EF030A94A3}" type="presOf" srcId="{2BD7A6D7-7DB8-4D92-BD13-8B063B22A0F3}" destId="{0B16B2E5-E947-4123-B040-AEF0C10288AE}" srcOrd="0" destOrd="0" presId="urn:microsoft.com/office/officeart/2005/8/layout/bProcess4"/>
    <dgm:cxn modelId="{7C92ED39-F8B1-4D37-B8D0-69ADAF76CC2F}" srcId="{2BD7A6D7-7DB8-4D92-BD13-8B063B22A0F3}" destId="{F1820297-FC04-4A57-AAC3-6D9B710FF9D4}" srcOrd="4" destOrd="0" parTransId="{336B8E8D-637B-44C0-8D12-51A503387403}" sibTransId="{F0D555E9-35F1-4231-8A31-CE0D81AE2AA5}"/>
    <dgm:cxn modelId="{584F929A-FF43-47ED-A96D-F613C0B5EDFB}" type="presOf" srcId="{65E9D34B-BC63-4F89-889F-EE9907BC2B8D}" destId="{41EAB964-02A6-4D9B-B8C9-610CF5C268FE}" srcOrd="0" destOrd="0" presId="urn:microsoft.com/office/officeart/2005/8/layout/bProcess4"/>
    <dgm:cxn modelId="{1F772594-1D7B-4D6C-B637-5B29A9E0BF64}" type="presOf" srcId="{6F11AC12-CE5E-4DE4-9078-A0302B1255A9}" destId="{E15429E1-1886-40F7-B81F-B5E8B027EA19}" srcOrd="0" destOrd="0" presId="urn:microsoft.com/office/officeart/2005/8/layout/bProcess4"/>
    <dgm:cxn modelId="{950DFD63-B304-44C0-A7D5-669459AE8E16}" srcId="{2BD7A6D7-7DB8-4D92-BD13-8B063B22A0F3}" destId="{CD4FE494-9B39-4ABC-9672-AECBA30FE04C}" srcOrd="7" destOrd="0" parTransId="{A25C7732-7538-4831-88C7-63B810114B2E}" sibTransId="{6F0A342E-1E56-4B93-9078-058BFC004E75}"/>
    <dgm:cxn modelId="{7D036FB2-3F7C-4EB0-8A79-6DF2015C1653}" type="presOf" srcId="{B0F26A8C-D981-43FC-A41E-C5840F4AA92F}" destId="{E01A1012-99A7-4D5F-A9AD-13168A6B5036}" srcOrd="0" destOrd="0" presId="urn:microsoft.com/office/officeart/2005/8/layout/bProcess4"/>
    <dgm:cxn modelId="{FB226A15-F602-4C0E-8383-913A527528FA}" srcId="{2BD7A6D7-7DB8-4D92-BD13-8B063B22A0F3}" destId="{C1CB43C8-50CA-402C-BAFF-FC0D0DD1CFF0}" srcOrd="3" destOrd="0" parTransId="{3E51BAF0-3F9A-4D1F-A350-EC4A891BF073}" sibTransId="{F8C8C077-44AD-49AB-B99C-CC4FFB72CF41}"/>
    <dgm:cxn modelId="{CC86DC2F-D873-40BD-9E1D-4CD6910716C0}" type="presParOf" srcId="{0B16B2E5-E947-4123-B040-AEF0C10288AE}" destId="{AF8DF1A6-262B-4929-A8E8-42A0F8E799BA}" srcOrd="0" destOrd="0" presId="urn:microsoft.com/office/officeart/2005/8/layout/bProcess4"/>
    <dgm:cxn modelId="{7745613C-C106-406E-858D-708C83540071}" type="presParOf" srcId="{AF8DF1A6-262B-4929-A8E8-42A0F8E799BA}" destId="{D203F273-CEDF-4F86-A213-B867EDF4AA32}" srcOrd="0" destOrd="0" presId="urn:microsoft.com/office/officeart/2005/8/layout/bProcess4"/>
    <dgm:cxn modelId="{C0C65B7B-4FA5-4D5D-87D2-2F39B128E656}" type="presParOf" srcId="{AF8DF1A6-262B-4929-A8E8-42A0F8E799BA}" destId="{1AA38E2B-E401-43AD-AF77-A213DA86FDA8}" srcOrd="1" destOrd="0" presId="urn:microsoft.com/office/officeart/2005/8/layout/bProcess4"/>
    <dgm:cxn modelId="{4C046B40-FB53-4E8F-BD1D-8BBF34EAA434}" type="presParOf" srcId="{0B16B2E5-E947-4123-B040-AEF0C10288AE}" destId="{E15429E1-1886-40F7-B81F-B5E8B027EA19}" srcOrd="1" destOrd="0" presId="urn:microsoft.com/office/officeart/2005/8/layout/bProcess4"/>
    <dgm:cxn modelId="{CAAA73D0-87E8-4D80-93CE-2AB5B4603090}" type="presParOf" srcId="{0B16B2E5-E947-4123-B040-AEF0C10288AE}" destId="{DF2E763C-EF7A-4DD3-821F-507EDA964A6C}" srcOrd="2" destOrd="0" presId="urn:microsoft.com/office/officeart/2005/8/layout/bProcess4"/>
    <dgm:cxn modelId="{3BBA1E6F-BB76-4EAC-AD65-D2F32D7DC527}" type="presParOf" srcId="{DF2E763C-EF7A-4DD3-821F-507EDA964A6C}" destId="{7A6E01A3-0537-421D-9B7C-7B1CD04A98F1}" srcOrd="0" destOrd="0" presId="urn:microsoft.com/office/officeart/2005/8/layout/bProcess4"/>
    <dgm:cxn modelId="{FC7718F5-02AD-45E2-93DD-61954549933E}" type="presParOf" srcId="{DF2E763C-EF7A-4DD3-821F-507EDA964A6C}" destId="{41EAB964-02A6-4D9B-B8C9-610CF5C268FE}" srcOrd="1" destOrd="0" presId="urn:microsoft.com/office/officeart/2005/8/layout/bProcess4"/>
    <dgm:cxn modelId="{55D233F2-516E-4219-A476-F5E3E8A8E51B}" type="presParOf" srcId="{0B16B2E5-E947-4123-B040-AEF0C10288AE}" destId="{3057AF0B-B918-473D-809A-4D4ED8B8550B}" srcOrd="3" destOrd="0" presId="urn:microsoft.com/office/officeart/2005/8/layout/bProcess4"/>
    <dgm:cxn modelId="{86BADD26-0AE2-4F31-8133-5BE656E870C8}" type="presParOf" srcId="{0B16B2E5-E947-4123-B040-AEF0C10288AE}" destId="{B9700923-62FA-405F-AA65-B4E286C5ECF5}" srcOrd="4" destOrd="0" presId="urn:microsoft.com/office/officeart/2005/8/layout/bProcess4"/>
    <dgm:cxn modelId="{413C943E-B1A6-4947-9E3D-512681E80CC4}" type="presParOf" srcId="{B9700923-62FA-405F-AA65-B4E286C5ECF5}" destId="{7958E15D-7942-43DF-9EDE-B2A533CA944F}" srcOrd="0" destOrd="0" presId="urn:microsoft.com/office/officeart/2005/8/layout/bProcess4"/>
    <dgm:cxn modelId="{73614C16-D3E7-4879-ACB5-C7C98182E186}" type="presParOf" srcId="{B9700923-62FA-405F-AA65-B4E286C5ECF5}" destId="{CBF12FA5-9585-4DE8-B1B2-110BAD576D9D}" srcOrd="1" destOrd="0" presId="urn:microsoft.com/office/officeart/2005/8/layout/bProcess4"/>
    <dgm:cxn modelId="{B646BB8A-5E7E-4188-8182-D8F4CAA4703D}" type="presParOf" srcId="{0B16B2E5-E947-4123-B040-AEF0C10288AE}" destId="{AD2D0099-1584-4058-B7AD-A637157B7B99}" srcOrd="5" destOrd="0" presId="urn:microsoft.com/office/officeart/2005/8/layout/bProcess4"/>
    <dgm:cxn modelId="{450FD7CF-C761-44DF-8444-A2130B270ECB}" type="presParOf" srcId="{0B16B2E5-E947-4123-B040-AEF0C10288AE}" destId="{881E4C9F-4211-475D-A514-D79D843C3F62}" srcOrd="6" destOrd="0" presId="urn:microsoft.com/office/officeart/2005/8/layout/bProcess4"/>
    <dgm:cxn modelId="{9A823556-4145-47BE-8373-00C9921C998E}" type="presParOf" srcId="{881E4C9F-4211-475D-A514-D79D843C3F62}" destId="{B26FF19D-6759-4CDD-9710-C46B791ED3FB}" srcOrd="0" destOrd="0" presId="urn:microsoft.com/office/officeart/2005/8/layout/bProcess4"/>
    <dgm:cxn modelId="{A3B55618-3F85-4467-83B5-E0441EA16AC2}" type="presParOf" srcId="{881E4C9F-4211-475D-A514-D79D843C3F62}" destId="{A352D98E-F7A7-4D87-886C-4EC89A21A47C}" srcOrd="1" destOrd="0" presId="urn:microsoft.com/office/officeart/2005/8/layout/bProcess4"/>
    <dgm:cxn modelId="{9F9A6400-C8F5-4616-B305-3C6FF7D3BE5B}" type="presParOf" srcId="{0B16B2E5-E947-4123-B040-AEF0C10288AE}" destId="{7D1BEB3F-682C-4D79-B34D-8C508568754A}" srcOrd="7" destOrd="0" presId="urn:microsoft.com/office/officeart/2005/8/layout/bProcess4"/>
    <dgm:cxn modelId="{3DFE7B35-ED90-43D8-8608-94D603649710}" type="presParOf" srcId="{0B16B2E5-E947-4123-B040-AEF0C10288AE}" destId="{44226099-EDBC-4ADF-A661-EC0CDD466614}" srcOrd="8" destOrd="0" presId="urn:microsoft.com/office/officeart/2005/8/layout/bProcess4"/>
    <dgm:cxn modelId="{2AF61E04-2125-4938-B2A1-A18A8A19210A}" type="presParOf" srcId="{44226099-EDBC-4ADF-A661-EC0CDD466614}" destId="{ECA27E8D-E7A2-4358-A7AC-233030BB7BD2}" srcOrd="0" destOrd="0" presId="urn:microsoft.com/office/officeart/2005/8/layout/bProcess4"/>
    <dgm:cxn modelId="{9A695122-7B7A-4307-8A85-1032F219FDCC}" type="presParOf" srcId="{44226099-EDBC-4ADF-A661-EC0CDD466614}" destId="{AD29027D-D9BD-481A-97B0-3DD25F913E9F}" srcOrd="1" destOrd="0" presId="urn:microsoft.com/office/officeart/2005/8/layout/bProcess4"/>
    <dgm:cxn modelId="{6C11BA9A-073F-4F17-9BCB-30D3C772BA1E}" type="presParOf" srcId="{0B16B2E5-E947-4123-B040-AEF0C10288AE}" destId="{8C85A001-872A-4441-B44D-A57840AA9E44}" srcOrd="9" destOrd="0" presId="urn:microsoft.com/office/officeart/2005/8/layout/bProcess4"/>
    <dgm:cxn modelId="{B6F22F9E-5C9E-479B-A77B-CBB9B25D8D49}" type="presParOf" srcId="{0B16B2E5-E947-4123-B040-AEF0C10288AE}" destId="{00E7173B-5CAE-464C-954D-997E8A1DF3DB}" srcOrd="10" destOrd="0" presId="urn:microsoft.com/office/officeart/2005/8/layout/bProcess4"/>
    <dgm:cxn modelId="{8FFD71C1-B2DA-47AD-B297-DC23BF0AF72B}" type="presParOf" srcId="{00E7173B-5CAE-464C-954D-997E8A1DF3DB}" destId="{DD235226-075D-4053-92B7-E989ECEC6A4F}" srcOrd="0" destOrd="0" presId="urn:microsoft.com/office/officeart/2005/8/layout/bProcess4"/>
    <dgm:cxn modelId="{75A3284D-CCA6-4FC1-AC89-D619AD710BA5}" type="presParOf" srcId="{00E7173B-5CAE-464C-954D-997E8A1DF3DB}" destId="{51E3C9CD-776B-4A73-A716-D9380AF2FC60}" srcOrd="1" destOrd="0" presId="urn:microsoft.com/office/officeart/2005/8/layout/bProcess4"/>
    <dgm:cxn modelId="{0B4202AA-BB1F-4CBB-B8B1-F9B9A06F32AC}" type="presParOf" srcId="{0B16B2E5-E947-4123-B040-AEF0C10288AE}" destId="{E01A1012-99A7-4D5F-A9AD-13168A6B5036}" srcOrd="11" destOrd="0" presId="urn:microsoft.com/office/officeart/2005/8/layout/bProcess4"/>
    <dgm:cxn modelId="{FEA88330-D085-455A-981C-69F4B25EF48A}" type="presParOf" srcId="{0B16B2E5-E947-4123-B040-AEF0C10288AE}" destId="{37C24A81-010B-45B8-A274-E9091433854B}" srcOrd="12" destOrd="0" presId="urn:microsoft.com/office/officeart/2005/8/layout/bProcess4"/>
    <dgm:cxn modelId="{99166B88-7849-4C5E-BAAF-0D076D6367F8}" type="presParOf" srcId="{37C24A81-010B-45B8-A274-E9091433854B}" destId="{67ED97ED-9D58-44FB-88C4-2A356C720359}" srcOrd="0" destOrd="0" presId="urn:microsoft.com/office/officeart/2005/8/layout/bProcess4"/>
    <dgm:cxn modelId="{649C770F-9D2B-4429-83B2-BE58257A4121}" type="presParOf" srcId="{37C24A81-010B-45B8-A274-E9091433854B}" destId="{E8E0B59F-6500-424E-90E6-29FE98B4CD02}" srcOrd="1" destOrd="0" presId="urn:microsoft.com/office/officeart/2005/8/layout/bProcess4"/>
    <dgm:cxn modelId="{1E7853F3-69D5-46BA-91A1-993A3BB20B3B}" type="presParOf" srcId="{0B16B2E5-E947-4123-B040-AEF0C10288AE}" destId="{E283D829-B717-4E4C-B101-F9D25F2D9251}" srcOrd="13" destOrd="0" presId="urn:microsoft.com/office/officeart/2005/8/layout/bProcess4"/>
    <dgm:cxn modelId="{8ACF6EEB-EF31-4646-975C-9E8BFB85664B}" type="presParOf" srcId="{0B16B2E5-E947-4123-B040-AEF0C10288AE}" destId="{BAE3F3D5-CB33-4349-8CE8-0E257B087F10}" srcOrd="14" destOrd="0" presId="urn:microsoft.com/office/officeart/2005/8/layout/bProcess4"/>
    <dgm:cxn modelId="{20DD7772-068B-4854-A501-A5CB29A4F71B}" type="presParOf" srcId="{BAE3F3D5-CB33-4349-8CE8-0E257B087F10}" destId="{139C5FCB-709A-4E3C-84AF-8A9CDA69A318}" srcOrd="0" destOrd="0" presId="urn:microsoft.com/office/officeart/2005/8/layout/bProcess4"/>
    <dgm:cxn modelId="{E83E7990-2752-4D10-8B86-AFB1CFDA73C1}" type="presParOf" srcId="{BAE3F3D5-CB33-4349-8CE8-0E257B087F10}" destId="{778F6F67-63B4-4B34-8D62-97F0EE724A7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C972E-37DB-48D1-B1D3-7B7B2C0DE715}">
      <dsp:nvSpPr>
        <dsp:cNvPr id="0" name=""/>
        <dsp:cNvSpPr/>
      </dsp:nvSpPr>
      <dsp:spPr>
        <a:xfrm>
          <a:off x="2622505" y="834"/>
          <a:ext cx="1044089" cy="67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Sprint planning</a:t>
          </a:r>
          <a:endParaRPr lang="en-US" sz="1700" kern="1200" dirty="0"/>
        </a:p>
      </dsp:txBody>
      <dsp:txXfrm>
        <a:off x="2655634" y="33963"/>
        <a:ext cx="977831" cy="612399"/>
      </dsp:txXfrm>
    </dsp:sp>
    <dsp:sp modelId="{55302067-EFF4-4894-AC0E-7C6920ACDBD2}">
      <dsp:nvSpPr>
        <dsp:cNvPr id="0" name=""/>
        <dsp:cNvSpPr/>
      </dsp:nvSpPr>
      <dsp:spPr>
        <a:xfrm>
          <a:off x="1808431" y="348925"/>
          <a:ext cx="2715346" cy="2715346"/>
        </a:xfrm>
        <a:custGeom>
          <a:avLst/>
          <a:gdLst/>
          <a:ahLst/>
          <a:cxnLst/>
          <a:rect l="0" t="0" r="0" b="0"/>
          <a:pathLst>
            <a:path>
              <a:moveTo>
                <a:pt x="2015554" y="170041"/>
              </a:moveTo>
              <a:arcTo wR="1357673" hR="1357673" stAng="17939041" swAng="1363120"/>
            </a:path>
          </a:pathLst>
        </a:custGeom>
        <a:noFill/>
        <a:ln w="63500" cap="flat" cmpd="sng" algn="ctr">
          <a:solidFill>
            <a:schemeClr val="accent6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B3887-47D2-4408-9750-57AC87BC9C29}">
      <dsp:nvSpPr>
        <dsp:cNvPr id="0" name=""/>
        <dsp:cNvSpPr/>
      </dsp:nvSpPr>
      <dsp:spPr>
        <a:xfrm>
          <a:off x="3948872" y="1008462"/>
          <a:ext cx="1044089" cy="678657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Sprint</a:t>
          </a:r>
          <a:endParaRPr lang="en-US" sz="1700" kern="1200" dirty="0"/>
        </a:p>
      </dsp:txBody>
      <dsp:txXfrm>
        <a:off x="3982001" y="1041591"/>
        <a:ext cx="977831" cy="612399"/>
      </dsp:txXfrm>
    </dsp:sp>
    <dsp:sp modelId="{1CA09EC2-B206-4203-A5E8-2B60A1256B30}">
      <dsp:nvSpPr>
        <dsp:cNvPr id="0" name=""/>
        <dsp:cNvSpPr/>
      </dsp:nvSpPr>
      <dsp:spPr>
        <a:xfrm>
          <a:off x="1803924" y="419388"/>
          <a:ext cx="2715346" cy="2715346"/>
        </a:xfrm>
        <a:custGeom>
          <a:avLst/>
          <a:gdLst/>
          <a:ahLst/>
          <a:cxnLst/>
          <a:rect l="0" t="0" r="0" b="0"/>
          <a:pathLst>
            <a:path>
              <a:moveTo>
                <a:pt x="2713085" y="1435983"/>
              </a:moveTo>
              <a:arcTo wR="1357673" hR="1357673" stAng="21798398" swAng="1314618"/>
            </a:path>
          </a:pathLst>
        </a:custGeom>
        <a:noFill/>
        <a:ln w="63500" cap="flat" cmpd="sng" algn="ctr">
          <a:solidFill>
            <a:schemeClr val="accent6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A490B-0DA8-43E8-8657-942B421DB796}">
      <dsp:nvSpPr>
        <dsp:cNvPr id="0" name=""/>
        <dsp:cNvSpPr/>
      </dsp:nvSpPr>
      <dsp:spPr>
        <a:xfrm>
          <a:off x="3455674" y="2502977"/>
          <a:ext cx="1044089" cy="678657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381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UAT/QA</a:t>
          </a:r>
          <a:endParaRPr lang="en-US" sz="1700" kern="1200" dirty="0"/>
        </a:p>
      </dsp:txBody>
      <dsp:txXfrm>
        <a:off x="3488803" y="2536106"/>
        <a:ext cx="977831" cy="612399"/>
      </dsp:txXfrm>
    </dsp:sp>
    <dsp:sp modelId="{E56643A2-348E-453C-9BA6-11D4A6909D58}">
      <dsp:nvSpPr>
        <dsp:cNvPr id="0" name=""/>
        <dsp:cNvSpPr/>
      </dsp:nvSpPr>
      <dsp:spPr>
        <a:xfrm>
          <a:off x="1924444" y="374637"/>
          <a:ext cx="2715346" cy="2715346"/>
        </a:xfrm>
        <a:custGeom>
          <a:avLst/>
          <a:gdLst/>
          <a:ahLst/>
          <a:cxnLst/>
          <a:rect l="0" t="0" r="0" b="0"/>
          <a:pathLst>
            <a:path>
              <a:moveTo>
                <a:pt x="1407309" y="2714438"/>
              </a:moveTo>
              <a:arcTo wR="1357673" hR="1357673" stAng="5274287" swAng="958964"/>
            </a:path>
          </a:pathLst>
        </a:custGeom>
        <a:noFill/>
        <a:ln w="63500" cap="flat" cmpd="sng" algn="ctr">
          <a:solidFill>
            <a:schemeClr val="accent6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41B93-FA99-4C48-A861-D292620DCB24}">
      <dsp:nvSpPr>
        <dsp:cNvPr id="0" name=""/>
        <dsp:cNvSpPr/>
      </dsp:nvSpPr>
      <dsp:spPr>
        <a:xfrm>
          <a:off x="1792951" y="2426780"/>
          <a:ext cx="1044089" cy="678657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Release</a:t>
          </a:r>
          <a:endParaRPr lang="en-US" sz="1700" kern="1200" dirty="0"/>
        </a:p>
      </dsp:txBody>
      <dsp:txXfrm>
        <a:off x="1826080" y="2459909"/>
        <a:ext cx="977831" cy="612399"/>
      </dsp:txXfrm>
    </dsp:sp>
    <dsp:sp modelId="{3E336A87-A362-424A-8CFE-431131F131CE}">
      <dsp:nvSpPr>
        <dsp:cNvPr id="0" name=""/>
        <dsp:cNvSpPr/>
      </dsp:nvSpPr>
      <dsp:spPr>
        <a:xfrm>
          <a:off x="1806983" y="362672"/>
          <a:ext cx="2715346" cy="2715346"/>
        </a:xfrm>
        <a:custGeom>
          <a:avLst/>
          <a:gdLst/>
          <a:ahLst/>
          <a:cxnLst/>
          <a:rect l="0" t="0" r="0" b="0"/>
          <a:pathLst>
            <a:path>
              <a:moveTo>
                <a:pt x="125433" y="1927640"/>
              </a:moveTo>
              <a:arcTo wR="1357673" hR="1357673" stAng="9310637" swAng="1203217"/>
            </a:path>
          </a:pathLst>
        </a:custGeom>
        <a:noFill/>
        <a:ln w="50800" cap="flat" cmpd="sng" algn="ctr">
          <a:solidFill>
            <a:schemeClr val="accent6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12DCE-1598-401D-9E63-FD73E6F85927}">
      <dsp:nvSpPr>
        <dsp:cNvPr id="0" name=""/>
        <dsp:cNvSpPr/>
      </dsp:nvSpPr>
      <dsp:spPr>
        <a:xfrm>
          <a:off x="1334421" y="999932"/>
          <a:ext cx="1044089" cy="678657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Product Backlog</a:t>
          </a:r>
          <a:endParaRPr lang="en-US" sz="1700" kern="1200" dirty="0"/>
        </a:p>
      </dsp:txBody>
      <dsp:txXfrm>
        <a:off x="1367550" y="1033061"/>
        <a:ext cx="977831" cy="612399"/>
      </dsp:txXfrm>
    </dsp:sp>
    <dsp:sp modelId="{26B7682C-C253-4447-AA93-7197FFA4659A}">
      <dsp:nvSpPr>
        <dsp:cNvPr id="0" name=""/>
        <dsp:cNvSpPr/>
      </dsp:nvSpPr>
      <dsp:spPr>
        <a:xfrm>
          <a:off x="1819231" y="326191"/>
          <a:ext cx="2715346" cy="2715346"/>
        </a:xfrm>
        <a:custGeom>
          <a:avLst/>
          <a:gdLst/>
          <a:ahLst/>
          <a:cxnLst/>
          <a:rect l="0" t="0" r="0" b="0"/>
          <a:pathLst>
            <a:path>
              <a:moveTo>
                <a:pt x="277167" y="535612"/>
              </a:moveTo>
              <a:arcTo wR="1357673" hR="1357673" stAng="13035856" swAng="1297153"/>
            </a:path>
          </a:pathLst>
        </a:custGeom>
        <a:noFill/>
        <a:ln w="63500" cap="flat" cmpd="sng" algn="ctr">
          <a:solidFill>
            <a:schemeClr val="accent6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C972E-37DB-48D1-B1D3-7B7B2C0DE715}">
      <dsp:nvSpPr>
        <dsp:cNvPr id="0" name=""/>
        <dsp:cNvSpPr/>
      </dsp:nvSpPr>
      <dsp:spPr>
        <a:xfrm>
          <a:off x="2622505" y="834"/>
          <a:ext cx="1044089" cy="67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Sprint planning</a:t>
          </a:r>
          <a:endParaRPr lang="en-US" sz="1700" kern="1200" dirty="0"/>
        </a:p>
      </dsp:txBody>
      <dsp:txXfrm>
        <a:off x="2655634" y="33963"/>
        <a:ext cx="977831" cy="612399"/>
      </dsp:txXfrm>
    </dsp:sp>
    <dsp:sp modelId="{55302067-EFF4-4894-AC0E-7C6920ACDBD2}">
      <dsp:nvSpPr>
        <dsp:cNvPr id="0" name=""/>
        <dsp:cNvSpPr/>
      </dsp:nvSpPr>
      <dsp:spPr>
        <a:xfrm>
          <a:off x="1808431" y="348925"/>
          <a:ext cx="2715346" cy="2715346"/>
        </a:xfrm>
        <a:custGeom>
          <a:avLst/>
          <a:gdLst/>
          <a:ahLst/>
          <a:cxnLst/>
          <a:rect l="0" t="0" r="0" b="0"/>
          <a:pathLst>
            <a:path>
              <a:moveTo>
                <a:pt x="2015554" y="170041"/>
              </a:moveTo>
              <a:arcTo wR="1357673" hR="1357673" stAng="17939041" swAng="1363120"/>
            </a:path>
          </a:pathLst>
        </a:custGeom>
        <a:noFill/>
        <a:ln w="63500" cap="flat" cmpd="sng" algn="ctr">
          <a:solidFill>
            <a:schemeClr val="accent6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B3887-47D2-4408-9750-57AC87BC9C29}">
      <dsp:nvSpPr>
        <dsp:cNvPr id="0" name=""/>
        <dsp:cNvSpPr/>
      </dsp:nvSpPr>
      <dsp:spPr>
        <a:xfrm>
          <a:off x="3948872" y="1008462"/>
          <a:ext cx="1044089" cy="678657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Sprint</a:t>
          </a:r>
          <a:endParaRPr lang="en-US" sz="1700" kern="1200" dirty="0"/>
        </a:p>
      </dsp:txBody>
      <dsp:txXfrm>
        <a:off x="3982001" y="1041591"/>
        <a:ext cx="977831" cy="612399"/>
      </dsp:txXfrm>
    </dsp:sp>
    <dsp:sp modelId="{1CA09EC2-B206-4203-A5E8-2B60A1256B30}">
      <dsp:nvSpPr>
        <dsp:cNvPr id="0" name=""/>
        <dsp:cNvSpPr/>
      </dsp:nvSpPr>
      <dsp:spPr>
        <a:xfrm>
          <a:off x="1803924" y="419388"/>
          <a:ext cx="2715346" cy="2715346"/>
        </a:xfrm>
        <a:custGeom>
          <a:avLst/>
          <a:gdLst/>
          <a:ahLst/>
          <a:cxnLst/>
          <a:rect l="0" t="0" r="0" b="0"/>
          <a:pathLst>
            <a:path>
              <a:moveTo>
                <a:pt x="2713085" y="1435983"/>
              </a:moveTo>
              <a:arcTo wR="1357673" hR="1357673" stAng="21798398" swAng="1314618"/>
            </a:path>
          </a:pathLst>
        </a:custGeom>
        <a:noFill/>
        <a:ln w="63500" cap="flat" cmpd="sng" algn="ctr">
          <a:solidFill>
            <a:schemeClr val="accent6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A490B-0DA8-43E8-8657-942B421DB796}">
      <dsp:nvSpPr>
        <dsp:cNvPr id="0" name=""/>
        <dsp:cNvSpPr/>
      </dsp:nvSpPr>
      <dsp:spPr>
        <a:xfrm>
          <a:off x="3455674" y="2502977"/>
          <a:ext cx="1044089" cy="678657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381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UAT/QA</a:t>
          </a:r>
          <a:endParaRPr lang="en-US" sz="1700" kern="1200" dirty="0"/>
        </a:p>
      </dsp:txBody>
      <dsp:txXfrm>
        <a:off x="3488803" y="2536106"/>
        <a:ext cx="977831" cy="612399"/>
      </dsp:txXfrm>
    </dsp:sp>
    <dsp:sp modelId="{E56643A2-348E-453C-9BA6-11D4A6909D58}">
      <dsp:nvSpPr>
        <dsp:cNvPr id="0" name=""/>
        <dsp:cNvSpPr/>
      </dsp:nvSpPr>
      <dsp:spPr>
        <a:xfrm>
          <a:off x="1924444" y="374637"/>
          <a:ext cx="2715346" cy="2715346"/>
        </a:xfrm>
        <a:custGeom>
          <a:avLst/>
          <a:gdLst/>
          <a:ahLst/>
          <a:cxnLst/>
          <a:rect l="0" t="0" r="0" b="0"/>
          <a:pathLst>
            <a:path>
              <a:moveTo>
                <a:pt x="1407309" y="2714438"/>
              </a:moveTo>
              <a:arcTo wR="1357673" hR="1357673" stAng="5274287" swAng="958964"/>
            </a:path>
          </a:pathLst>
        </a:custGeom>
        <a:noFill/>
        <a:ln w="63500" cap="flat" cmpd="sng" algn="ctr">
          <a:solidFill>
            <a:schemeClr val="accent6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41B93-FA99-4C48-A861-D292620DCB24}">
      <dsp:nvSpPr>
        <dsp:cNvPr id="0" name=""/>
        <dsp:cNvSpPr/>
      </dsp:nvSpPr>
      <dsp:spPr>
        <a:xfrm>
          <a:off x="1792951" y="2426780"/>
          <a:ext cx="1044089" cy="678657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Release</a:t>
          </a:r>
          <a:endParaRPr lang="en-US" sz="1700" kern="1200" dirty="0"/>
        </a:p>
      </dsp:txBody>
      <dsp:txXfrm>
        <a:off x="1826080" y="2459909"/>
        <a:ext cx="977831" cy="612399"/>
      </dsp:txXfrm>
    </dsp:sp>
    <dsp:sp modelId="{3E336A87-A362-424A-8CFE-431131F131CE}">
      <dsp:nvSpPr>
        <dsp:cNvPr id="0" name=""/>
        <dsp:cNvSpPr/>
      </dsp:nvSpPr>
      <dsp:spPr>
        <a:xfrm>
          <a:off x="1806983" y="362672"/>
          <a:ext cx="2715346" cy="2715346"/>
        </a:xfrm>
        <a:custGeom>
          <a:avLst/>
          <a:gdLst/>
          <a:ahLst/>
          <a:cxnLst/>
          <a:rect l="0" t="0" r="0" b="0"/>
          <a:pathLst>
            <a:path>
              <a:moveTo>
                <a:pt x="125433" y="1927640"/>
              </a:moveTo>
              <a:arcTo wR="1357673" hR="1357673" stAng="9310637" swAng="1203217"/>
            </a:path>
          </a:pathLst>
        </a:custGeom>
        <a:noFill/>
        <a:ln w="50800" cap="flat" cmpd="sng" algn="ctr">
          <a:solidFill>
            <a:schemeClr val="accent6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12DCE-1598-401D-9E63-FD73E6F85927}">
      <dsp:nvSpPr>
        <dsp:cNvPr id="0" name=""/>
        <dsp:cNvSpPr/>
      </dsp:nvSpPr>
      <dsp:spPr>
        <a:xfrm>
          <a:off x="1334421" y="999932"/>
          <a:ext cx="1044089" cy="678657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Product Backlog</a:t>
          </a:r>
          <a:endParaRPr lang="en-US" sz="1700" kern="1200" dirty="0"/>
        </a:p>
      </dsp:txBody>
      <dsp:txXfrm>
        <a:off x="1367550" y="1033061"/>
        <a:ext cx="977831" cy="612399"/>
      </dsp:txXfrm>
    </dsp:sp>
    <dsp:sp modelId="{26B7682C-C253-4447-AA93-7197FFA4659A}">
      <dsp:nvSpPr>
        <dsp:cNvPr id="0" name=""/>
        <dsp:cNvSpPr/>
      </dsp:nvSpPr>
      <dsp:spPr>
        <a:xfrm>
          <a:off x="1819231" y="326191"/>
          <a:ext cx="2715346" cy="2715346"/>
        </a:xfrm>
        <a:custGeom>
          <a:avLst/>
          <a:gdLst/>
          <a:ahLst/>
          <a:cxnLst/>
          <a:rect l="0" t="0" r="0" b="0"/>
          <a:pathLst>
            <a:path>
              <a:moveTo>
                <a:pt x="277167" y="535612"/>
              </a:moveTo>
              <a:arcTo wR="1357673" hR="1357673" stAng="13035856" swAng="1297153"/>
            </a:path>
          </a:pathLst>
        </a:custGeom>
        <a:noFill/>
        <a:ln w="63500" cap="flat" cmpd="sng" algn="ctr">
          <a:solidFill>
            <a:schemeClr val="accent6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429E1-1886-40F7-B81F-B5E8B027EA19}">
      <dsp:nvSpPr>
        <dsp:cNvPr id="0" name=""/>
        <dsp:cNvSpPr/>
      </dsp:nvSpPr>
      <dsp:spPr>
        <a:xfrm rot="5400000">
          <a:off x="-278290" y="1080171"/>
          <a:ext cx="1238097" cy="149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38E2B-E401-43AD-AF77-A213DA86FDA8}">
      <dsp:nvSpPr>
        <dsp:cNvPr id="0" name=""/>
        <dsp:cNvSpPr/>
      </dsp:nvSpPr>
      <dsp:spPr>
        <a:xfrm>
          <a:off x="3065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Version Control</a:t>
          </a:r>
          <a:endParaRPr lang="en-US" sz="2000" kern="1200" dirty="0"/>
        </a:p>
      </dsp:txBody>
      <dsp:txXfrm>
        <a:off x="32305" y="314146"/>
        <a:ext cx="1605418" cy="939859"/>
      </dsp:txXfrm>
    </dsp:sp>
    <dsp:sp modelId="{3057AF0B-B918-473D-809A-4D4ED8B8550B}">
      <dsp:nvSpPr>
        <dsp:cNvPr id="0" name=""/>
        <dsp:cNvSpPr/>
      </dsp:nvSpPr>
      <dsp:spPr>
        <a:xfrm rot="5400000">
          <a:off x="-278290" y="2328095"/>
          <a:ext cx="1238097" cy="149750"/>
        </a:xfrm>
        <a:prstGeom prst="rect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AB964-02A6-4D9B-B8C9-610CF5C268FE}">
      <dsp:nvSpPr>
        <dsp:cNvPr id="0" name=""/>
        <dsp:cNvSpPr/>
      </dsp:nvSpPr>
      <dsp:spPr>
        <a:xfrm>
          <a:off x="3065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Architecture</a:t>
          </a:r>
          <a:endParaRPr lang="en-US" sz="2000" kern="1200" dirty="0"/>
        </a:p>
      </dsp:txBody>
      <dsp:txXfrm>
        <a:off x="32305" y="1562070"/>
        <a:ext cx="1605418" cy="939859"/>
      </dsp:txXfrm>
    </dsp:sp>
    <dsp:sp modelId="{AD2D0099-1584-4058-B7AD-A637157B7B99}">
      <dsp:nvSpPr>
        <dsp:cNvPr id="0" name=""/>
        <dsp:cNvSpPr/>
      </dsp:nvSpPr>
      <dsp:spPr>
        <a:xfrm>
          <a:off x="345671" y="2952057"/>
          <a:ext cx="2203158" cy="149750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12FA5-9585-4DE8-B1B2-110BAD576D9D}">
      <dsp:nvSpPr>
        <dsp:cNvPr id="0" name=""/>
        <dsp:cNvSpPr/>
      </dsp:nvSpPr>
      <dsp:spPr>
        <a:xfrm>
          <a:off x="3065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3">
            <a:hueOff val="3214361"/>
            <a:satOff val="-4823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Report</a:t>
          </a:r>
          <a:endParaRPr lang="en-US" sz="2000" kern="1200" dirty="0"/>
        </a:p>
      </dsp:txBody>
      <dsp:txXfrm>
        <a:off x="32305" y="2809994"/>
        <a:ext cx="1605418" cy="939859"/>
      </dsp:txXfrm>
    </dsp:sp>
    <dsp:sp modelId="{7D1BEB3F-682C-4D79-B34D-8C508568754A}">
      <dsp:nvSpPr>
        <dsp:cNvPr id="0" name=""/>
        <dsp:cNvSpPr/>
      </dsp:nvSpPr>
      <dsp:spPr>
        <a:xfrm rot="16200000">
          <a:off x="1934694" y="2328095"/>
          <a:ext cx="1238097" cy="149750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2D98E-F7A7-4D87-886C-4EC89A21A47C}">
      <dsp:nvSpPr>
        <dsp:cNvPr id="0" name=""/>
        <dsp:cNvSpPr/>
      </dsp:nvSpPr>
      <dsp:spPr>
        <a:xfrm>
          <a:off x="2216050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3">
            <a:hueOff val="4821541"/>
            <a:satOff val="-7234"/>
            <a:lumOff val="-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Lab Management</a:t>
          </a:r>
          <a:endParaRPr lang="en-US" sz="2000" kern="1200" dirty="0"/>
        </a:p>
      </dsp:txBody>
      <dsp:txXfrm>
        <a:off x="2245290" y="2809994"/>
        <a:ext cx="1605418" cy="939859"/>
      </dsp:txXfrm>
    </dsp:sp>
    <dsp:sp modelId="{8C85A001-872A-4441-B44D-A57840AA9E44}">
      <dsp:nvSpPr>
        <dsp:cNvPr id="0" name=""/>
        <dsp:cNvSpPr/>
      </dsp:nvSpPr>
      <dsp:spPr>
        <a:xfrm rot="16200000">
          <a:off x="1934694" y="1080171"/>
          <a:ext cx="1238097" cy="149750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9027D-D9BD-481A-97B0-3DD25F913E9F}">
      <dsp:nvSpPr>
        <dsp:cNvPr id="0" name=""/>
        <dsp:cNvSpPr/>
      </dsp:nvSpPr>
      <dsp:spPr>
        <a:xfrm>
          <a:off x="2216050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3">
            <a:hueOff val="6428722"/>
            <a:satOff val="-9646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Testing</a:t>
          </a:r>
          <a:endParaRPr lang="en-US" sz="2000" kern="1200" dirty="0"/>
        </a:p>
      </dsp:txBody>
      <dsp:txXfrm>
        <a:off x="2245290" y="1562070"/>
        <a:ext cx="1605418" cy="939859"/>
      </dsp:txXfrm>
    </dsp:sp>
    <dsp:sp modelId="{E01A1012-99A7-4D5F-A9AD-13168A6B5036}">
      <dsp:nvSpPr>
        <dsp:cNvPr id="0" name=""/>
        <dsp:cNvSpPr/>
      </dsp:nvSpPr>
      <dsp:spPr>
        <a:xfrm>
          <a:off x="2558656" y="456209"/>
          <a:ext cx="2203158" cy="149750"/>
        </a:xfrm>
        <a:prstGeom prst="rect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3C9CD-776B-4A73-A716-D9380AF2FC60}">
      <dsp:nvSpPr>
        <dsp:cNvPr id="0" name=""/>
        <dsp:cNvSpPr/>
      </dsp:nvSpPr>
      <dsp:spPr>
        <a:xfrm>
          <a:off x="2216050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3">
            <a:hueOff val="8035903"/>
            <a:satOff val="-12057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 Item tracking</a:t>
          </a:r>
          <a:endParaRPr lang="en-US" sz="2000" kern="1200" dirty="0"/>
        </a:p>
      </dsp:txBody>
      <dsp:txXfrm>
        <a:off x="2245290" y="314146"/>
        <a:ext cx="1605418" cy="939859"/>
      </dsp:txXfrm>
    </dsp:sp>
    <dsp:sp modelId="{E283D829-B717-4E4C-B101-F9D25F2D9251}">
      <dsp:nvSpPr>
        <dsp:cNvPr id="0" name=""/>
        <dsp:cNvSpPr/>
      </dsp:nvSpPr>
      <dsp:spPr>
        <a:xfrm rot="5400000">
          <a:off x="4147679" y="1080171"/>
          <a:ext cx="1238097" cy="149750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0B59F-6500-424E-90E6-29FE98B4CD02}">
      <dsp:nvSpPr>
        <dsp:cNvPr id="0" name=""/>
        <dsp:cNvSpPr/>
      </dsp:nvSpPr>
      <dsp:spPr>
        <a:xfrm>
          <a:off x="4429035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3">
            <a:hueOff val="9643083"/>
            <a:satOff val="-14469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Development</a:t>
          </a:r>
          <a:endParaRPr lang="en-US" sz="2000" kern="1200" dirty="0"/>
        </a:p>
      </dsp:txBody>
      <dsp:txXfrm>
        <a:off x="4458275" y="314146"/>
        <a:ext cx="1605418" cy="939859"/>
      </dsp:txXfrm>
    </dsp:sp>
    <dsp:sp modelId="{778F6F67-63B4-4B34-8D62-97F0EE724A70}">
      <dsp:nvSpPr>
        <dsp:cNvPr id="0" name=""/>
        <dsp:cNvSpPr/>
      </dsp:nvSpPr>
      <dsp:spPr>
        <a:xfrm>
          <a:off x="4429035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Build Automation</a:t>
          </a:r>
          <a:endParaRPr lang="en-US" sz="2000" kern="1200" dirty="0"/>
        </a:p>
      </dsp:txBody>
      <dsp:txXfrm>
        <a:off x="4458275" y="1562070"/>
        <a:ext cx="1605418" cy="93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A2C8484-18FB-4AFC-BE89-0E169D86DC35}" type="datetimeFigureOut">
              <a:rPr lang="en-US"/>
              <a:pPr>
                <a:defRPr/>
              </a:pPr>
              <a:t>7/25/2014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15EACC4-6259-4F49-9DAE-16F2B14529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9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DA2B8BA-00C0-4D33-B473-542EB7EFC8BE}" type="datetimeFigureOut">
              <a:rPr lang="en-US"/>
              <a:pPr>
                <a:defRPr/>
              </a:pPr>
              <a:t>7/25/2014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297298-0C85-40F7-8D86-C3F664D880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79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BA’s,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, Testing teams were w</a:t>
            </a:r>
            <a:r>
              <a:rPr lang="en-US" dirty="0" smtClean="0"/>
              <a:t>orking in Silo.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FE265-3C6C-4391-A056-76A91DC6A7E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297298-0C85-40F7-8D86-C3F664D880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A42F8-7974-4F3E-8918-B78A919CB1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2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297298-0C85-40F7-8D86-C3F664D880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4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2B6E47-08D7-4728-97ED-F49FC7D61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9A8AE6-E209-48B5-AD70-ACDDA735CC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0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ain _CY_image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669925"/>
            <a:ext cx="4816475" cy="6188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651000" y="2573338"/>
            <a:ext cx="676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buFont typeface="Arial" charset="0"/>
              <a:buChar char="•"/>
            </a:pPr>
            <a:r>
              <a:rPr lang="en-US"/>
              <a:t>  Click to edit Master text styles</a:t>
            </a: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600" dirty="0" smtClean="0">
                <a:solidFill>
                  <a:srgbClr val="262626"/>
                </a:solidFill>
                <a:cs typeface="Arial" charset="0"/>
              </a:rPr>
              <a:t>Copyright © 2012.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742D43-1451-40AA-80B5-8B120F6858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1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3573F8-30C2-4808-BA2B-0114D544F7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8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AFD931D-7C9E-48AF-A7DB-0ACB757B5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0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3C4020-4F42-47D5-AC21-1FA3879378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16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6FD115-EE91-42C7-8781-D38D611400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" b="1221"/>
          <a:stretch>
            <a:fillRect/>
          </a:stretch>
        </p:blipFill>
        <p:spPr bwMode="auto">
          <a:xfrm>
            <a:off x="0" y="693738"/>
            <a:ext cx="9144000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3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>
            <a:grpSpLocks/>
          </p:cNvGrpSpPr>
          <p:nvPr userDrawn="1"/>
        </p:nvGrpSpPr>
        <p:grpSpPr bwMode="auto">
          <a:xfrm>
            <a:off x="0" y="679643"/>
            <a:ext cx="9144000" cy="82550"/>
            <a:chOff x="18434304" y="20116800"/>
            <a:chExt cx="8485632" cy="82296"/>
          </a:xfrm>
        </p:grpSpPr>
        <p:sp>
          <p:nvSpPr>
            <p:cNvPr id="8" name="Rectangle 4" descr="Level bars"/>
            <p:cNvSpPr>
              <a:spLocks noChangeArrowheads="1" noChangeShapeType="1"/>
            </p:cNvSpPr>
            <p:nvPr/>
          </p:nvSpPr>
          <p:spPr bwMode="auto">
            <a:xfrm>
              <a:off x="18434304" y="20116800"/>
              <a:ext cx="2828544" cy="82296"/>
            </a:xfrm>
            <a:prstGeom prst="rect">
              <a:avLst/>
            </a:prstGeom>
            <a:solidFill>
              <a:srgbClr val="FFCC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9" name="Rectangle 5" descr="level bars"/>
            <p:cNvSpPr>
              <a:spLocks noChangeArrowheads="1" noChangeShapeType="1"/>
            </p:cNvSpPr>
            <p:nvPr/>
          </p:nvSpPr>
          <p:spPr bwMode="auto">
            <a:xfrm>
              <a:off x="21262848" y="20116800"/>
              <a:ext cx="2828544" cy="82296"/>
            </a:xfrm>
            <a:prstGeom prst="rect">
              <a:avLst/>
            </a:prstGeom>
            <a:solidFill>
              <a:srgbClr val="C000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10" name="Rectangle 6" descr="level bars"/>
            <p:cNvSpPr>
              <a:spLocks noChangeArrowheads="1" noChangeShapeType="1"/>
            </p:cNvSpPr>
            <p:nvPr/>
          </p:nvSpPr>
          <p:spPr bwMode="auto">
            <a:xfrm>
              <a:off x="24091392" y="20116800"/>
              <a:ext cx="2828544" cy="82296"/>
            </a:xfrm>
            <a:prstGeom prst="rect">
              <a:avLst/>
            </a:prstGeom>
            <a:solidFill>
              <a:srgbClr val="17365D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</p:grpSp>
      <p:pic>
        <p:nvPicPr>
          <p:cNvPr id="11" name="Picture 10" descr="loop process arrow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65541" y="1786963"/>
            <a:ext cx="1446863" cy="1269892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221064" y="1413448"/>
            <a:ext cx="8440615" cy="3299229"/>
            <a:chOff x="221064" y="1413448"/>
            <a:chExt cx="8440615" cy="4585188"/>
          </a:xfrm>
        </p:grpSpPr>
        <p:sp>
          <p:nvSpPr>
            <p:cNvPr id="12" name="Rounded Rectangle 11"/>
            <p:cNvSpPr/>
            <p:nvPr userDrawn="1"/>
          </p:nvSpPr>
          <p:spPr>
            <a:xfrm>
              <a:off x="1338469" y="2995235"/>
              <a:ext cx="1034109" cy="792962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Project Planning</a:t>
              </a:r>
              <a:endPara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1234401" y="1496484"/>
              <a:ext cx="311553" cy="4502152"/>
              <a:chOff x="2101854" y="1124925"/>
              <a:chExt cx="321402" cy="5106103"/>
            </a:xfrm>
          </p:grpSpPr>
          <p:cxnSp>
            <p:nvCxnSpPr>
              <p:cNvPr id="19" name="Shape 71"/>
              <p:cNvCxnSpPr/>
              <p:nvPr/>
            </p:nvCxnSpPr>
            <p:spPr>
              <a:xfrm rot="5400000" flipH="1" flipV="1">
                <a:off x="689220" y="2537559"/>
                <a:ext cx="3146670" cy="321402"/>
              </a:xfrm>
              <a:prstGeom prst="bentConnector2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hape 58"/>
              <p:cNvCxnSpPr/>
              <p:nvPr/>
            </p:nvCxnSpPr>
            <p:spPr>
              <a:xfrm rot="16200000" flipH="1">
                <a:off x="1227502" y="5111627"/>
                <a:ext cx="1995856" cy="242945"/>
              </a:xfrm>
              <a:prstGeom prst="bentConnector2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2" name="Pentagon 21"/>
            <p:cNvSpPr/>
            <p:nvPr userDrawn="1"/>
          </p:nvSpPr>
          <p:spPr>
            <a:xfrm>
              <a:off x="2525047" y="2688942"/>
              <a:ext cx="1045906" cy="1171763"/>
            </a:xfrm>
            <a:prstGeom prst="homePlate">
              <a:avLst>
                <a:gd name="adj" fmla="val 1718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/>
                <a:t>Business Case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/>
                <a:t>Vision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/>
                <a:t>Team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/>
                <a:t>User Stories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/>
                <a:t>Product Backlog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/>
                <a:t>Release Plan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/>
                <a:t>Logistics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/>
                <a:t>Sprint duration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/>
                <a:t>“Done” Definition</a:t>
              </a:r>
              <a:endParaRPr lang="en-US" sz="600" dirty="0"/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221064" y="1413448"/>
              <a:ext cx="896242" cy="4567934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" rtlCol="0" anchor="ctr">
              <a:noAutofit/>
            </a:bodyPr>
            <a:lstStyle/>
            <a:p>
              <a:pPr algn="ctr"/>
              <a:r>
                <a: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r o j e c t  M o n </a:t>
              </a:r>
              <a:r>
                <a:rPr lang="en-US" sz="2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r>
                <a: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t o r </a:t>
              </a:r>
              <a:r>
                <a:rPr lang="en-US" sz="2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r>
                <a: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n g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4" name="Diagram 23"/>
            <p:cNvGraphicFramePr/>
            <p:nvPr userDrawn="1">
              <p:extLst>
                <p:ext uri="{D42A27DB-BD31-4B8C-83A1-F6EECF244321}">
                  <p14:modId xmlns:p14="http://schemas.microsoft.com/office/powerpoint/2010/main" val="70744207"/>
                </p:ext>
              </p:extLst>
            </p:nvPr>
          </p:nvGraphicFramePr>
          <p:xfrm>
            <a:off x="2372578" y="1413448"/>
            <a:ext cx="6289101" cy="442175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5" name="TextBox 24"/>
            <p:cNvSpPr txBox="1"/>
            <p:nvPr userDrawn="1"/>
          </p:nvSpPr>
          <p:spPr>
            <a:xfrm>
              <a:off x="5074267" y="4149043"/>
              <a:ext cx="1140744" cy="3528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+mn-lt"/>
                </a:rPr>
                <a:t>Issue</a:t>
              </a:r>
              <a:endParaRPr lang="en-US" sz="105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24716" y="852435"/>
            <a:ext cx="2500331" cy="363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1" name="Table Placeholder 30"/>
          <p:cNvSpPr>
            <a:spLocks noGrp="1"/>
          </p:cNvSpPr>
          <p:nvPr>
            <p:ph type="tbl" sz="quarter" idx="11"/>
          </p:nvPr>
        </p:nvSpPr>
        <p:spPr>
          <a:xfrm>
            <a:off x="192583" y="4802781"/>
            <a:ext cx="8802687" cy="16583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29" name="Curved Connector 28"/>
          <p:cNvCxnSpPr/>
          <p:nvPr userDrawn="1"/>
        </p:nvCxnSpPr>
        <p:spPr>
          <a:xfrm rot="16200000" flipV="1">
            <a:off x="5449250" y="3896674"/>
            <a:ext cx="640988" cy="119113"/>
          </a:xfrm>
          <a:prstGeom prst="curvedConnector3">
            <a:avLst>
              <a:gd name="adj1" fmla="val -4982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 userDrawn="1"/>
        </p:nvCxnSpPr>
        <p:spPr>
          <a:xfrm rot="5400000">
            <a:off x="5686203" y="2743422"/>
            <a:ext cx="705295" cy="571500"/>
          </a:xfrm>
          <a:prstGeom prst="curvedConnector3">
            <a:avLst>
              <a:gd name="adj1" fmla="val -6721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7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9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6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9C6543-0D80-431C-9EDC-E4ECE94DA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6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8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0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7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3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30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3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2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3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4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4440C5-080F-4FDD-ADE2-942CF3792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846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39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9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3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8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01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6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11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BF3662-595A-4D61-A92A-3A30C9C414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249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6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815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86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642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5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1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" y="17133"/>
            <a:ext cx="2343215" cy="6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8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4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9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7935F3-6601-41A1-99D9-12F71B599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268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8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0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4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Cybage</a:t>
            </a: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Cybage</a:t>
            </a: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employee/s for training purpose only.</a:t>
            </a:r>
            <a:b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2B6E47-08D7-4728-97ED-F49FC7D61EC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243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9C6543-0D80-431C-9EDC-E4ECE94DA62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376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4440C5-080F-4FDD-ADE2-942CF379261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68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BF3662-595A-4D61-A92A-3A30C9C414A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288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7935F3-6601-41A1-99D9-12F71B5994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252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B038EE1-874D-4999-9B70-F6CCFB947B6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357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03517B0-D9BC-4084-853B-624353E7320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5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B038EE1-874D-4999-9B70-F6CCFB947B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4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33CFC57-DD00-4106-95A2-80276076FDE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196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6E7838-021C-415A-8AD7-FCB23D33A25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204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9A8AE6-E209-48B5-AD70-ACDDA735CC8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916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ain _CY_image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669925"/>
            <a:ext cx="4816475" cy="6188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651000" y="2573338"/>
            <a:ext cx="676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buFont typeface="Arial" charset="0"/>
              <a:buChar char="•"/>
            </a:pPr>
            <a:r>
              <a:rPr lang="en-US">
                <a:solidFill>
                  <a:prstClr val="black"/>
                </a:solidFill>
              </a:rPr>
              <a:t>  Click to edit Master text styles</a:t>
            </a: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600" dirty="0" smtClean="0">
                <a:solidFill>
                  <a:srgbClr val="262626"/>
                </a:solidFill>
                <a:cs typeface="Arial" charset="0"/>
              </a:rPr>
              <a:t>Copyright © 2012.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742D43-1451-40AA-80B5-8B120F68589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312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3573F8-30C2-4808-BA2B-0114D544F7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34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AFD931D-7C9E-48AF-A7DB-0ACB757B5EC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5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3C4020-4F42-47D5-AC21-1FA387937809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8927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6FD115-EE91-42C7-8781-D38D6114009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017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" b="1221"/>
          <a:stretch>
            <a:fillRect/>
          </a:stretch>
        </p:blipFill>
        <p:spPr bwMode="auto">
          <a:xfrm>
            <a:off x="0" y="693738"/>
            <a:ext cx="9144000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845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FS@CybageScrumFul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>
            <a:grpSpLocks/>
          </p:cNvGrpSpPr>
          <p:nvPr userDrawn="1"/>
        </p:nvGrpSpPr>
        <p:grpSpPr bwMode="auto">
          <a:xfrm>
            <a:off x="0" y="679643"/>
            <a:ext cx="9144000" cy="82550"/>
            <a:chOff x="18434304" y="20116800"/>
            <a:chExt cx="8485632" cy="82296"/>
          </a:xfrm>
        </p:grpSpPr>
        <p:sp>
          <p:nvSpPr>
            <p:cNvPr id="8" name="Rectangle 4" descr="Level bars"/>
            <p:cNvSpPr>
              <a:spLocks noChangeArrowheads="1" noChangeShapeType="1"/>
            </p:cNvSpPr>
            <p:nvPr/>
          </p:nvSpPr>
          <p:spPr bwMode="auto">
            <a:xfrm>
              <a:off x="18434304" y="20116800"/>
              <a:ext cx="2828544" cy="82296"/>
            </a:xfrm>
            <a:prstGeom prst="rect">
              <a:avLst/>
            </a:prstGeom>
            <a:solidFill>
              <a:srgbClr val="FFCC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>
                <a:solidFill>
                  <a:prstClr val="black"/>
                </a:solidFill>
              </a:endParaRPr>
            </a:p>
          </p:txBody>
        </p:sp>
        <p:sp>
          <p:nvSpPr>
            <p:cNvPr id="9" name="Rectangle 5" descr="level bars"/>
            <p:cNvSpPr>
              <a:spLocks noChangeArrowheads="1" noChangeShapeType="1"/>
            </p:cNvSpPr>
            <p:nvPr/>
          </p:nvSpPr>
          <p:spPr bwMode="auto">
            <a:xfrm>
              <a:off x="21262848" y="20116800"/>
              <a:ext cx="2828544" cy="82296"/>
            </a:xfrm>
            <a:prstGeom prst="rect">
              <a:avLst/>
            </a:prstGeom>
            <a:solidFill>
              <a:srgbClr val="C000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>
                <a:solidFill>
                  <a:prstClr val="black"/>
                </a:solidFill>
              </a:endParaRPr>
            </a:p>
          </p:txBody>
        </p:sp>
        <p:sp>
          <p:nvSpPr>
            <p:cNvPr id="10" name="Rectangle 6" descr="level bars"/>
            <p:cNvSpPr>
              <a:spLocks noChangeArrowheads="1" noChangeShapeType="1"/>
            </p:cNvSpPr>
            <p:nvPr/>
          </p:nvSpPr>
          <p:spPr bwMode="auto">
            <a:xfrm>
              <a:off x="24091392" y="20116800"/>
              <a:ext cx="2828544" cy="82296"/>
            </a:xfrm>
            <a:prstGeom prst="rect">
              <a:avLst/>
            </a:prstGeom>
            <a:solidFill>
              <a:srgbClr val="17365D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>
                <a:solidFill>
                  <a:prstClr val="black"/>
                </a:solidFill>
              </a:endParaRPr>
            </a:p>
          </p:txBody>
        </p:sp>
      </p:grpSp>
      <p:pic>
        <p:nvPicPr>
          <p:cNvPr id="11" name="Picture 10" descr="loop process arrow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78007" y="2279415"/>
            <a:ext cx="1446863" cy="1269892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338469" y="2995235"/>
            <a:ext cx="1034109" cy="79296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Planning</a:t>
            </a:r>
            <a:endParaRPr lang="en-US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Connector 12"/>
          <p:cNvSpPr/>
          <p:nvPr userDrawn="1"/>
        </p:nvSpPr>
        <p:spPr>
          <a:xfrm>
            <a:off x="1781659" y="3040776"/>
            <a:ext cx="73865" cy="747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lowchart: Connector 13"/>
          <p:cNvSpPr/>
          <p:nvPr userDrawn="1"/>
        </p:nvSpPr>
        <p:spPr>
          <a:xfrm>
            <a:off x="2086585" y="3167192"/>
            <a:ext cx="73865" cy="747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lowchart: Connector 15"/>
          <p:cNvSpPr/>
          <p:nvPr userDrawn="1"/>
        </p:nvSpPr>
        <p:spPr>
          <a:xfrm>
            <a:off x="2741904" y="2914361"/>
            <a:ext cx="73865" cy="747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lowchart: Connector 16"/>
          <p:cNvSpPr/>
          <p:nvPr userDrawn="1"/>
        </p:nvSpPr>
        <p:spPr>
          <a:xfrm>
            <a:off x="4556995" y="3692956"/>
            <a:ext cx="73865" cy="747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4401" y="1496484"/>
            <a:ext cx="311553" cy="4502152"/>
            <a:chOff x="2101854" y="1124925"/>
            <a:chExt cx="321402" cy="5106103"/>
          </a:xfrm>
        </p:grpSpPr>
        <p:cxnSp>
          <p:nvCxnSpPr>
            <p:cNvPr id="19" name="Shape 71"/>
            <p:cNvCxnSpPr/>
            <p:nvPr/>
          </p:nvCxnSpPr>
          <p:spPr>
            <a:xfrm rot="5400000" flipH="1" flipV="1">
              <a:off x="689220" y="2537559"/>
              <a:ext cx="3146670" cy="321402"/>
            </a:xfrm>
            <a:prstGeom prst="bent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hape 58"/>
            <p:cNvCxnSpPr/>
            <p:nvPr/>
          </p:nvCxnSpPr>
          <p:spPr>
            <a:xfrm rot="16200000" flipH="1">
              <a:off x="1227502" y="5111627"/>
              <a:ext cx="1995856" cy="242945"/>
            </a:xfrm>
            <a:prstGeom prst="bent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Pentagon 21"/>
          <p:cNvSpPr/>
          <p:nvPr userDrawn="1"/>
        </p:nvSpPr>
        <p:spPr>
          <a:xfrm>
            <a:off x="2525047" y="2866322"/>
            <a:ext cx="1045906" cy="994383"/>
          </a:xfrm>
          <a:prstGeom prst="homePlate">
            <a:avLst>
              <a:gd name="adj" fmla="val 1718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7013" indent="-109538">
              <a:buFont typeface="Arial" pitchFamily="34" charset="0"/>
              <a:buChar char="•"/>
            </a:pPr>
            <a:r>
              <a:rPr lang="en-US" sz="600" dirty="0" smtClean="0">
                <a:solidFill>
                  <a:prstClr val="black"/>
                </a:solidFill>
              </a:rPr>
              <a:t>Business Case</a:t>
            </a:r>
          </a:p>
          <a:p>
            <a:pPr marL="227013" indent="-109538">
              <a:buFont typeface="Arial" pitchFamily="34" charset="0"/>
              <a:buChar char="•"/>
            </a:pPr>
            <a:r>
              <a:rPr lang="en-US" sz="600" dirty="0" smtClean="0">
                <a:solidFill>
                  <a:prstClr val="black"/>
                </a:solidFill>
              </a:rPr>
              <a:t>Vision</a:t>
            </a:r>
          </a:p>
          <a:p>
            <a:pPr marL="227013" indent="-109538">
              <a:buFont typeface="Arial" pitchFamily="34" charset="0"/>
              <a:buChar char="•"/>
            </a:pPr>
            <a:r>
              <a:rPr lang="en-US" sz="600" dirty="0" smtClean="0">
                <a:solidFill>
                  <a:prstClr val="black"/>
                </a:solidFill>
              </a:rPr>
              <a:t>Team</a:t>
            </a:r>
          </a:p>
          <a:p>
            <a:pPr marL="227013" indent="-109538">
              <a:buFont typeface="Arial" pitchFamily="34" charset="0"/>
              <a:buChar char="•"/>
            </a:pPr>
            <a:r>
              <a:rPr lang="en-US" sz="600" dirty="0" smtClean="0">
                <a:solidFill>
                  <a:prstClr val="black"/>
                </a:solidFill>
              </a:rPr>
              <a:t>User Stories</a:t>
            </a:r>
          </a:p>
          <a:p>
            <a:pPr marL="227013" indent="-109538">
              <a:buFont typeface="Arial" pitchFamily="34" charset="0"/>
              <a:buChar char="•"/>
            </a:pPr>
            <a:r>
              <a:rPr lang="en-US" sz="600" dirty="0" smtClean="0">
                <a:solidFill>
                  <a:prstClr val="black"/>
                </a:solidFill>
              </a:rPr>
              <a:t>Product Backlog</a:t>
            </a:r>
          </a:p>
          <a:p>
            <a:pPr marL="227013" indent="-109538">
              <a:buFont typeface="Arial" pitchFamily="34" charset="0"/>
              <a:buChar char="•"/>
            </a:pPr>
            <a:r>
              <a:rPr lang="en-US" sz="600" dirty="0" smtClean="0">
                <a:solidFill>
                  <a:prstClr val="black"/>
                </a:solidFill>
              </a:rPr>
              <a:t>Release Plan</a:t>
            </a:r>
          </a:p>
          <a:p>
            <a:pPr marL="227013" indent="-109538">
              <a:buFont typeface="Arial" pitchFamily="34" charset="0"/>
              <a:buChar char="•"/>
            </a:pPr>
            <a:r>
              <a:rPr lang="en-US" sz="600" dirty="0" smtClean="0">
                <a:solidFill>
                  <a:prstClr val="black"/>
                </a:solidFill>
              </a:rPr>
              <a:t>Logistics</a:t>
            </a:r>
          </a:p>
          <a:p>
            <a:pPr marL="227013" indent="-109538">
              <a:buFont typeface="Arial" pitchFamily="34" charset="0"/>
              <a:buChar char="•"/>
            </a:pPr>
            <a:r>
              <a:rPr lang="en-US" sz="600" dirty="0" smtClean="0">
                <a:solidFill>
                  <a:prstClr val="black"/>
                </a:solidFill>
              </a:rPr>
              <a:t>Sprint duration</a:t>
            </a:r>
          </a:p>
          <a:p>
            <a:pPr marL="227013" indent="-109538">
              <a:buFont typeface="Arial" pitchFamily="34" charset="0"/>
              <a:buChar char="•"/>
            </a:pPr>
            <a:r>
              <a:rPr lang="en-US" sz="600" dirty="0" smtClean="0">
                <a:solidFill>
                  <a:prstClr val="black"/>
                </a:solidFill>
              </a:rPr>
              <a:t>“Done” Definition</a:t>
            </a:r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221064" y="1413448"/>
            <a:ext cx="896242" cy="456793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" rtlCol="0" anchor="ctr">
            <a:no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r o j e c t  M o n </a:t>
            </a:r>
            <a:r>
              <a:rPr lang="en-US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 o r </a:t>
            </a:r>
            <a:r>
              <a:rPr lang="en-US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g</a:t>
            </a:r>
            <a:endParaRPr lang="en-US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Diagram 23"/>
          <p:cNvGraphicFramePr/>
          <p:nvPr userDrawn="1">
            <p:extLst/>
          </p:nvPr>
        </p:nvGraphicFramePr>
        <p:xfrm>
          <a:off x="3295859" y="1886204"/>
          <a:ext cx="5365819" cy="3949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5473002" y="4221596"/>
            <a:ext cx="86415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38100" h="254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prstClr val="white"/>
                </a:solidFill>
                <a:latin typeface="Calibri"/>
              </a:rPr>
              <a:t>Issue</a:t>
            </a:r>
            <a:endParaRPr lang="en-US" sz="10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Curved Connector 26"/>
          <p:cNvCxnSpPr/>
          <p:nvPr userDrawn="1"/>
        </p:nvCxnSpPr>
        <p:spPr>
          <a:xfrm rot="16200000" flipV="1">
            <a:off x="5658296" y="4635211"/>
            <a:ext cx="838564" cy="519165"/>
          </a:xfrm>
          <a:prstGeom prst="curvedConnector3">
            <a:avLst>
              <a:gd name="adj1" fmla="val -15906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24716" y="852435"/>
            <a:ext cx="2500331" cy="363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28" name="Curved Connector 27"/>
          <p:cNvCxnSpPr/>
          <p:nvPr userDrawn="1"/>
        </p:nvCxnSpPr>
        <p:spPr>
          <a:xfrm rot="10800000" flipV="1">
            <a:off x="5817995" y="3391716"/>
            <a:ext cx="1019593" cy="829880"/>
          </a:xfrm>
          <a:prstGeom prst="curved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69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03517B0-D9BC-4084-853B-624353E732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259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>
            <a:grpSpLocks/>
          </p:cNvGrpSpPr>
          <p:nvPr userDrawn="1"/>
        </p:nvGrpSpPr>
        <p:grpSpPr bwMode="auto">
          <a:xfrm>
            <a:off x="0" y="679643"/>
            <a:ext cx="9144000" cy="82550"/>
            <a:chOff x="18434304" y="20116800"/>
            <a:chExt cx="8485632" cy="82296"/>
          </a:xfrm>
        </p:grpSpPr>
        <p:sp>
          <p:nvSpPr>
            <p:cNvPr id="8" name="Rectangle 4" descr="Level bars"/>
            <p:cNvSpPr>
              <a:spLocks noChangeArrowheads="1" noChangeShapeType="1"/>
            </p:cNvSpPr>
            <p:nvPr/>
          </p:nvSpPr>
          <p:spPr bwMode="auto">
            <a:xfrm>
              <a:off x="18434304" y="20116800"/>
              <a:ext cx="2828544" cy="82296"/>
            </a:xfrm>
            <a:prstGeom prst="rect">
              <a:avLst/>
            </a:prstGeom>
            <a:solidFill>
              <a:srgbClr val="FFCC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>
                <a:solidFill>
                  <a:prstClr val="black"/>
                </a:solidFill>
              </a:endParaRPr>
            </a:p>
          </p:txBody>
        </p:sp>
        <p:sp>
          <p:nvSpPr>
            <p:cNvPr id="9" name="Rectangle 5" descr="level bars"/>
            <p:cNvSpPr>
              <a:spLocks noChangeArrowheads="1" noChangeShapeType="1"/>
            </p:cNvSpPr>
            <p:nvPr/>
          </p:nvSpPr>
          <p:spPr bwMode="auto">
            <a:xfrm>
              <a:off x="21262848" y="20116800"/>
              <a:ext cx="2828544" cy="82296"/>
            </a:xfrm>
            <a:prstGeom prst="rect">
              <a:avLst/>
            </a:prstGeom>
            <a:solidFill>
              <a:srgbClr val="C000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>
                <a:solidFill>
                  <a:prstClr val="black"/>
                </a:solidFill>
              </a:endParaRPr>
            </a:p>
          </p:txBody>
        </p:sp>
        <p:sp>
          <p:nvSpPr>
            <p:cNvPr id="10" name="Rectangle 6" descr="level bars"/>
            <p:cNvSpPr>
              <a:spLocks noChangeArrowheads="1" noChangeShapeType="1"/>
            </p:cNvSpPr>
            <p:nvPr/>
          </p:nvSpPr>
          <p:spPr bwMode="auto">
            <a:xfrm>
              <a:off x="24091392" y="20116800"/>
              <a:ext cx="2828544" cy="82296"/>
            </a:xfrm>
            <a:prstGeom prst="rect">
              <a:avLst/>
            </a:prstGeom>
            <a:solidFill>
              <a:srgbClr val="17365D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>
                <a:solidFill>
                  <a:prstClr val="black"/>
                </a:solidFill>
              </a:endParaRPr>
            </a:p>
          </p:txBody>
        </p:sp>
      </p:grpSp>
      <p:pic>
        <p:nvPicPr>
          <p:cNvPr id="11" name="Picture 10" descr="loop process arrow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65541" y="1786963"/>
            <a:ext cx="1446863" cy="1269892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221064" y="1413448"/>
            <a:ext cx="8440615" cy="3299229"/>
            <a:chOff x="221064" y="1413448"/>
            <a:chExt cx="8440615" cy="4585188"/>
          </a:xfrm>
        </p:grpSpPr>
        <p:sp>
          <p:nvSpPr>
            <p:cNvPr id="12" name="Rounded Rectangle 11"/>
            <p:cNvSpPr/>
            <p:nvPr userDrawn="1"/>
          </p:nvSpPr>
          <p:spPr>
            <a:xfrm>
              <a:off x="1338469" y="2995235"/>
              <a:ext cx="1034109" cy="792962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Project Planning</a:t>
              </a:r>
              <a:endParaRPr 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1234401" y="1496484"/>
              <a:ext cx="311553" cy="4502152"/>
              <a:chOff x="2101854" y="1124925"/>
              <a:chExt cx="321402" cy="5106103"/>
            </a:xfrm>
          </p:grpSpPr>
          <p:cxnSp>
            <p:nvCxnSpPr>
              <p:cNvPr id="19" name="Shape 71"/>
              <p:cNvCxnSpPr/>
              <p:nvPr/>
            </p:nvCxnSpPr>
            <p:spPr>
              <a:xfrm rot="5400000" flipH="1" flipV="1">
                <a:off x="689220" y="2537559"/>
                <a:ext cx="3146670" cy="321402"/>
              </a:xfrm>
              <a:prstGeom prst="bentConnector2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hape 58"/>
              <p:cNvCxnSpPr/>
              <p:nvPr/>
            </p:nvCxnSpPr>
            <p:spPr>
              <a:xfrm rot="16200000" flipH="1">
                <a:off x="1227502" y="5111627"/>
                <a:ext cx="1995856" cy="242945"/>
              </a:xfrm>
              <a:prstGeom prst="bentConnector2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2" name="Pentagon 21"/>
            <p:cNvSpPr/>
            <p:nvPr userDrawn="1"/>
          </p:nvSpPr>
          <p:spPr>
            <a:xfrm>
              <a:off x="2525047" y="2688942"/>
              <a:ext cx="1045906" cy="1171763"/>
            </a:xfrm>
            <a:prstGeom prst="homePlate">
              <a:avLst>
                <a:gd name="adj" fmla="val 1718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>
                  <a:solidFill>
                    <a:prstClr val="black"/>
                  </a:solidFill>
                </a:rPr>
                <a:t>Business Case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>
                  <a:solidFill>
                    <a:prstClr val="black"/>
                  </a:solidFill>
                </a:rPr>
                <a:t>Vision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>
                  <a:solidFill>
                    <a:prstClr val="black"/>
                  </a:solidFill>
                </a:rPr>
                <a:t>Team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>
                  <a:solidFill>
                    <a:prstClr val="black"/>
                  </a:solidFill>
                </a:rPr>
                <a:t>User Stories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>
                  <a:solidFill>
                    <a:prstClr val="black"/>
                  </a:solidFill>
                </a:rPr>
                <a:t>Product Backlog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>
                  <a:solidFill>
                    <a:prstClr val="black"/>
                  </a:solidFill>
                </a:rPr>
                <a:t>Release Plan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>
                  <a:solidFill>
                    <a:prstClr val="black"/>
                  </a:solidFill>
                </a:rPr>
                <a:t>Logistics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>
                  <a:solidFill>
                    <a:prstClr val="black"/>
                  </a:solidFill>
                </a:rPr>
                <a:t>Sprint duration</a:t>
              </a:r>
            </a:p>
            <a:p>
              <a:pPr marL="227013" indent="-109538">
                <a:buFont typeface="Arial" pitchFamily="34" charset="0"/>
                <a:buChar char="•"/>
              </a:pPr>
              <a:r>
                <a:rPr lang="en-US" sz="600" dirty="0" smtClean="0">
                  <a:solidFill>
                    <a:prstClr val="black"/>
                  </a:solidFill>
                </a:rPr>
                <a:t>“Done” Definition</a:t>
              </a:r>
              <a:endParaRPr 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221064" y="1413448"/>
              <a:ext cx="896242" cy="4567934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" rtlCol="0" anchor="ctr">
              <a:noAutofit/>
            </a:bodyPr>
            <a:lstStyle/>
            <a:p>
              <a:pPr algn="ctr"/>
              <a:r>
                <a:rPr lang="en-US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r o j e c t  M o n </a:t>
              </a:r>
              <a:r>
                <a:rPr lang="en-US" sz="200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r>
                <a:rPr lang="en-US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t o r </a:t>
              </a:r>
              <a:r>
                <a:rPr lang="en-US" sz="2000" dirty="0" err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r>
                <a:rPr lang="en-US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n g</a:t>
              </a:r>
              <a:endPara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4" name="Diagram 23"/>
            <p:cNvGraphicFramePr/>
            <p:nvPr userDrawn="1">
              <p:extLst/>
            </p:nvPr>
          </p:nvGraphicFramePr>
          <p:xfrm>
            <a:off x="2372578" y="1413448"/>
            <a:ext cx="6289101" cy="442175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5" name="TextBox 24"/>
            <p:cNvSpPr txBox="1"/>
            <p:nvPr userDrawn="1"/>
          </p:nvSpPr>
          <p:spPr>
            <a:xfrm>
              <a:off x="5074267" y="4149043"/>
              <a:ext cx="1140744" cy="3528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prstClr val="white"/>
                  </a:solidFill>
                  <a:latin typeface="Calibri"/>
                </a:rPr>
                <a:t>Issue</a:t>
              </a:r>
              <a:endParaRPr lang="en-US" sz="105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24716" y="852435"/>
            <a:ext cx="2500331" cy="363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1" name="Table Placeholder 30"/>
          <p:cNvSpPr>
            <a:spLocks noGrp="1"/>
          </p:cNvSpPr>
          <p:nvPr>
            <p:ph type="tbl" sz="quarter" idx="11"/>
          </p:nvPr>
        </p:nvSpPr>
        <p:spPr>
          <a:xfrm>
            <a:off x="192583" y="4802781"/>
            <a:ext cx="8802687" cy="16583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29" name="Curved Connector 28"/>
          <p:cNvCxnSpPr/>
          <p:nvPr userDrawn="1"/>
        </p:nvCxnSpPr>
        <p:spPr>
          <a:xfrm rot="16200000" flipV="1">
            <a:off x="5449250" y="3896674"/>
            <a:ext cx="640988" cy="119113"/>
          </a:xfrm>
          <a:prstGeom prst="curvedConnector3">
            <a:avLst>
              <a:gd name="adj1" fmla="val -4982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 userDrawn="1"/>
        </p:nvCxnSpPr>
        <p:spPr>
          <a:xfrm rot="5400000">
            <a:off x="5686203" y="2743422"/>
            <a:ext cx="705295" cy="571500"/>
          </a:xfrm>
          <a:prstGeom prst="curvedConnector3">
            <a:avLst>
              <a:gd name="adj1" fmla="val -6721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0690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E398DE5-A5EE-419C-87B1-E4D9FC24A55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633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/>
                <a:cs typeface="Arial" pitchFamily="34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BB6EAFF-0D5C-4958-91A5-B23D2B63E99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86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33CFC57-DD00-4106-95A2-80276076F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6E7838-021C-415A-8AD7-FCB23D33A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image" Target="../media/image11.jpeg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E92262-E262-47FD-A1FE-F3C0E088E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1030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55" r:id="rId1"/>
    <p:sldLayoutId id="2147484956" r:id="rId2"/>
    <p:sldLayoutId id="2147484957" r:id="rId3"/>
    <p:sldLayoutId id="2147484958" r:id="rId4"/>
    <p:sldLayoutId id="2147484959" r:id="rId5"/>
    <p:sldLayoutId id="2147484960" r:id="rId6"/>
    <p:sldLayoutId id="2147484961" r:id="rId7"/>
    <p:sldLayoutId id="2147484962" r:id="rId8"/>
    <p:sldLayoutId id="2147484963" r:id="rId9"/>
    <p:sldLayoutId id="2147484964" r:id="rId10"/>
    <p:sldLayoutId id="2147484965" r:id="rId11"/>
    <p:sldLayoutId id="2147484966" r:id="rId12"/>
    <p:sldLayoutId id="2147484967" r:id="rId13"/>
    <p:sldLayoutId id="2147484968" r:id="rId14"/>
    <p:sldLayoutId id="2147484969" r:id="rId15"/>
    <p:sldLayoutId id="2147484970" r:id="rId16"/>
    <p:sldLayoutId id="2147484975" r:id="rId1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296" y="62196"/>
            <a:ext cx="1810537" cy="472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0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7" r:id="rId1"/>
    <p:sldLayoutId id="2147484978" r:id="rId2"/>
    <p:sldLayoutId id="2147484979" r:id="rId3"/>
    <p:sldLayoutId id="2147484980" r:id="rId4"/>
    <p:sldLayoutId id="2147484981" r:id="rId5"/>
    <p:sldLayoutId id="2147484982" r:id="rId6"/>
    <p:sldLayoutId id="2147484983" r:id="rId7"/>
    <p:sldLayoutId id="2147484984" r:id="rId8"/>
    <p:sldLayoutId id="2147484985" r:id="rId9"/>
    <p:sldLayoutId id="2147484986" r:id="rId10"/>
    <p:sldLayoutId id="2147484987" r:id="rId11"/>
    <p:sldLayoutId id="2147484988" r:id="rId12"/>
    <p:sldLayoutId id="2147484989" r:id="rId13"/>
    <p:sldLayoutId id="2147484990" r:id="rId14"/>
    <p:sldLayoutId id="2147484991" r:id="rId15"/>
    <p:sldLayoutId id="2147484992" r:id="rId16"/>
    <p:sldLayoutId id="2147484993" r:id="rId17"/>
    <p:sldLayoutId id="2147484994" r:id="rId18"/>
    <p:sldLayoutId id="2147484995" r:id="rId19"/>
    <p:sldLayoutId id="2147484996" r:id="rId20"/>
    <p:sldLayoutId id="2147484997" r:id="rId21"/>
    <p:sldLayoutId id="2147484998" r:id="rId22"/>
    <p:sldLayoutId id="2147484999" r:id="rId23"/>
    <p:sldLayoutId id="2147485000" r:id="rId24"/>
    <p:sldLayoutId id="2147485001" r:id="rId25"/>
    <p:sldLayoutId id="2147485002" r:id="rId26"/>
    <p:sldLayoutId id="2147485003" r:id="rId27"/>
    <p:sldLayoutId id="2147485004" r:id="rId28"/>
    <p:sldLayoutId id="2147485005" r:id="rId29"/>
    <p:sldLayoutId id="2147485006" r:id="rId30"/>
    <p:sldLayoutId id="2147485007" r:id="rId31"/>
    <p:sldLayoutId id="2147485008" r:id="rId32"/>
    <p:sldLayoutId id="2147485009" r:id="rId33"/>
    <p:sldLayoutId id="2147485010" r:id="rId34"/>
    <p:sldLayoutId id="2147485011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2012.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E92262-E262-47FD-A1FE-F3C0E088EED9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1030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0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3" r:id="rId1"/>
    <p:sldLayoutId id="2147485014" r:id="rId2"/>
    <p:sldLayoutId id="2147485015" r:id="rId3"/>
    <p:sldLayoutId id="2147485016" r:id="rId4"/>
    <p:sldLayoutId id="2147485017" r:id="rId5"/>
    <p:sldLayoutId id="2147485018" r:id="rId6"/>
    <p:sldLayoutId id="2147485019" r:id="rId7"/>
    <p:sldLayoutId id="2147485020" r:id="rId8"/>
    <p:sldLayoutId id="2147485021" r:id="rId9"/>
    <p:sldLayoutId id="2147485022" r:id="rId10"/>
    <p:sldLayoutId id="2147485023" r:id="rId11"/>
    <p:sldLayoutId id="2147485024" r:id="rId12"/>
    <p:sldLayoutId id="2147485025" r:id="rId13"/>
    <p:sldLayoutId id="2147485026" r:id="rId14"/>
    <p:sldLayoutId id="2147485027" r:id="rId15"/>
    <p:sldLayoutId id="2147485028" r:id="rId16"/>
    <p:sldLayoutId id="2147485029" r:id="rId17"/>
    <p:sldLayoutId id="2147485030" r:id="rId18"/>
    <p:sldLayoutId id="2147485031" r:id="rId19"/>
    <p:sldLayoutId id="2147485032" r:id="rId2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Overview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2" y="50478"/>
            <a:ext cx="2107840" cy="5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E87935F3-6601-41A1-99D9-12F71B5994F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4866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38F59A-16E8-4BFB-B8C0-2269287911D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048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08113" y="2412999"/>
            <a:ext cx="6245225" cy="2993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Challenges in Project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xecution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ALM and TFS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Work Item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racking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Version Control System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Code Quality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8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Project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9A8AE6-E209-48B5-AD70-ACDDA735CC8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62588" y="2273423"/>
            <a:ext cx="1319867" cy="1018046"/>
            <a:chOff x="3808412" y="619583"/>
            <a:chExt cx="1749425" cy="1349375"/>
          </a:xfrm>
          <a:solidFill>
            <a:srgbClr val="0054A6"/>
          </a:solidFill>
        </p:grpSpPr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3808412" y="619583"/>
              <a:ext cx="1749425" cy="503238"/>
            </a:xfrm>
            <a:custGeom>
              <a:avLst/>
              <a:gdLst>
                <a:gd name="T0" fmla="*/ 601 w 601"/>
                <a:gd name="T1" fmla="*/ 173 h 173"/>
                <a:gd name="T2" fmla="*/ 601 w 601"/>
                <a:gd name="T3" fmla="*/ 55 h 173"/>
                <a:gd name="T4" fmla="*/ 546 w 601"/>
                <a:gd name="T5" fmla="*/ 0 h 173"/>
                <a:gd name="T6" fmla="*/ 55 w 601"/>
                <a:gd name="T7" fmla="*/ 0 h 173"/>
                <a:gd name="T8" fmla="*/ 0 w 601"/>
                <a:gd name="T9" fmla="*/ 55 h 173"/>
                <a:gd name="T10" fmla="*/ 0 w 601"/>
                <a:gd name="T11" fmla="*/ 173 h 173"/>
                <a:gd name="T12" fmla="*/ 601 w 601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1" h="173">
                  <a:moveTo>
                    <a:pt x="601" y="173"/>
                  </a:moveTo>
                  <a:cubicBezTo>
                    <a:pt x="601" y="55"/>
                    <a:pt x="601" y="55"/>
                    <a:pt x="601" y="55"/>
                  </a:cubicBezTo>
                  <a:cubicBezTo>
                    <a:pt x="601" y="25"/>
                    <a:pt x="576" y="0"/>
                    <a:pt x="5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73"/>
                    <a:pt x="0" y="173"/>
                    <a:pt x="0" y="173"/>
                  </a:cubicBezTo>
                  <a:lnTo>
                    <a:pt x="601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PRODUCT</a:t>
              </a:r>
            </a:p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BACKLOG</a:t>
              </a:r>
              <a:endParaRPr lang="en-US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3808412" y="1181558"/>
              <a:ext cx="1749425" cy="223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3808412" y="1464133"/>
              <a:ext cx="1749425" cy="223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3808412" y="1746708"/>
              <a:ext cx="1749425" cy="222250"/>
            </a:xfrm>
            <a:custGeom>
              <a:avLst/>
              <a:gdLst>
                <a:gd name="T0" fmla="*/ 0 w 601"/>
                <a:gd name="T1" fmla="*/ 0 h 76"/>
                <a:gd name="T2" fmla="*/ 0 w 601"/>
                <a:gd name="T3" fmla="*/ 21 h 76"/>
                <a:gd name="T4" fmla="*/ 55 w 601"/>
                <a:gd name="T5" fmla="*/ 76 h 76"/>
                <a:gd name="T6" fmla="*/ 546 w 601"/>
                <a:gd name="T7" fmla="*/ 76 h 76"/>
                <a:gd name="T8" fmla="*/ 601 w 601"/>
                <a:gd name="T9" fmla="*/ 21 h 76"/>
                <a:gd name="T10" fmla="*/ 601 w 601"/>
                <a:gd name="T11" fmla="*/ 0 h 76"/>
                <a:gd name="T12" fmla="*/ 0 w 60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1" h="76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52"/>
                    <a:pt x="25" y="76"/>
                    <a:pt x="55" y="76"/>
                  </a:cubicBezTo>
                  <a:cubicBezTo>
                    <a:pt x="546" y="76"/>
                    <a:pt x="546" y="76"/>
                    <a:pt x="546" y="76"/>
                  </a:cubicBezTo>
                  <a:cubicBezTo>
                    <a:pt x="576" y="76"/>
                    <a:pt x="601" y="52"/>
                    <a:pt x="601" y="21"/>
                  </a:cubicBezTo>
                  <a:cubicBezTo>
                    <a:pt x="601" y="0"/>
                    <a:pt x="601" y="0"/>
                    <a:pt x="60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87310" y="5479668"/>
            <a:ext cx="1318670" cy="1018047"/>
            <a:chOff x="6624637" y="4869320"/>
            <a:chExt cx="1747838" cy="1349376"/>
          </a:xfrm>
        </p:grpSpPr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6624637" y="4869320"/>
              <a:ext cx="1747838" cy="504825"/>
            </a:xfrm>
            <a:custGeom>
              <a:avLst/>
              <a:gdLst>
                <a:gd name="T0" fmla="*/ 600 w 600"/>
                <a:gd name="T1" fmla="*/ 173 h 173"/>
                <a:gd name="T2" fmla="*/ 600 w 600"/>
                <a:gd name="T3" fmla="*/ 55 h 173"/>
                <a:gd name="T4" fmla="*/ 545 w 600"/>
                <a:gd name="T5" fmla="*/ 0 h 173"/>
                <a:gd name="T6" fmla="*/ 55 w 600"/>
                <a:gd name="T7" fmla="*/ 0 h 173"/>
                <a:gd name="T8" fmla="*/ 0 w 600"/>
                <a:gd name="T9" fmla="*/ 55 h 173"/>
                <a:gd name="T10" fmla="*/ 0 w 600"/>
                <a:gd name="T11" fmla="*/ 173 h 173"/>
                <a:gd name="T12" fmla="*/ 600 w 600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173">
                  <a:moveTo>
                    <a:pt x="600" y="173"/>
                  </a:moveTo>
                  <a:cubicBezTo>
                    <a:pt x="600" y="55"/>
                    <a:pt x="600" y="55"/>
                    <a:pt x="600" y="55"/>
                  </a:cubicBezTo>
                  <a:cubicBezTo>
                    <a:pt x="600" y="24"/>
                    <a:pt x="576" y="0"/>
                    <a:pt x="54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173"/>
                    <a:pt x="0" y="173"/>
                    <a:pt x="0" y="173"/>
                  </a:cubicBezTo>
                  <a:lnTo>
                    <a:pt x="600" y="173"/>
                  </a:ln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OPS</a:t>
              </a:r>
            </a:p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BACKLOG</a:t>
              </a:r>
              <a:endParaRPr lang="en-US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6624637" y="5432883"/>
              <a:ext cx="1747838" cy="223838"/>
            </a:xfrm>
            <a:prstGeom prst="rect">
              <a:avLst/>
            </a:pr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6624637" y="5715458"/>
              <a:ext cx="1747838" cy="220663"/>
            </a:xfrm>
            <a:prstGeom prst="rect">
              <a:avLst/>
            </a:pr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6624637" y="5994858"/>
              <a:ext cx="1747838" cy="223838"/>
            </a:xfrm>
            <a:custGeom>
              <a:avLst/>
              <a:gdLst>
                <a:gd name="T0" fmla="*/ 0 w 600"/>
                <a:gd name="T1" fmla="*/ 0 h 77"/>
                <a:gd name="T2" fmla="*/ 0 w 600"/>
                <a:gd name="T3" fmla="*/ 22 h 77"/>
                <a:gd name="T4" fmla="*/ 55 w 600"/>
                <a:gd name="T5" fmla="*/ 77 h 77"/>
                <a:gd name="T6" fmla="*/ 545 w 600"/>
                <a:gd name="T7" fmla="*/ 77 h 77"/>
                <a:gd name="T8" fmla="*/ 600 w 600"/>
                <a:gd name="T9" fmla="*/ 22 h 77"/>
                <a:gd name="T10" fmla="*/ 600 w 600"/>
                <a:gd name="T11" fmla="*/ 0 h 77"/>
                <a:gd name="T12" fmla="*/ 0 w 600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77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53"/>
                    <a:pt x="25" y="77"/>
                    <a:pt x="55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76" y="77"/>
                    <a:pt x="600" y="53"/>
                    <a:pt x="600" y="22"/>
                  </a:cubicBezTo>
                  <a:cubicBezTo>
                    <a:pt x="600" y="0"/>
                    <a:pt x="600" y="0"/>
                    <a:pt x="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15991" y="2592011"/>
            <a:ext cx="687481" cy="341345"/>
            <a:chOff x="5651823" y="1798006"/>
            <a:chExt cx="819505" cy="406897"/>
          </a:xfrm>
          <a:solidFill>
            <a:srgbClr val="00AEEF"/>
          </a:solidFill>
        </p:grpSpPr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6288581" y="1808000"/>
              <a:ext cx="182747" cy="396903"/>
            </a:xfrm>
            <a:custGeom>
              <a:avLst/>
              <a:gdLst>
                <a:gd name="T0" fmla="*/ 115 w 128"/>
                <a:gd name="T1" fmla="*/ 278 h 278"/>
                <a:gd name="T2" fmla="*/ 0 w 128"/>
                <a:gd name="T3" fmla="*/ 133 h 278"/>
                <a:gd name="T4" fmla="*/ 128 w 128"/>
                <a:gd name="T5" fmla="*/ 0 h 278"/>
                <a:gd name="T6" fmla="*/ 115 w 128"/>
                <a:gd name="T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78">
                  <a:moveTo>
                    <a:pt x="115" y="278"/>
                  </a:moveTo>
                  <a:lnTo>
                    <a:pt x="0" y="133"/>
                  </a:lnTo>
                  <a:lnTo>
                    <a:pt x="128" y="0"/>
                  </a:lnTo>
                  <a:lnTo>
                    <a:pt x="115" y="278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5651823" y="1798006"/>
              <a:ext cx="615343" cy="395476"/>
            </a:xfrm>
            <a:custGeom>
              <a:avLst/>
              <a:gdLst>
                <a:gd name="T0" fmla="*/ 232 w 235"/>
                <a:gd name="T1" fmla="*/ 95 h 151"/>
                <a:gd name="T2" fmla="*/ 227 w 235"/>
                <a:gd name="T3" fmla="*/ 89 h 151"/>
                <a:gd name="T4" fmla="*/ 216 w 235"/>
                <a:gd name="T5" fmla="*/ 75 h 151"/>
                <a:gd name="T6" fmla="*/ 228 w 235"/>
                <a:gd name="T7" fmla="*/ 62 h 151"/>
                <a:gd name="T8" fmla="*/ 235 w 235"/>
                <a:gd name="T9" fmla="*/ 55 h 151"/>
                <a:gd name="T10" fmla="*/ 167 w 235"/>
                <a:gd name="T11" fmla="*/ 54 h 151"/>
                <a:gd name="T12" fmla="*/ 65 w 235"/>
                <a:gd name="T13" fmla="*/ 57 h 151"/>
                <a:gd name="T14" fmla="*/ 59 w 235"/>
                <a:gd name="T15" fmla="*/ 0 h 151"/>
                <a:gd name="T16" fmla="*/ 0 w 235"/>
                <a:gd name="T17" fmla="*/ 82 h 151"/>
                <a:gd name="T18" fmla="*/ 75 w 235"/>
                <a:gd name="T19" fmla="*/ 151 h 151"/>
                <a:gd name="T20" fmla="*/ 69 w 235"/>
                <a:gd name="T21" fmla="*/ 97 h 151"/>
                <a:gd name="T22" fmla="*/ 167 w 235"/>
                <a:gd name="T23" fmla="*/ 94 h 151"/>
                <a:gd name="T24" fmla="*/ 232 w 235"/>
                <a:gd name="T25" fmla="*/ 9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1">
                  <a:moveTo>
                    <a:pt x="232" y="95"/>
                  </a:moveTo>
                  <a:cubicBezTo>
                    <a:pt x="227" y="89"/>
                    <a:pt x="227" y="89"/>
                    <a:pt x="227" y="89"/>
                  </a:cubicBezTo>
                  <a:cubicBezTo>
                    <a:pt x="216" y="75"/>
                    <a:pt x="216" y="75"/>
                    <a:pt x="216" y="75"/>
                  </a:cubicBezTo>
                  <a:cubicBezTo>
                    <a:pt x="228" y="62"/>
                    <a:pt x="228" y="62"/>
                    <a:pt x="228" y="62"/>
                  </a:cubicBezTo>
                  <a:cubicBezTo>
                    <a:pt x="235" y="55"/>
                    <a:pt x="235" y="55"/>
                    <a:pt x="235" y="55"/>
                  </a:cubicBezTo>
                  <a:cubicBezTo>
                    <a:pt x="213" y="54"/>
                    <a:pt x="190" y="54"/>
                    <a:pt x="167" y="54"/>
                  </a:cubicBezTo>
                  <a:cubicBezTo>
                    <a:pt x="133" y="54"/>
                    <a:pt x="98" y="55"/>
                    <a:pt x="65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101" y="95"/>
                    <a:pt x="134" y="94"/>
                    <a:pt x="167" y="94"/>
                  </a:cubicBezTo>
                  <a:cubicBezTo>
                    <a:pt x="189" y="94"/>
                    <a:pt x="211" y="94"/>
                    <a:pt x="232" y="95"/>
                  </a:cubicBez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37007" y="2728549"/>
            <a:ext cx="2208563" cy="2819389"/>
            <a:chOff x="6511304" y="1960765"/>
            <a:chExt cx="2632696" cy="3360826"/>
          </a:xfrm>
        </p:grpSpPr>
        <p:sp>
          <p:nvSpPr>
            <p:cNvPr id="46" name="TextBox 45"/>
            <p:cNvSpPr txBox="1"/>
            <p:nvPr/>
          </p:nvSpPr>
          <p:spPr>
            <a:xfrm>
              <a:off x="7500074" y="3751129"/>
              <a:ext cx="1026430" cy="3668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 spc="-6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86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Monitor</a:t>
              </a: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8748524" y="3846767"/>
              <a:ext cx="395476" cy="175609"/>
            </a:xfrm>
            <a:custGeom>
              <a:avLst/>
              <a:gdLst>
                <a:gd name="T0" fmla="*/ 0 w 277"/>
                <a:gd name="T1" fmla="*/ 123 h 123"/>
                <a:gd name="T2" fmla="*/ 139 w 277"/>
                <a:gd name="T3" fmla="*/ 0 h 123"/>
                <a:gd name="T4" fmla="*/ 277 w 277"/>
                <a:gd name="T5" fmla="*/ 123 h 123"/>
                <a:gd name="T6" fmla="*/ 0 w 277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23">
                  <a:moveTo>
                    <a:pt x="0" y="123"/>
                  </a:moveTo>
                  <a:lnTo>
                    <a:pt x="139" y="0"/>
                  </a:lnTo>
                  <a:lnTo>
                    <a:pt x="277" y="12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7960429" y="2840233"/>
              <a:ext cx="175609" cy="396903"/>
            </a:xfrm>
            <a:custGeom>
              <a:avLst/>
              <a:gdLst>
                <a:gd name="T0" fmla="*/ 123 w 123"/>
                <a:gd name="T1" fmla="*/ 278 h 278"/>
                <a:gd name="T2" fmla="*/ 0 w 123"/>
                <a:gd name="T3" fmla="*/ 138 h 278"/>
                <a:gd name="T4" fmla="*/ 123 w 123"/>
                <a:gd name="T5" fmla="*/ 0 h 278"/>
                <a:gd name="T6" fmla="*/ 123 w 123"/>
                <a:gd name="T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78">
                  <a:moveTo>
                    <a:pt x="123" y="278"/>
                  </a:moveTo>
                  <a:lnTo>
                    <a:pt x="0" y="138"/>
                  </a:lnTo>
                  <a:lnTo>
                    <a:pt x="123" y="0"/>
                  </a:lnTo>
                  <a:lnTo>
                    <a:pt x="123" y="278"/>
                  </a:ln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6511304" y="1960765"/>
              <a:ext cx="2481358" cy="1870298"/>
            </a:xfrm>
            <a:custGeom>
              <a:avLst/>
              <a:gdLst/>
              <a:ahLst/>
              <a:cxnLst/>
              <a:rect l="l" t="t" r="r" b="b"/>
              <a:pathLst>
                <a:path w="2759075" h="2079625">
                  <a:moveTo>
                    <a:pt x="5827" y="0"/>
                  </a:moveTo>
                  <a:cubicBezTo>
                    <a:pt x="687583" y="66982"/>
                    <a:pt x="1313984" y="282490"/>
                    <a:pt x="1809277" y="620314"/>
                  </a:cubicBezTo>
                  <a:cubicBezTo>
                    <a:pt x="2380321" y="1007646"/>
                    <a:pt x="2712459" y="1517294"/>
                    <a:pt x="2759075" y="2064801"/>
                  </a:cubicBezTo>
                  <a:lnTo>
                    <a:pt x="2759075" y="2065073"/>
                  </a:lnTo>
                  <a:cubicBezTo>
                    <a:pt x="2759075" y="2065073"/>
                    <a:pt x="2759075" y="2065073"/>
                    <a:pt x="2757617" y="2063618"/>
                  </a:cubicBezTo>
                  <a:lnTo>
                    <a:pt x="2747409" y="2053431"/>
                  </a:lnTo>
                  <a:cubicBezTo>
                    <a:pt x="2747409" y="2053431"/>
                    <a:pt x="2747409" y="2053431"/>
                    <a:pt x="2709495" y="2018506"/>
                  </a:cubicBezTo>
                  <a:cubicBezTo>
                    <a:pt x="2709495" y="2018506"/>
                    <a:pt x="2709495" y="2018506"/>
                    <a:pt x="2668665" y="2053431"/>
                  </a:cubicBezTo>
                  <a:cubicBezTo>
                    <a:pt x="2668665" y="2053431"/>
                    <a:pt x="2668665" y="2053431"/>
                    <a:pt x="2642417" y="2079625"/>
                  </a:cubicBezTo>
                  <a:cubicBezTo>
                    <a:pt x="2589921" y="1666346"/>
                    <a:pt x="2272028" y="1337468"/>
                    <a:pt x="1863725" y="1270529"/>
                  </a:cubicBezTo>
                  <a:lnTo>
                    <a:pt x="1863725" y="1154112"/>
                  </a:lnTo>
                  <a:cubicBezTo>
                    <a:pt x="2082773" y="1185535"/>
                    <a:pt x="2279970" y="1284939"/>
                    <a:pt x="2432197" y="1431851"/>
                  </a:cubicBezTo>
                  <a:cubicBezTo>
                    <a:pt x="2035330" y="744032"/>
                    <a:pt x="1114176" y="231237"/>
                    <a:pt x="0" y="116491"/>
                  </a:cubicBezTo>
                  <a:cubicBezTo>
                    <a:pt x="0" y="116491"/>
                    <a:pt x="0" y="116491"/>
                    <a:pt x="5827" y="0"/>
                  </a:cubicBez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0" name="Freeform 24"/>
            <p:cNvSpPr>
              <a:spLocks/>
            </p:cNvSpPr>
            <p:nvPr/>
          </p:nvSpPr>
          <p:spPr bwMode="auto">
            <a:xfrm>
              <a:off x="7098092" y="2992998"/>
              <a:ext cx="1891715" cy="2328593"/>
            </a:xfrm>
            <a:custGeom>
              <a:avLst/>
              <a:gdLst/>
              <a:ahLst/>
              <a:cxnLst/>
              <a:rect l="l" t="t" r="r" b="b"/>
              <a:pathLst>
                <a:path w="2103438" h="2589213">
                  <a:moveTo>
                    <a:pt x="926445" y="0"/>
                  </a:moveTo>
                  <a:cubicBezTo>
                    <a:pt x="926445" y="0"/>
                    <a:pt x="926445" y="0"/>
                    <a:pt x="924989" y="1457"/>
                  </a:cubicBezTo>
                  <a:lnTo>
                    <a:pt x="914792" y="11656"/>
                  </a:lnTo>
                  <a:cubicBezTo>
                    <a:pt x="914792" y="11656"/>
                    <a:pt x="914792" y="11656"/>
                    <a:pt x="879832" y="49539"/>
                  </a:cubicBezTo>
                  <a:cubicBezTo>
                    <a:pt x="879832" y="49539"/>
                    <a:pt x="879832" y="49539"/>
                    <a:pt x="914792" y="90336"/>
                  </a:cubicBezTo>
                  <a:cubicBezTo>
                    <a:pt x="914792" y="90336"/>
                    <a:pt x="914792" y="90336"/>
                    <a:pt x="941012" y="116563"/>
                  </a:cubicBezTo>
                  <a:cubicBezTo>
                    <a:pt x="474876" y="174844"/>
                    <a:pt x="116534" y="571158"/>
                    <a:pt x="116534" y="1051980"/>
                  </a:cubicBezTo>
                  <a:cubicBezTo>
                    <a:pt x="116534" y="1570685"/>
                    <a:pt x="536056" y="1993225"/>
                    <a:pt x="1057546" y="1993225"/>
                  </a:cubicBezTo>
                  <a:cubicBezTo>
                    <a:pt x="1523682" y="1993225"/>
                    <a:pt x="1911157" y="1649365"/>
                    <a:pt x="1983991" y="1203512"/>
                  </a:cubicBezTo>
                  <a:cubicBezTo>
                    <a:pt x="1983991" y="1203512"/>
                    <a:pt x="1983991" y="1203512"/>
                    <a:pt x="1986827" y="1203512"/>
                  </a:cubicBezTo>
                  <a:lnTo>
                    <a:pt x="1986859" y="1203325"/>
                  </a:lnTo>
                  <a:lnTo>
                    <a:pt x="2103437" y="1203325"/>
                  </a:lnTo>
                  <a:cubicBezTo>
                    <a:pt x="2103431" y="1203388"/>
                    <a:pt x="2103425" y="1203450"/>
                    <a:pt x="2103407" y="1203512"/>
                  </a:cubicBezTo>
                  <a:lnTo>
                    <a:pt x="2103438" y="1203512"/>
                  </a:lnTo>
                  <a:cubicBezTo>
                    <a:pt x="2103389" y="1203860"/>
                    <a:pt x="2103339" y="1204209"/>
                    <a:pt x="2103241" y="1204550"/>
                  </a:cubicBezTo>
                  <a:cubicBezTo>
                    <a:pt x="2053396" y="1725255"/>
                    <a:pt x="1738714" y="2211013"/>
                    <a:pt x="1208705" y="2589213"/>
                  </a:cubicBezTo>
                  <a:cubicBezTo>
                    <a:pt x="1197047" y="2551363"/>
                    <a:pt x="1173732" y="2516425"/>
                    <a:pt x="1144587" y="2493133"/>
                  </a:cubicBezTo>
                  <a:cubicBezTo>
                    <a:pt x="1410546" y="2301963"/>
                    <a:pt x="1625069" y="2078341"/>
                    <a:pt x="1769840" y="1830454"/>
                  </a:cubicBezTo>
                  <a:cubicBezTo>
                    <a:pt x="1582746" y="2004509"/>
                    <a:pt x="1331841" y="2109788"/>
                    <a:pt x="1057546" y="2109788"/>
                  </a:cubicBezTo>
                  <a:cubicBezTo>
                    <a:pt x="471963" y="2109788"/>
                    <a:pt x="0" y="1634794"/>
                    <a:pt x="0" y="1051980"/>
                  </a:cubicBezTo>
                  <a:cubicBezTo>
                    <a:pt x="0" y="512877"/>
                    <a:pt x="402042" y="67024"/>
                    <a:pt x="926445" y="0"/>
                  </a:cubicBez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828987" y="3225594"/>
            <a:ext cx="2934370" cy="2942753"/>
            <a:chOff x="3044826" y="2553263"/>
            <a:chExt cx="3497887" cy="3507881"/>
          </a:xfrm>
        </p:grpSpPr>
        <p:sp>
          <p:nvSpPr>
            <p:cNvPr id="52" name="TextBox 51"/>
            <p:cNvSpPr txBox="1"/>
            <p:nvPr/>
          </p:nvSpPr>
          <p:spPr>
            <a:xfrm>
              <a:off x="3760650" y="3731142"/>
              <a:ext cx="745612" cy="3668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 spc="-6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86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Sprint</a:t>
              </a: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3183313" y="4040936"/>
              <a:ext cx="3359400" cy="2020208"/>
            </a:xfrm>
            <a:custGeom>
              <a:avLst/>
              <a:gdLst/>
              <a:ahLst/>
              <a:cxnLst/>
              <a:rect l="l" t="t" r="r" b="b"/>
              <a:pathLst>
                <a:path w="3359400" h="2020208">
                  <a:moveTo>
                    <a:pt x="0" y="0"/>
                  </a:moveTo>
                  <a:cubicBezTo>
                    <a:pt x="0" y="0"/>
                    <a:pt x="0" y="0"/>
                    <a:pt x="6238" y="5544"/>
                  </a:cubicBezTo>
                  <a:lnTo>
                    <a:pt x="5711" y="2855"/>
                  </a:lnTo>
                  <a:cubicBezTo>
                    <a:pt x="5711" y="2855"/>
                    <a:pt x="5711" y="2855"/>
                    <a:pt x="8002" y="5146"/>
                  </a:cubicBezTo>
                  <a:lnTo>
                    <a:pt x="24039" y="21183"/>
                  </a:lnTo>
                  <a:cubicBezTo>
                    <a:pt x="24039" y="21183"/>
                    <a:pt x="24039" y="21183"/>
                    <a:pt x="60364" y="52318"/>
                  </a:cubicBezTo>
                  <a:cubicBezTo>
                    <a:pt x="60941" y="51786"/>
                    <a:pt x="65051" y="47993"/>
                    <a:pt x="94336" y="20962"/>
                  </a:cubicBezTo>
                  <a:cubicBezTo>
                    <a:pt x="94336" y="20962"/>
                    <a:pt x="94336" y="20962"/>
                    <a:pt x="95974" y="19652"/>
                  </a:cubicBezTo>
                  <a:lnTo>
                    <a:pt x="107438" y="10481"/>
                  </a:lnTo>
                  <a:cubicBezTo>
                    <a:pt x="107441" y="10514"/>
                    <a:pt x="107444" y="10548"/>
                    <a:pt x="107454" y="10581"/>
                  </a:cubicBezTo>
                  <a:lnTo>
                    <a:pt x="110441" y="8092"/>
                  </a:lnTo>
                  <a:cubicBezTo>
                    <a:pt x="157569" y="374641"/>
                    <a:pt x="445576" y="670500"/>
                    <a:pt x="809512" y="730718"/>
                  </a:cubicBezTo>
                  <a:cubicBezTo>
                    <a:pt x="809512" y="730718"/>
                    <a:pt x="809512" y="730718"/>
                    <a:pt x="809512" y="838065"/>
                  </a:cubicBezTo>
                  <a:cubicBezTo>
                    <a:pt x="611488" y="808729"/>
                    <a:pt x="433438" y="718330"/>
                    <a:pt x="296736" y="584843"/>
                  </a:cubicBezTo>
                  <a:cubicBezTo>
                    <a:pt x="704003" y="1288835"/>
                    <a:pt x="1721169" y="1787007"/>
                    <a:pt x="2906065" y="1787007"/>
                  </a:cubicBezTo>
                  <a:cubicBezTo>
                    <a:pt x="2997780" y="1787007"/>
                    <a:pt x="3089495" y="1784386"/>
                    <a:pt x="3181210" y="1779146"/>
                  </a:cubicBezTo>
                  <a:cubicBezTo>
                    <a:pt x="3181210" y="1779146"/>
                    <a:pt x="3181210" y="1779146"/>
                    <a:pt x="3170729" y="1624551"/>
                  </a:cubicBezTo>
                  <a:lnTo>
                    <a:pt x="3359400" y="1810589"/>
                  </a:lnTo>
                  <a:cubicBezTo>
                    <a:pt x="3359400" y="1810589"/>
                    <a:pt x="3359400" y="1810589"/>
                    <a:pt x="3199553" y="2020208"/>
                  </a:cubicBezTo>
                  <a:cubicBezTo>
                    <a:pt x="3199553" y="2020208"/>
                    <a:pt x="3199553" y="2020208"/>
                    <a:pt x="3189072" y="1883956"/>
                  </a:cubicBezTo>
                  <a:cubicBezTo>
                    <a:pt x="3094736" y="1889196"/>
                    <a:pt x="3000400" y="1891816"/>
                    <a:pt x="2906065" y="1891816"/>
                  </a:cubicBezTo>
                  <a:cubicBezTo>
                    <a:pt x="2133036" y="1891816"/>
                    <a:pt x="1404554" y="1687437"/>
                    <a:pt x="856883" y="1312742"/>
                  </a:cubicBezTo>
                  <a:cubicBezTo>
                    <a:pt x="338036" y="961630"/>
                    <a:pt x="36686" y="497847"/>
                    <a:pt x="0" y="0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4045651" y="4637718"/>
              <a:ext cx="175609" cy="395476"/>
            </a:xfrm>
            <a:custGeom>
              <a:avLst/>
              <a:gdLst>
                <a:gd name="T0" fmla="*/ 0 w 123"/>
                <a:gd name="T1" fmla="*/ 0 h 277"/>
                <a:gd name="T2" fmla="*/ 123 w 123"/>
                <a:gd name="T3" fmla="*/ 140 h 277"/>
                <a:gd name="T4" fmla="*/ 0 w 123"/>
                <a:gd name="T5" fmla="*/ 277 h 277"/>
                <a:gd name="T6" fmla="*/ 0 w 123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77">
                  <a:moveTo>
                    <a:pt x="0" y="0"/>
                  </a:moveTo>
                  <a:lnTo>
                    <a:pt x="123" y="140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3044826" y="3846768"/>
              <a:ext cx="395476" cy="175609"/>
            </a:xfrm>
            <a:custGeom>
              <a:avLst/>
              <a:gdLst>
                <a:gd name="T0" fmla="*/ 277 w 277"/>
                <a:gd name="T1" fmla="*/ 0 h 123"/>
                <a:gd name="T2" fmla="*/ 139 w 277"/>
                <a:gd name="T3" fmla="*/ 123 h 123"/>
                <a:gd name="T4" fmla="*/ 0 w 277"/>
                <a:gd name="T5" fmla="*/ 0 h 123"/>
                <a:gd name="T6" fmla="*/ 277 w 27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23">
                  <a:moveTo>
                    <a:pt x="277" y="0"/>
                  </a:moveTo>
                  <a:lnTo>
                    <a:pt x="139" y="123"/>
                  </a:lnTo>
                  <a:lnTo>
                    <a:pt x="0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Freeform 26"/>
            <p:cNvSpPr>
              <a:spLocks/>
            </p:cNvSpPr>
            <p:nvPr/>
          </p:nvSpPr>
          <p:spPr bwMode="auto">
            <a:xfrm>
              <a:off x="3186170" y="2553263"/>
              <a:ext cx="1900281" cy="2328594"/>
            </a:xfrm>
            <a:custGeom>
              <a:avLst/>
              <a:gdLst/>
              <a:ahLst/>
              <a:cxnLst/>
              <a:rect l="l" t="t" r="r" b="b"/>
              <a:pathLst>
                <a:path w="1900281" h="2328594">
                  <a:moveTo>
                    <a:pt x="805107" y="0"/>
                  </a:moveTo>
                  <a:cubicBezTo>
                    <a:pt x="805107" y="0"/>
                    <a:pt x="805107" y="0"/>
                    <a:pt x="810352" y="0"/>
                  </a:cubicBezTo>
                  <a:cubicBezTo>
                    <a:pt x="823465" y="31409"/>
                    <a:pt x="841822" y="60202"/>
                    <a:pt x="868047" y="83759"/>
                  </a:cubicBezTo>
                  <a:cubicBezTo>
                    <a:pt x="618596" y="261380"/>
                    <a:pt x="418547" y="471580"/>
                    <a:pt x="287213" y="705241"/>
                  </a:cubicBezTo>
                  <a:cubicBezTo>
                    <a:pt x="456580" y="536656"/>
                    <a:pt x="690024" y="434024"/>
                    <a:pt x="946445" y="434024"/>
                  </a:cubicBezTo>
                  <a:cubicBezTo>
                    <a:pt x="1473151" y="434024"/>
                    <a:pt x="1900281" y="861154"/>
                    <a:pt x="1900281" y="1385240"/>
                  </a:cubicBezTo>
                  <a:cubicBezTo>
                    <a:pt x="1900281" y="1870019"/>
                    <a:pt x="1533421" y="2270945"/>
                    <a:pt x="1064364" y="2328594"/>
                  </a:cubicBezTo>
                  <a:cubicBezTo>
                    <a:pt x="1064364" y="2328594"/>
                    <a:pt x="1064364" y="2328594"/>
                    <a:pt x="1065674" y="2327284"/>
                  </a:cubicBezTo>
                  <a:lnTo>
                    <a:pt x="1074846" y="2318112"/>
                  </a:lnTo>
                  <a:cubicBezTo>
                    <a:pt x="1074846" y="2318112"/>
                    <a:pt x="1074846" y="2318112"/>
                    <a:pt x="1106291" y="2284047"/>
                  </a:cubicBezTo>
                  <a:cubicBezTo>
                    <a:pt x="1106291" y="2284047"/>
                    <a:pt x="1106291" y="2284047"/>
                    <a:pt x="1074846" y="2249981"/>
                  </a:cubicBezTo>
                  <a:cubicBezTo>
                    <a:pt x="1074846" y="2249981"/>
                    <a:pt x="1074846" y="2249981"/>
                    <a:pt x="1053882" y="2223777"/>
                  </a:cubicBezTo>
                  <a:cubicBezTo>
                    <a:pt x="1470531" y="2171368"/>
                    <a:pt x="1795464" y="1814990"/>
                    <a:pt x="1795464" y="1385240"/>
                  </a:cubicBezTo>
                  <a:cubicBezTo>
                    <a:pt x="1795464" y="918803"/>
                    <a:pt x="1415502" y="538841"/>
                    <a:pt x="946445" y="538841"/>
                  </a:cubicBezTo>
                  <a:cubicBezTo>
                    <a:pt x="529796" y="538841"/>
                    <a:pt x="181279" y="842811"/>
                    <a:pt x="113148" y="1241116"/>
                  </a:cubicBezTo>
                  <a:cubicBezTo>
                    <a:pt x="113148" y="1241116"/>
                    <a:pt x="113148" y="1241116"/>
                    <a:pt x="5710" y="1241116"/>
                  </a:cubicBezTo>
                  <a:cubicBezTo>
                    <a:pt x="5733" y="1240969"/>
                    <a:pt x="5756" y="1240823"/>
                    <a:pt x="5798" y="1240679"/>
                  </a:cubicBezTo>
                  <a:lnTo>
                    <a:pt x="0" y="1240679"/>
                  </a:lnTo>
                  <a:cubicBezTo>
                    <a:pt x="47205" y="774770"/>
                    <a:pt x="327812" y="337653"/>
                    <a:pt x="805107" y="0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693516" y="6143624"/>
            <a:ext cx="1510029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rPr>
              <a:t>WORKING SOFTWARE</a:t>
            </a:r>
            <a:endParaRPr lang="en-US" sz="1200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74096" y="1509191"/>
            <a:ext cx="0" cy="5263398"/>
          </a:xfrm>
          <a:prstGeom prst="line">
            <a:avLst/>
          </a:prstGeom>
          <a:ln w="38100" cmpd="sng">
            <a:solidFill>
              <a:schemeClr val="accent2">
                <a:lumMod val="40000"/>
                <a:lumOff val="60000"/>
                <a:alpha val="6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50266" y="2204103"/>
            <a:ext cx="1128835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Misunderstood</a:t>
            </a:r>
            <a:b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Requirements</a:t>
            </a:r>
            <a:endParaRPr lang="en-US" sz="11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091483" y="2463258"/>
            <a:ext cx="602033" cy="1"/>
          </a:xfrm>
          <a:prstGeom prst="line">
            <a:avLst/>
          </a:prstGeom>
          <a:blipFill dpi="0" rotWithShape="0">
            <a:blip r:embed="rId3">
              <a:lum/>
            </a:blip>
            <a:srcRect/>
            <a:stretch>
              <a:fillRect l="-1974347" t="-1936861" r="-3165634" b="-911397"/>
            </a:stretch>
          </a:blipFill>
          <a:ln w="9525" cap="sq">
            <a:solidFill>
              <a:schemeClr val="accent2">
                <a:lumMod val="40000"/>
                <a:lumOff val="60000"/>
              </a:schemeClr>
            </a:solidFill>
            <a:miter lim="800000"/>
            <a:headEnd type="oval" w="lg" len="lg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8" name="Rectangle 67"/>
          <p:cNvSpPr/>
          <p:nvPr/>
        </p:nvSpPr>
        <p:spPr>
          <a:xfrm>
            <a:off x="397195" y="3312627"/>
            <a:ext cx="1473970" cy="23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Conflicting Priorities</a:t>
            </a:r>
            <a:endParaRPr lang="en-US" sz="11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2606593" y="2371819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03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3567"/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355922" y="335670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03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3567"/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68028" y="5720080"/>
            <a:ext cx="1033066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Unmet User Exceptions</a:t>
            </a:r>
            <a:endParaRPr lang="en-US" sz="11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2693516" y="5852310"/>
            <a:ext cx="602033" cy="1"/>
          </a:xfrm>
          <a:prstGeom prst="line">
            <a:avLst/>
          </a:prstGeom>
          <a:blipFill dpi="0" rotWithShape="0">
            <a:blip r:embed="rId3">
              <a:lum/>
            </a:blip>
            <a:srcRect/>
            <a:stretch>
              <a:fillRect l="-1974347" t="-1936861" r="-3165634" b="-911397"/>
            </a:stretch>
          </a:blipFill>
          <a:ln w="9525" cap="sq">
            <a:solidFill>
              <a:schemeClr val="accent2">
                <a:lumMod val="40000"/>
                <a:lumOff val="60000"/>
              </a:schemeClr>
            </a:solidFill>
            <a:miter lim="800000"/>
            <a:headEnd type="oval" w="lg" len="lg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74" name="Oval 73"/>
          <p:cNvSpPr/>
          <p:nvPr/>
        </p:nvSpPr>
        <p:spPr bwMode="auto">
          <a:xfrm>
            <a:off x="3220334" y="576760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03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3567"/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0140" y="3580349"/>
            <a:ext cx="1148080" cy="240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Suffers</a:t>
            </a:r>
            <a:endParaRPr lang="en-US" sz="11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2893204" y="3620607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03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3567"/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49200" y="3441416"/>
            <a:ext cx="602033" cy="1"/>
          </a:xfrm>
          <a:prstGeom prst="line">
            <a:avLst/>
          </a:prstGeom>
          <a:blipFill dpi="0" rotWithShape="0">
            <a:blip r:embed="rId3">
              <a:lum/>
            </a:blip>
            <a:srcRect/>
            <a:stretch>
              <a:fillRect l="-1974347" t="-1936861" r="-3165634" b="-911397"/>
            </a:stretch>
          </a:blipFill>
          <a:ln w="9525" cap="sq">
            <a:solidFill>
              <a:schemeClr val="accent2">
                <a:lumMod val="40000"/>
                <a:lumOff val="60000"/>
              </a:schemeClr>
            </a:solidFill>
            <a:miter lim="800000"/>
            <a:headEnd type="oval" w="lg" len="lg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698172" y="3712047"/>
            <a:ext cx="1286313" cy="1"/>
          </a:xfrm>
          <a:prstGeom prst="line">
            <a:avLst/>
          </a:prstGeom>
          <a:blipFill dpi="0" rotWithShape="0">
            <a:blip r:embed="rId3">
              <a:lum/>
            </a:blip>
            <a:srcRect/>
            <a:stretch>
              <a:fillRect l="-1974347" t="-1936861" r="-3165634" b="-911397"/>
            </a:stretch>
          </a:blipFill>
          <a:ln w="9525" cap="sq">
            <a:solidFill>
              <a:schemeClr val="tx2">
                <a:lumMod val="20000"/>
                <a:lumOff val="80000"/>
              </a:schemeClr>
            </a:solidFill>
            <a:miter lim="800000"/>
            <a:headEnd type="oval" w="lg" len="lg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5" name="Rectangle 84"/>
          <p:cNvSpPr/>
          <p:nvPr/>
        </p:nvSpPr>
        <p:spPr>
          <a:xfrm>
            <a:off x="760874" y="4854032"/>
            <a:ext cx="1148080" cy="240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Lost Focus</a:t>
            </a:r>
            <a:endParaRPr lang="en-US" sz="11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3093938" y="4894290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03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3567"/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898906" y="4985730"/>
            <a:ext cx="1286313" cy="1"/>
          </a:xfrm>
          <a:prstGeom prst="line">
            <a:avLst/>
          </a:prstGeom>
          <a:blipFill dpi="0" rotWithShape="0">
            <a:blip r:embed="rId3">
              <a:lum/>
            </a:blip>
            <a:srcRect/>
            <a:stretch>
              <a:fillRect l="-1974347" t="-1936861" r="-3165634" b="-911397"/>
            </a:stretch>
          </a:blipFill>
          <a:ln w="9525" cap="sq">
            <a:solidFill>
              <a:schemeClr val="tx2">
                <a:lumMod val="20000"/>
                <a:lumOff val="80000"/>
              </a:schemeClr>
            </a:solidFill>
            <a:miter lim="800000"/>
            <a:headEnd type="oval" w="lg" len="lg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8" name="Rectangle 87"/>
          <p:cNvSpPr/>
          <p:nvPr/>
        </p:nvSpPr>
        <p:spPr>
          <a:xfrm>
            <a:off x="565377" y="5479668"/>
            <a:ext cx="1148080" cy="240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Late Delivery</a:t>
            </a:r>
            <a:endParaRPr lang="en-US" sz="11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2730259" y="5519926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03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3567"/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1535227" y="5611366"/>
            <a:ext cx="1286313" cy="1"/>
          </a:xfrm>
          <a:prstGeom prst="line">
            <a:avLst/>
          </a:prstGeom>
          <a:blipFill dpi="0" rotWithShape="0">
            <a:blip r:embed="rId3">
              <a:lum/>
            </a:blip>
            <a:srcRect/>
            <a:stretch>
              <a:fillRect l="-1974347" t="-1936861" r="-3165634" b="-911397"/>
            </a:stretch>
          </a:blipFill>
          <a:ln w="9525" cap="sq">
            <a:solidFill>
              <a:schemeClr val="tx2">
                <a:lumMod val="20000"/>
                <a:lumOff val="80000"/>
              </a:schemeClr>
            </a:solidFill>
            <a:miter lim="800000"/>
            <a:headEnd type="oval" w="lg" len="lg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91" name="Rectangle 90"/>
          <p:cNvSpPr/>
          <p:nvPr/>
        </p:nvSpPr>
        <p:spPr>
          <a:xfrm>
            <a:off x="7355393" y="2625872"/>
            <a:ext cx="1734747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Can’t Get </a:t>
            </a:r>
            <a:r>
              <a:rPr lang="en-US" sz="11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ctionable Feedback</a:t>
            </a:r>
            <a:endParaRPr lang="en-US" sz="11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880969" y="2697409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03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3567"/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4972408" y="2783953"/>
            <a:ext cx="2286000" cy="4896"/>
          </a:xfrm>
          <a:prstGeom prst="line">
            <a:avLst/>
          </a:prstGeom>
          <a:blipFill dpi="0" rotWithShape="0">
            <a:blip r:embed="rId3">
              <a:lum/>
            </a:blip>
            <a:srcRect/>
            <a:stretch>
              <a:fillRect l="-1974347" t="-1936861" r="-3165634" b="-911397"/>
            </a:stretch>
          </a:blipFill>
          <a:ln w="9525" cap="sq">
            <a:solidFill>
              <a:schemeClr val="tx2">
                <a:lumMod val="20000"/>
                <a:lumOff val="80000"/>
              </a:schemeClr>
            </a:solidFill>
            <a:miter lim="800000"/>
            <a:headEnd type="oval" w="lg" len="lg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04" name="Rectangle 103"/>
          <p:cNvSpPr/>
          <p:nvPr/>
        </p:nvSpPr>
        <p:spPr>
          <a:xfrm>
            <a:off x="7355393" y="3125938"/>
            <a:ext cx="1588911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Can’t Reproduce Production </a:t>
            </a:r>
            <a:r>
              <a:rPr lang="en-US" sz="11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ncident</a:t>
            </a:r>
            <a:endParaRPr lang="en-US" sz="11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6169303" y="3291469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03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3567"/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60742" y="3378013"/>
            <a:ext cx="1005840" cy="0"/>
          </a:xfrm>
          <a:prstGeom prst="line">
            <a:avLst/>
          </a:prstGeom>
          <a:blipFill dpi="0" rotWithShape="0">
            <a:blip r:embed="rId3">
              <a:lum/>
            </a:blip>
            <a:srcRect/>
            <a:stretch>
              <a:fillRect l="-1974347" t="-1936861" r="-3165634" b="-911397"/>
            </a:stretch>
          </a:blipFill>
          <a:ln w="9525" cap="sq">
            <a:solidFill>
              <a:schemeClr val="tx2">
                <a:lumMod val="20000"/>
                <a:lumOff val="80000"/>
              </a:schemeClr>
            </a:solidFill>
            <a:miter lim="800000"/>
            <a:headEnd type="oval" w="lg" len="lg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14" name="Rectangle 113"/>
          <p:cNvSpPr/>
          <p:nvPr/>
        </p:nvSpPr>
        <p:spPr>
          <a:xfrm>
            <a:off x="7501666" y="3700555"/>
            <a:ext cx="1331294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Can’t Identify Root </a:t>
            </a:r>
            <a:r>
              <a:rPr lang="en-US" sz="11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en-US" sz="11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ause</a:t>
            </a:r>
            <a:endParaRPr lang="en-US" sz="11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6288628" y="3638898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03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3567"/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6380068" y="3730338"/>
            <a:ext cx="1188720" cy="0"/>
          </a:xfrm>
          <a:prstGeom prst="line">
            <a:avLst/>
          </a:prstGeom>
          <a:blipFill dpi="0" rotWithShape="0">
            <a:blip r:embed="rId3">
              <a:lum/>
            </a:blip>
            <a:srcRect/>
            <a:stretch>
              <a:fillRect l="-1974347" t="-1936861" r="-3165634" b="-911397"/>
            </a:stretch>
          </a:blipFill>
          <a:ln w="9525" cap="sq">
            <a:solidFill>
              <a:schemeClr val="tx2">
                <a:lumMod val="20000"/>
                <a:lumOff val="80000"/>
              </a:schemeClr>
            </a:solidFill>
            <a:miter lim="800000"/>
            <a:headEnd type="oval" w="lg" len="lg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2" name="Group 1"/>
          <p:cNvGrpSpPr/>
          <p:nvPr/>
        </p:nvGrpSpPr>
        <p:grpSpPr>
          <a:xfrm>
            <a:off x="396647" y="4543094"/>
            <a:ext cx="2515944" cy="240412"/>
            <a:chOff x="913274" y="5006432"/>
            <a:chExt cx="2515944" cy="240412"/>
          </a:xfrm>
        </p:grpSpPr>
        <p:sp>
          <p:nvSpPr>
            <p:cNvPr id="62" name="Rectangle 61"/>
            <p:cNvSpPr/>
            <p:nvPr/>
          </p:nvSpPr>
          <p:spPr>
            <a:xfrm>
              <a:off x="913274" y="5006432"/>
              <a:ext cx="1148080" cy="240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1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 Traceability</a:t>
              </a:r>
              <a:endParaRPr lang="en-US" sz="11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3246338" y="5046690"/>
              <a:ext cx="182880" cy="182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0325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567"/>
              <a:endParaRPr lang="en-US" sz="23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2051306" y="5138130"/>
              <a:ext cx="1286313" cy="1"/>
            </a:xfrm>
            <a:prstGeom prst="line">
              <a:avLst/>
            </a:prstGeom>
            <a:blipFill dpi="0" rotWithShape="0">
              <a:blip r:embed="rId3">
                <a:lum/>
              </a:blip>
              <a:srcRect/>
              <a:stretch>
                <a:fillRect l="-1974347" t="-1936861" r="-3165634" b="-911397"/>
              </a:stretch>
            </a:blipFill>
            <a:ln w="9525" cap="sq">
              <a:solidFill>
                <a:schemeClr val="tx2">
                  <a:lumMod val="20000"/>
                  <a:lumOff val="80000"/>
                </a:schemeClr>
              </a:solidFill>
              <a:miter lim="800000"/>
              <a:headEnd type="oval" w="lg" len="lg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221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/>
      <p:bldP spid="68" grpId="0"/>
      <p:bldP spid="70" grpId="0" animBg="1"/>
      <p:bldP spid="71" grpId="0" animBg="1"/>
      <p:bldP spid="72" grpId="0"/>
      <p:bldP spid="74" grpId="0" animBg="1"/>
      <p:bldP spid="75" grpId="0"/>
      <p:bldP spid="76" grpId="0" animBg="1"/>
      <p:bldP spid="85" grpId="0"/>
      <p:bldP spid="86" grpId="0" animBg="1"/>
      <p:bldP spid="88" grpId="0"/>
      <p:bldP spid="89" grpId="0" animBg="1"/>
      <p:bldP spid="91" grpId="0"/>
      <p:bldP spid="92" grpId="0" animBg="1"/>
      <p:bldP spid="104" grpId="0"/>
      <p:bldP spid="105" grpId="0" animBg="1"/>
      <p:bldP spid="114" grpId="0"/>
      <p:bldP spid="1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 – Application life cycle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573F8-30C2-4808-BA2B-0114D544F7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1874838" y="2324099"/>
            <a:ext cx="7126287" cy="42767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ALM is managing life of an application through governance, development and maintenance.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Objectives</a:t>
            </a:r>
          </a:p>
          <a:p>
            <a:pPr lvl="1"/>
            <a:r>
              <a:rPr lang="en-US" sz="2000" dirty="0" smtClean="0"/>
              <a:t>Productivity</a:t>
            </a:r>
          </a:p>
          <a:p>
            <a:pPr lvl="1"/>
            <a:r>
              <a:rPr lang="en-US" sz="2000" dirty="0" smtClean="0"/>
              <a:t>Quality</a:t>
            </a:r>
          </a:p>
          <a:p>
            <a:r>
              <a:rPr lang="en-US" sz="2400" b="1" dirty="0" smtClean="0"/>
              <a:t>How ?</a:t>
            </a:r>
          </a:p>
          <a:p>
            <a:pPr lvl="1"/>
            <a:r>
              <a:rPr lang="en-US" sz="2000" dirty="0" smtClean="0"/>
              <a:t>Process</a:t>
            </a:r>
          </a:p>
          <a:p>
            <a:pPr lvl="1"/>
            <a:r>
              <a:rPr lang="en-US" sz="2000" dirty="0" smtClean="0"/>
              <a:t>Tool </a:t>
            </a:r>
          </a:p>
          <a:p>
            <a:pPr lvl="1"/>
            <a:r>
              <a:rPr lang="en-US" sz="2000" dirty="0" smtClean="0"/>
              <a:t>Skill</a:t>
            </a:r>
          </a:p>
        </p:txBody>
      </p:sp>
    </p:spTree>
    <p:extLst>
      <p:ext uri="{BB962C8B-B14F-4D97-AF65-F5344CB8AC3E}">
        <p14:creationId xmlns:p14="http://schemas.microsoft.com/office/powerpoint/2010/main" val="42282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0B6294-F26C-47E9-97E0-059C01BF4D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2531" name="Title 33803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3056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TFS : ALM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89" y="2502040"/>
            <a:ext cx="6267659" cy="3697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0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9A8AE6-E209-48B5-AD70-ACDDA735CC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89133630"/>
              </p:ext>
            </p:extLst>
          </p:nvPr>
        </p:nvGraphicFramePr>
        <p:xfrm>
          <a:off x="1495425" y="2419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Work Item : Tracking</a:t>
            </a:r>
          </a:p>
          <a:p>
            <a:r>
              <a:rPr lang="en-US" dirty="0" smtClean="0"/>
              <a:t>Requirement, User story, Product backlog Item, Task, Bug, Test case,</a:t>
            </a:r>
          </a:p>
          <a:p>
            <a:r>
              <a:rPr lang="en-US" dirty="0" smtClean="0"/>
              <a:t>Change request, Review Request, Review response, Feedback, Issue …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Traceability : Link/Association</a:t>
            </a:r>
          </a:p>
          <a:p>
            <a:r>
              <a:rPr lang="en-US" dirty="0" smtClean="0"/>
              <a:t>Parent/child, Tests/Tested by, Implements/Implemented by, Fails/Failed </a:t>
            </a:r>
          </a:p>
          <a:p>
            <a:r>
              <a:rPr lang="en-US" dirty="0" smtClean="0"/>
              <a:t>by</a:t>
            </a:r>
            <a:r>
              <a:rPr lang="en-US" dirty="0"/>
              <a:t>, </a:t>
            </a:r>
            <a:r>
              <a:rPr lang="en-US" dirty="0" smtClean="0"/>
              <a:t>Predecessor /Successor, Hyperlink, Affects/Affected by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: Work item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9A8AE6-E209-48B5-AD70-ACDDA735CC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97884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Version Control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Common </a:t>
            </a:r>
            <a:r>
              <a:rPr lang="en-US" sz="2400" b="1" dirty="0" smtClean="0"/>
              <a:t>features</a:t>
            </a:r>
          </a:p>
          <a:p>
            <a:pPr marL="514350" lvl="1" indent="-285750">
              <a:buFont typeface="Calibri" pitchFamily="34" charset="0"/>
              <a:buChar char="―"/>
            </a:pPr>
            <a:r>
              <a:rPr lang="en-US" sz="1500" dirty="0" smtClean="0"/>
              <a:t> </a:t>
            </a:r>
            <a:r>
              <a:rPr lang="en-US" sz="2000" dirty="0" smtClean="0"/>
              <a:t>Check in, </a:t>
            </a:r>
          </a:p>
          <a:p>
            <a:pPr marL="571500" lvl="1" indent="-342900">
              <a:buFont typeface="Calibri" pitchFamily="34" charset="0"/>
              <a:buChar char="―"/>
            </a:pPr>
            <a:r>
              <a:rPr lang="en-US" sz="2000" dirty="0" smtClean="0"/>
              <a:t>Checkout</a:t>
            </a:r>
          </a:p>
          <a:p>
            <a:pPr marL="571500" lvl="1" indent="-342900">
              <a:buFont typeface="Calibri" pitchFamily="34" charset="0"/>
              <a:buChar char="―"/>
            </a:pPr>
            <a:r>
              <a:rPr lang="en-US" sz="2000" dirty="0" smtClean="0"/>
              <a:t>Merging</a:t>
            </a:r>
          </a:p>
          <a:p>
            <a:pPr marL="571500" lvl="1" indent="-342900">
              <a:buFont typeface="Calibri" pitchFamily="34" charset="0"/>
              <a:buChar char="―"/>
            </a:pPr>
            <a:r>
              <a:rPr lang="en-US" sz="2000" dirty="0" smtClean="0"/>
              <a:t>Shelving</a:t>
            </a:r>
          </a:p>
          <a:p>
            <a:pPr marL="571500" lvl="1" indent="-342900">
              <a:buFont typeface="Calibri" pitchFamily="34" charset="0"/>
              <a:buChar char="―"/>
            </a:pPr>
            <a:r>
              <a:rPr lang="en-US" sz="2000" dirty="0" smtClean="0"/>
              <a:t>Change set</a:t>
            </a:r>
          </a:p>
          <a:p>
            <a:pPr marL="571500" lvl="1" indent="-342900">
              <a:buFont typeface="Calibri" pitchFamily="34" charset="0"/>
              <a:buChar char="―"/>
            </a:pPr>
            <a:r>
              <a:rPr lang="en-US" sz="2000" dirty="0" smtClean="0"/>
              <a:t>History</a:t>
            </a:r>
          </a:p>
          <a:p>
            <a:pPr marL="571500" lvl="1" indent="-342900">
              <a:buFont typeface="Calibri" pitchFamily="34" charset="0"/>
              <a:buChar char="―"/>
            </a:pPr>
            <a:r>
              <a:rPr lang="en-US" sz="2000" dirty="0" smtClean="0"/>
              <a:t>Label</a:t>
            </a:r>
          </a:p>
          <a:p>
            <a:pPr marL="571500" lvl="1" indent="-342900">
              <a:buFont typeface="Calibri" pitchFamily="34" charset="0"/>
              <a:buChar char="―"/>
            </a:pPr>
            <a:r>
              <a:rPr lang="en-US" sz="2000" dirty="0" smtClean="0"/>
              <a:t>File compare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: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9A8AE6-E209-48B5-AD70-ACDDA735CC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45666" y="2514029"/>
            <a:ext cx="7269734" cy="361207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What is code quality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How to ensure code quality ?</a:t>
            </a:r>
          </a:p>
          <a:p>
            <a:pPr marL="571500" lvl="1" indent="-342900">
              <a:buFont typeface="Calibri" pitchFamily="34" charset="0"/>
              <a:buChar char="―"/>
            </a:pPr>
            <a:r>
              <a:rPr lang="en-US" sz="2000" dirty="0" smtClean="0"/>
              <a:t>Code review</a:t>
            </a:r>
          </a:p>
          <a:p>
            <a:pPr marL="1028700" lvl="2" indent="-342900">
              <a:buFont typeface="Wingdings" pitchFamily="2" charset="2"/>
              <a:buChar char="§"/>
            </a:pPr>
            <a:r>
              <a:rPr lang="en-US" sz="2000" dirty="0" smtClean="0"/>
              <a:t>Automation</a:t>
            </a:r>
          </a:p>
          <a:p>
            <a:pPr marL="1428750" lvl="3" indent="-285750">
              <a:buFont typeface="Arial" pitchFamily="34" charset="0"/>
              <a:buChar char="•"/>
            </a:pPr>
            <a:r>
              <a:rPr lang="en-US" sz="2000" dirty="0" smtClean="0"/>
              <a:t>Static code analysis</a:t>
            </a:r>
          </a:p>
          <a:p>
            <a:pPr marL="1428750" lvl="3" indent="-285750">
              <a:buFont typeface="Arial" pitchFamily="34" charset="0"/>
              <a:buChar char="•"/>
            </a:pPr>
            <a:r>
              <a:rPr lang="en-US" sz="2000" dirty="0" smtClean="0"/>
              <a:t>Code metrics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Tracking the code review ?</a:t>
            </a:r>
          </a:p>
          <a:p>
            <a:pPr marL="571500" lvl="1" indent="-342900">
              <a:buFont typeface="Calibri" pitchFamily="34" charset="0"/>
              <a:buChar char="―"/>
            </a:pPr>
            <a:r>
              <a:rPr lang="en-US" sz="2000" dirty="0" smtClean="0"/>
              <a:t>Code review workflow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: Code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9A8AE6-E209-48B5-AD70-ACDDA735CC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0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F93235868C5648BDD58A7312E8C896" ma:contentTypeVersion="0" ma:contentTypeDescription="Create a new document." ma:contentTypeScope="" ma:versionID="c83d3f37326a0caa9e243e23c19980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60F4E9-820E-4624-9898-FECDA15B28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512375-9668-43EE-8D2D-DC813F679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CA065E-8EAE-4A9E-9660-6961EA746439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15973</TotalTime>
  <Words>263</Words>
  <Application>Microsoft Office PowerPoint</Application>
  <PresentationFormat>On-screen Show (4:3)</PresentationFormat>
  <Paragraphs>94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Kozuka Gothic Pro L</vt:lpstr>
      <vt:lpstr>Kozuka Gothic Pro M</vt:lpstr>
      <vt:lpstr>Kozuka Gothic Pro R</vt:lpstr>
      <vt:lpstr>Microsoft Sans Serif</vt:lpstr>
      <vt:lpstr>Segoe UI</vt:lpstr>
      <vt:lpstr>Wingdings</vt:lpstr>
      <vt:lpstr>Office Theme</vt:lpstr>
      <vt:lpstr>1_Office Theme</vt:lpstr>
      <vt:lpstr>2_Office Theme</vt:lpstr>
      <vt:lpstr>TFS Overview </vt:lpstr>
      <vt:lpstr>Agenda</vt:lpstr>
      <vt:lpstr>Challenges in Project Execution</vt:lpstr>
      <vt:lpstr>ALM – Application life cycle management</vt:lpstr>
      <vt:lpstr>TFS : ALM</vt:lpstr>
      <vt:lpstr>Features overview</vt:lpstr>
      <vt:lpstr>TFS : Work item tracking</vt:lpstr>
      <vt:lpstr>TFS : Version control</vt:lpstr>
      <vt:lpstr>TFS : Code quality</vt:lpstr>
      <vt:lpstr>Thank you</vt:lpstr>
    </vt:vector>
  </TitlesOfParts>
  <Company>Cybage Software Pvt.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Sonal Patwa</cp:lastModifiedBy>
  <cp:revision>731</cp:revision>
  <cp:lastPrinted>2014-07-16T10:38:04Z</cp:lastPrinted>
  <dcterms:created xsi:type="dcterms:W3CDTF">2009-07-20T04:26:09Z</dcterms:created>
  <dcterms:modified xsi:type="dcterms:W3CDTF">2014-07-25T06:07:25Z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0x01010015F93235868C5648BDD58A7312E8C896</vt:lpwstr>
  </property>
</Properties>
</file>