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Third eye for blind people 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3080975" y="5911717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 MOZARTS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77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project all about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113" y="169135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project is all about aiming on increasing the efficiency of blind author or person who wish to present their written thoughts to the world.</a:t>
            </a:r>
          </a:p>
          <a:p>
            <a:r>
              <a:rPr lang="en-US" sz="2800" dirty="0" smtClean="0"/>
              <a:t>The project mainly run on the idea of text to speech . It makes convenient to the blind person to verify by listening what he or she has typed is exactly meant to be same as what they thought  to express.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8372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Software's used by us in making the project</a:t>
            </a:r>
            <a:br>
              <a:rPr lang="en-US" sz="4400" dirty="0" smtClean="0"/>
            </a:br>
            <a:endParaRPr lang="en-IN" sz="4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237715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several languages we have used are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CSS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1028" name="Picture 4" descr="HTML5 CSS3 and JavaScript program icons on transparent background.  html css stock illust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279" y="4088318"/>
            <a:ext cx="4175480" cy="216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8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all  further advancement we are seeing forwards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seeing forward to add speech to text  in the site .</a:t>
            </a:r>
          </a:p>
          <a:p>
            <a:r>
              <a:rPr lang="en-US" dirty="0" smtClean="0"/>
              <a:t>Also see about joining cloud server to manage a data .</a:t>
            </a:r>
          </a:p>
        </p:txBody>
      </p:sp>
    </p:spTree>
    <p:extLst>
      <p:ext uri="{BB962C8B-B14F-4D97-AF65-F5344CB8AC3E}">
        <p14:creationId xmlns:p14="http://schemas.microsoft.com/office/powerpoint/2010/main" val="139868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help blind people to get job in data entry ,type writing ,contain writing.</a:t>
            </a:r>
            <a:endParaRPr lang="en-IN" dirty="0"/>
          </a:p>
          <a:p>
            <a:r>
              <a:rPr lang="en-US" dirty="0" smtClean="0"/>
              <a:t>It will to nurture the writing skills of blind person.</a:t>
            </a:r>
          </a:p>
          <a:p>
            <a:r>
              <a:rPr lang="en-US" dirty="0" smtClean="0"/>
              <a:t>It will help the blind people to connect to the outside world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88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08" y="259481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Thanks 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064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177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Trebuchet MS</vt:lpstr>
      <vt:lpstr>Wingdings 3</vt:lpstr>
      <vt:lpstr>Facet</vt:lpstr>
      <vt:lpstr>Homer</vt:lpstr>
      <vt:lpstr>What is the project all about</vt:lpstr>
      <vt:lpstr>Software's used by us in making the project </vt:lpstr>
      <vt:lpstr>What all  further advancement we are seeing forwards</vt:lpstr>
      <vt:lpstr>Benefits</vt:lpstr>
      <vt:lpstr>Thanks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Homer</dc:title>
  <dc:creator>Asus</dc:creator>
  <cp:lastModifiedBy>Asus</cp:lastModifiedBy>
  <cp:revision>7</cp:revision>
  <dcterms:created xsi:type="dcterms:W3CDTF">2022-02-20T08:12:57Z</dcterms:created>
  <dcterms:modified xsi:type="dcterms:W3CDTF">2022-02-20T10:12:50Z</dcterms:modified>
</cp:coreProperties>
</file>