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1" r:id="rId3"/>
    <p:sldId id="274" r:id="rId4"/>
    <p:sldId id="264" r:id="rId5"/>
    <p:sldId id="273" r:id="rId6"/>
    <p:sldId id="282" r:id="rId7"/>
    <p:sldId id="283" r:id="rId8"/>
    <p:sldId id="276" r:id="rId9"/>
    <p:sldId id="265" r:id="rId10"/>
    <p:sldId id="281" r:id="rId11"/>
    <p:sldId id="278" r:id="rId12"/>
    <p:sldId id="285" r:id="rId13"/>
    <p:sldId id="275" r:id="rId14"/>
    <p:sldId id="269" r:id="rId15"/>
    <p:sldId id="279" r:id="rId16"/>
    <p:sldId id="260" r:id="rId17"/>
    <p:sldId id="257" r:id="rId18"/>
    <p:sldId id="27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E1B1"/>
    <a:srgbClr val="FFFFFF"/>
    <a:srgbClr val="00C7E2"/>
    <a:srgbClr val="31E6FF"/>
    <a:srgbClr val="00D2EE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93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FBD8B2-E7AE-4A25-9A38-667DFFEFE3FA}" type="doc">
      <dgm:prSet loTypeId="urn:microsoft.com/office/officeart/2008/layout/HexagonCluster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451B6D1-851A-44E3-AAE4-E5F66A74452B}">
      <dgm:prSet phldrT="[文本]"/>
      <dgm:spPr>
        <a:solidFill>
          <a:srgbClr val="31E6FF"/>
        </a:solidFill>
        <a:ln>
          <a:noFill/>
        </a:ln>
      </dgm:spPr>
      <dgm:t>
        <a:bodyPr/>
        <a:lstStyle/>
        <a:p>
          <a:r>
            <a:rPr lang="en-US" altLang="zh-CN" dirty="0">
              <a:latin typeface="华文细黑" panose="02010600040101010101" pitchFamily="2" charset="-122"/>
              <a:ea typeface="华文细黑" panose="02010600040101010101" pitchFamily="2" charset="-122"/>
            </a:rPr>
            <a:t>Apps</a:t>
          </a:r>
          <a:endParaRPr lang="zh-CN" altLang="en-US" dirty="0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F66E4E5F-8038-40F5-B3F3-7BA144D63BC6}" type="sibTrans" cxnId="{6873AB6F-A7D7-4AAF-9B8E-6B0FC7658428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>
          <a:noFill/>
        </a:ln>
      </dgm:spPr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543DAA56-133D-4A55-A850-D1B1AB8AD3BD}" type="parTrans" cxnId="{6873AB6F-A7D7-4AAF-9B8E-6B0FC7658428}">
      <dgm:prSet/>
      <dgm:spPr/>
      <dgm:t>
        <a:bodyPr/>
        <a:lstStyle/>
        <a:p>
          <a:endParaRPr lang="zh-CN" altLang="en-US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3F8C71E6-9CFF-4267-97FB-F4F8CAEE7C9C}" type="pres">
      <dgm:prSet presAssocID="{D7FBD8B2-E7AE-4A25-9A38-667DFFEFE3FA}" presName="Name0" presStyleCnt="0">
        <dgm:presLayoutVars>
          <dgm:chMax val="21"/>
          <dgm:chPref val="21"/>
        </dgm:presLayoutVars>
      </dgm:prSet>
      <dgm:spPr/>
    </dgm:pt>
    <dgm:pt modelId="{3588686C-32E5-411E-975A-92CCEA55B439}" type="pres">
      <dgm:prSet presAssocID="{E451B6D1-851A-44E3-AAE4-E5F66A74452B}" presName="text1" presStyleCnt="0"/>
      <dgm:spPr/>
    </dgm:pt>
    <dgm:pt modelId="{3FA1814F-E096-4CF6-8939-181594FBD588}" type="pres">
      <dgm:prSet presAssocID="{E451B6D1-851A-44E3-AAE4-E5F66A74452B}" presName="textRepeatNode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E8E09393-89C5-40DA-9194-E93292978B02}" type="pres">
      <dgm:prSet presAssocID="{E451B6D1-851A-44E3-AAE4-E5F66A74452B}" presName="textaccent1" presStyleCnt="0"/>
      <dgm:spPr/>
    </dgm:pt>
    <dgm:pt modelId="{D69696D9-253A-40E5-8754-3C4EE46158D9}" type="pres">
      <dgm:prSet presAssocID="{E451B6D1-851A-44E3-AAE4-E5F66A74452B}" presName="accentRepeatNode" presStyleLbl="solidAlignAcc1" presStyleIdx="0" presStyleCnt="2"/>
      <dgm:spPr/>
    </dgm:pt>
    <dgm:pt modelId="{B108D382-6F20-4F6C-A2ED-C40B7D62C4E7}" type="pres">
      <dgm:prSet presAssocID="{F66E4E5F-8038-40F5-B3F3-7BA144D63BC6}" presName="image1" presStyleCnt="0"/>
      <dgm:spPr/>
    </dgm:pt>
    <dgm:pt modelId="{8FEF325F-1BE7-42C4-BE64-4AC7260691C1}" type="pres">
      <dgm:prSet presAssocID="{F66E4E5F-8038-40F5-B3F3-7BA144D63BC6}" presName="imageRepeatNode" presStyleLbl="alignAcc1" presStyleIdx="0" presStyleCnt="1" custLinFactNeighborX="3751" custLinFactNeighborY="868"/>
      <dgm:spPr/>
    </dgm:pt>
    <dgm:pt modelId="{4D815693-BE0F-40D7-8579-E865475319C2}" type="pres">
      <dgm:prSet presAssocID="{F66E4E5F-8038-40F5-B3F3-7BA144D63BC6}" presName="imageaccent1" presStyleCnt="0"/>
      <dgm:spPr/>
    </dgm:pt>
    <dgm:pt modelId="{E2287E3A-55CB-440B-8468-E7DEE3BC01BE}" type="pres">
      <dgm:prSet presAssocID="{F66E4E5F-8038-40F5-B3F3-7BA144D63BC6}" presName="accentRepeatNode" presStyleLbl="solidAlignAcc1" presStyleIdx="1" presStyleCnt="2" custFlipVert="1" custScaleX="94390" custScaleY="113643" custLinFactX="52198" custLinFactNeighborX="100000" custLinFactNeighborY="88004"/>
      <dgm:spPr/>
    </dgm:pt>
  </dgm:ptLst>
  <dgm:cxnLst>
    <dgm:cxn modelId="{6873AB6F-A7D7-4AAF-9B8E-6B0FC7658428}" srcId="{D7FBD8B2-E7AE-4A25-9A38-667DFFEFE3FA}" destId="{E451B6D1-851A-44E3-AAE4-E5F66A74452B}" srcOrd="0" destOrd="0" parTransId="{543DAA56-133D-4A55-A850-D1B1AB8AD3BD}" sibTransId="{F66E4E5F-8038-40F5-B3F3-7BA144D63BC6}"/>
    <dgm:cxn modelId="{DA8FF28A-3639-453B-9405-14E730563550}" type="presOf" srcId="{E451B6D1-851A-44E3-AAE4-E5F66A74452B}" destId="{3FA1814F-E096-4CF6-8939-181594FBD588}" srcOrd="0" destOrd="0" presId="urn:microsoft.com/office/officeart/2008/layout/HexagonCluster"/>
    <dgm:cxn modelId="{7A88168B-D4C7-4650-8950-7D2A5F750C44}" type="presOf" srcId="{F66E4E5F-8038-40F5-B3F3-7BA144D63BC6}" destId="{8FEF325F-1BE7-42C4-BE64-4AC7260691C1}" srcOrd="0" destOrd="0" presId="urn:microsoft.com/office/officeart/2008/layout/HexagonCluster"/>
    <dgm:cxn modelId="{00FCF9E5-869C-4A1C-A5F4-83972073EFA9}" type="presOf" srcId="{D7FBD8B2-E7AE-4A25-9A38-667DFFEFE3FA}" destId="{3F8C71E6-9CFF-4267-97FB-F4F8CAEE7C9C}" srcOrd="0" destOrd="0" presId="urn:microsoft.com/office/officeart/2008/layout/HexagonCluster"/>
    <dgm:cxn modelId="{94D156D4-DE74-4FFE-9429-751676EDADD1}" type="presParOf" srcId="{3F8C71E6-9CFF-4267-97FB-F4F8CAEE7C9C}" destId="{3588686C-32E5-411E-975A-92CCEA55B439}" srcOrd="0" destOrd="0" presId="urn:microsoft.com/office/officeart/2008/layout/HexagonCluster"/>
    <dgm:cxn modelId="{7DCCCA3E-E0FE-4A00-A9EB-6D94C407957D}" type="presParOf" srcId="{3588686C-32E5-411E-975A-92CCEA55B439}" destId="{3FA1814F-E096-4CF6-8939-181594FBD588}" srcOrd="0" destOrd="0" presId="urn:microsoft.com/office/officeart/2008/layout/HexagonCluster"/>
    <dgm:cxn modelId="{DB2BCB9D-763F-4FD7-81F6-58CF290FB4D6}" type="presParOf" srcId="{3F8C71E6-9CFF-4267-97FB-F4F8CAEE7C9C}" destId="{E8E09393-89C5-40DA-9194-E93292978B02}" srcOrd="1" destOrd="0" presId="urn:microsoft.com/office/officeart/2008/layout/HexagonCluster"/>
    <dgm:cxn modelId="{E4A73278-BA11-444C-8826-1D206D8D8BEC}" type="presParOf" srcId="{E8E09393-89C5-40DA-9194-E93292978B02}" destId="{D69696D9-253A-40E5-8754-3C4EE46158D9}" srcOrd="0" destOrd="0" presId="urn:microsoft.com/office/officeart/2008/layout/HexagonCluster"/>
    <dgm:cxn modelId="{C7E4F41F-5034-45F2-B15E-8A1ED2B08E72}" type="presParOf" srcId="{3F8C71E6-9CFF-4267-97FB-F4F8CAEE7C9C}" destId="{B108D382-6F20-4F6C-A2ED-C40B7D62C4E7}" srcOrd="2" destOrd="0" presId="urn:microsoft.com/office/officeart/2008/layout/HexagonCluster"/>
    <dgm:cxn modelId="{BB2B3807-AE1B-4237-98B7-686432955172}" type="presParOf" srcId="{B108D382-6F20-4F6C-A2ED-C40B7D62C4E7}" destId="{8FEF325F-1BE7-42C4-BE64-4AC7260691C1}" srcOrd="0" destOrd="0" presId="urn:microsoft.com/office/officeart/2008/layout/HexagonCluster"/>
    <dgm:cxn modelId="{7BCC83C5-F699-4DFB-96F7-2120ED2F19B3}" type="presParOf" srcId="{3F8C71E6-9CFF-4267-97FB-F4F8CAEE7C9C}" destId="{4D815693-BE0F-40D7-8579-E865475319C2}" srcOrd="3" destOrd="0" presId="urn:microsoft.com/office/officeart/2008/layout/HexagonCluster"/>
    <dgm:cxn modelId="{38A2BB67-C09F-4BAE-A4AD-242A0311F11A}" type="presParOf" srcId="{4D815693-BE0F-40D7-8579-E865475319C2}" destId="{E2287E3A-55CB-440B-8468-E7DEE3BC01BE}" srcOrd="0" destOrd="0" presId="urn:microsoft.com/office/officeart/2008/layout/HexagonCluster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83CDC8-41E9-4D85-9B2D-021DF6A915DD}" type="doc">
      <dgm:prSet loTypeId="urn:microsoft.com/office/officeart/2009/3/layout/Phased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EC28A36-58CE-4216-86D7-599444952C20}">
      <dgm:prSet phldrT="[文本]"/>
      <dgm:spPr/>
      <dgm:t>
        <a:bodyPr/>
        <a:lstStyle/>
        <a:p>
          <a:r>
            <a:rPr lang="en-US" altLang="zh-CN" u="none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Background</a:t>
          </a:r>
          <a:endParaRPr lang="zh-CN" altLang="en-US" u="none" dirty="0">
            <a:solidFill>
              <a:schemeClr val="bg1"/>
            </a:solidFill>
            <a:latin typeface="Times New Roman" panose="02020603050405020304" pitchFamily="18" charset="0"/>
            <a:ea typeface="华文细黑" panose="02010600040101010101" pitchFamily="2" charset="-122"/>
            <a:cs typeface="Times New Roman" panose="02020603050405020304" pitchFamily="18" charset="0"/>
          </a:endParaRPr>
        </a:p>
      </dgm:t>
    </dgm:pt>
    <dgm:pt modelId="{6ADDB391-A3BB-494F-9F32-62C038A3EDEF}" type="parTrans" cxnId="{374434FE-D2FB-41FE-99F7-784220A44905}">
      <dgm:prSet/>
      <dgm:spPr/>
      <dgm:t>
        <a:bodyPr/>
        <a:lstStyle/>
        <a:p>
          <a:endParaRPr lang="zh-CN" altLang="en-US">
            <a:solidFill>
              <a:schemeClr val="bg1"/>
            </a:solidFill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76D02A20-4439-4C37-9016-A2A40B39D900}" type="sibTrans" cxnId="{374434FE-D2FB-41FE-99F7-784220A44905}">
      <dgm:prSet/>
      <dgm:spPr/>
      <dgm:t>
        <a:bodyPr/>
        <a:lstStyle/>
        <a:p>
          <a:endParaRPr lang="zh-CN" altLang="en-US">
            <a:solidFill>
              <a:schemeClr val="bg1"/>
            </a:solidFill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57F56DDA-2EFD-41E8-8DFA-0FF41ECFCB8D}">
      <dgm:prSet phldrT="[文本]"/>
      <dgm:spPr/>
      <dgm:t>
        <a:bodyPr/>
        <a:lstStyle/>
        <a:p>
          <a:endParaRPr lang="zh-CN" altLang="en-US" dirty="0">
            <a:solidFill>
              <a:schemeClr val="bg1"/>
            </a:solidFill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F5BA8798-2F98-42F7-8244-E066F779DEB0}" type="parTrans" cxnId="{7B1326C2-1B0E-4F2B-8106-CAAB5742096E}">
      <dgm:prSet/>
      <dgm:spPr/>
      <dgm:t>
        <a:bodyPr/>
        <a:lstStyle/>
        <a:p>
          <a:endParaRPr lang="zh-CN" altLang="en-US">
            <a:solidFill>
              <a:schemeClr val="bg1"/>
            </a:solidFill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BE36BEF2-DBA4-4AF4-B4CE-925384B1ECAE}" type="sibTrans" cxnId="{7B1326C2-1B0E-4F2B-8106-CAAB5742096E}">
      <dgm:prSet/>
      <dgm:spPr/>
      <dgm:t>
        <a:bodyPr/>
        <a:lstStyle/>
        <a:p>
          <a:endParaRPr lang="zh-CN" altLang="en-US">
            <a:solidFill>
              <a:schemeClr val="bg1"/>
            </a:solidFill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38B4467B-AFA8-41F4-A5C4-EA0843A3C881}">
      <dgm:prSet phldrT="[文本]" custT="1"/>
      <dgm:spPr>
        <a:solidFill>
          <a:srgbClr val="29E1B1">
            <a:alpha val="50000"/>
          </a:srgbClr>
        </a:solidFill>
        <a:ln>
          <a:noFill/>
        </a:ln>
      </dgm:spPr>
      <dgm:t>
        <a:bodyPr/>
        <a:lstStyle/>
        <a:p>
          <a:pPr algn="ctr">
            <a:buFont typeface="Arial" panose="020B0604020202020204" pitchFamily="34" charset="0"/>
            <a:buChar char="•"/>
          </a:pPr>
          <a:endParaRPr lang="en-US" altLang="zh-CN" sz="1900" dirty="0">
            <a:solidFill>
              <a:schemeClr val="bg1"/>
            </a:solidFill>
            <a:latin typeface="Times New Roman" panose="02020603050405020304" pitchFamily="18" charset="0"/>
            <a:ea typeface="华文细黑" panose="02010600040101010101" pitchFamily="2" charset="-122"/>
            <a:cs typeface="Times New Roman" panose="02020603050405020304" pitchFamily="18" charset="0"/>
          </a:endParaRPr>
        </a:p>
        <a:p>
          <a:pPr algn="ctr">
            <a:buFont typeface="Arial" panose="020B0604020202020204" pitchFamily="34" charset="0"/>
            <a:buChar char="•"/>
          </a:pPr>
          <a:endParaRPr lang="zh-CN" altLang="en-US" sz="1900" dirty="0">
            <a:solidFill>
              <a:schemeClr val="bg1"/>
            </a:solidFill>
            <a:latin typeface="Times New Roman" panose="02020603050405020304" pitchFamily="18" charset="0"/>
            <a:ea typeface="华文细黑" panose="02010600040101010101" pitchFamily="2" charset="-122"/>
            <a:cs typeface="Times New Roman" panose="02020603050405020304" pitchFamily="18" charset="0"/>
          </a:endParaRPr>
        </a:p>
      </dgm:t>
    </dgm:pt>
    <dgm:pt modelId="{2299BC73-0769-472F-BD2F-7950B34E95D3}" type="parTrans" cxnId="{D3FC1405-A209-41B1-A9A7-154913081D0C}">
      <dgm:prSet/>
      <dgm:spPr/>
      <dgm:t>
        <a:bodyPr/>
        <a:lstStyle/>
        <a:p>
          <a:endParaRPr lang="zh-CN" altLang="en-US">
            <a:solidFill>
              <a:schemeClr val="bg1"/>
            </a:solidFill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CCF3C1EC-87A8-4E7D-B1A9-8F80FB3C2718}" type="sibTrans" cxnId="{D3FC1405-A209-41B1-A9A7-154913081D0C}">
      <dgm:prSet/>
      <dgm:spPr/>
      <dgm:t>
        <a:bodyPr/>
        <a:lstStyle/>
        <a:p>
          <a:endParaRPr lang="zh-CN" altLang="en-US">
            <a:solidFill>
              <a:schemeClr val="bg1"/>
            </a:solidFill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9C9EEEAC-CDE8-4FEA-A1B3-28617F68C2D0}">
      <dgm:prSet phldrT="[文本]"/>
      <dgm:spPr/>
      <dgm:t>
        <a:bodyPr/>
        <a:lstStyle/>
        <a:p>
          <a:r>
            <a:rPr lang="en-US" b="0" u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Objective</a:t>
          </a:r>
          <a:endParaRPr lang="zh-CN" altLang="en-US" b="0" u="none" dirty="0">
            <a:solidFill>
              <a:schemeClr val="bg1"/>
            </a:solidFill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C63018E5-2EAA-4735-9C96-3981354CF4D4}" type="parTrans" cxnId="{16433C6C-C03F-4606-ACC3-85B14C222782}">
      <dgm:prSet/>
      <dgm:spPr/>
      <dgm:t>
        <a:bodyPr/>
        <a:lstStyle/>
        <a:p>
          <a:endParaRPr lang="zh-CN" altLang="en-US">
            <a:solidFill>
              <a:schemeClr val="bg1"/>
            </a:solidFill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5A395DEF-23D2-4E82-A6C1-BD0B853DE92B}" type="sibTrans" cxnId="{16433C6C-C03F-4606-ACC3-85B14C222782}">
      <dgm:prSet/>
      <dgm:spPr/>
      <dgm:t>
        <a:bodyPr/>
        <a:lstStyle/>
        <a:p>
          <a:endParaRPr lang="zh-CN" altLang="en-US">
            <a:solidFill>
              <a:schemeClr val="bg1"/>
            </a:solidFill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1318BEE8-6E16-4177-A2B2-18EF58C8E533}">
      <dgm:prSet phldrT="[文本]" custT="1"/>
      <dgm:spPr>
        <a:solidFill>
          <a:srgbClr val="00C7E2"/>
        </a:solidFill>
        <a:ln>
          <a:noFill/>
        </a:ln>
      </dgm:spPr>
      <dgm:t>
        <a:bodyPr/>
        <a:lstStyle/>
        <a:p>
          <a:pPr algn="ctr"/>
          <a:endParaRPr lang="zh-CN" altLang="en-US" sz="1800" dirty="0">
            <a:solidFill>
              <a:schemeClr val="bg1"/>
            </a:solidFill>
            <a:latin typeface="Times New Roman" panose="02020603050405020304" pitchFamily="18" charset="0"/>
            <a:ea typeface="华文细黑" panose="02010600040101010101" pitchFamily="2" charset="-122"/>
            <a:cs typeface="Times New Roman" panose="02020603050405020304" pitchFamily="18" charset="0"/>
          </a:endParaRPr>
        </a:p>
      </dgm:t>
    </dgm:pt>
    <dgm:pt modelId="{506E654E-226E-4EDA-AFC0-630D7AD87379}" type="parTrans" cxnId="{C4B65430-1397-4B64-8E51-00610D3EEEB3}">
      <dgm:prSet/>
      <dgm:spPr/>
      <dgm:t>
        <a:bodyPr/>
        <a:lstStyle/>
        <a:p>
          <a:endParaRPr lang="zh-CN" altLang="en-US">
            <a:solidFill>
              <a:schemeClr val="bg1"/>
            </a:solidFill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C457AEC1-0BA3-4464-BF44-A7208093F89D}" type="sibTrans" cxnId="{C4B65430-1397-4B64-8E51-00610D3EEEB3}">
      <dgm:prSet/>
      <dgm:spPr/>
      <dgm:t>
        <a:bodyPr/>
        <a:lstStyle/>
        <a:p>
          <a:endParaRPr lang="zh-CN" altLang="en-US">
            <a:solidFill>
              <a:schemeClr val="bg1"/>
            </a:solidFill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F18522AA-6FD2-4842-AA5F-B9EC2CF40246}">
      <dgm:prSet phldrT="[文本]" custT="1"/>
      <dgm:spPr>
        <a:solidFill>
          <a:srgbClr val="00C7E2">
            <a:alpha val="50000"/>
          </a:srgbClr>
        </a:solidFill>
        <a:ln>
          <a:noFill/>
        </a:ln>
      </dgm:spPr>
      <dgm:t>
        <a:bodyPr/>
        <a:lstStyle/>
        <a:p>
          <a:endParaRPr lang="en-US" altLang="zh-CN" sz="2000" u="sng" dirty="0">
            <a:solidFill>
              <a:schemeClr val="bg1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  <a:p>
          <a:pPr>
            <a:buFont typeface="Arial" panose="020B0604020202020204" pitchFamily="34" charset="0"/>
            <a:buChar char="•"/>
          </a:pPr>
          <a:r>
            <a: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- Mobile Apps in the</a:t>
          </a:r>
        </a:p>
        <a:p>
          <a:r>
            <a: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market are increasing</a:t>
          </a:r>
        </a:p>
        <a:p>
          <a:r>
            <a: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exponentially</a:t>
          </a:r>
        </a:p>
        <a:p>
          <a:pPr>
            <a:buFont typeface="Arial" panose="020B0604020202020204" pitchFamily="34" charset="0"/>
            <a:buChar char="•"/>
          </a:pPr>
          <a:r>
            <a: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- Many spam apps are</a:t>
          </a:r>
        </a:p>
        <a:p>
          <a:r>
            <a: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floating in the market</a:t>
          </a:r>
          <a:endParaRPr lang="zh-CN" altLang="en-US" sz="2000" dirty="0">
            <a:solidFill>
              <a:schemeClr val="bg1"/>
            </a:solidFill>
            <a:latin typeface="Times New Roman" panose="02020603050405020304" pitchFamily="18" charset="0"/>
            <a:ea typeface="华文细黑" panose="02010600040101010101" pitchFamily="2" charset="-122"/>
            <a:cs typeface="Times New Roman" panose="02020603050405020304" pitchFamily="18" charset="0"/>
          </a:endParaRPr>
        </a:p>
      </dgm:t>
    </dgm:pt>
    <dgm:pt modelId="{C93E8F8C-E8D9-4220-AB79-5AA44C04B4BA}" type="parTrans" cxnId="{8A44A72E-E978-44C1-A61B-A5FCDB7AE911}">
      <dgm:prSet/>
      <dgm:spPr/>
      <dgm:t>
        <a:bodyPr/>
        <a:lstStyle/>
        <a:p>
          <a:endParaRPr lang="en-US"/>
        </a:p>
      </dgm:t>
    </dgm:pt>
    <dgm:pt modelId="{62DA45B4-E321-4137-AFA6-653D4A29CD49}" type="sibTrans" cxnId="{8A44A72E-E978-44C1-A61B-A5FCDB7AE911}">
      <dgm:prSet/>
      <dgm:spPr/>
      <dgm:t>
        <a:bodyPr/>
        <a:lstStyle/>
        <a:p>
          <a:endParaRPr lang="en-US"/>
        </a:p>
      </dgm:t>
    </dgm:pt>
    <dgm:pt modelId="{B7E124D5-3E21-4C80-8963-8B9DCA7D9FF9}">
      <dgm:prSet custT="1"/>
      <dgm:spPr/>
      <dgm:t>
        <a:bodyPr/>
        <a:lstStyle/>
        <a:p>
          <a:pPr algn="ctr"/>
          <a:r>
            <a: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 Classify app as spam or not</a:t>
          </a:r>
        </a:p>
      </dgm:t>
    </dgm:pt>
    <dgm:pt modelId="{DDCB2607-B702-4ACC-BD3C-F963FA203AC6}" type="parTrans" cxnId="{50BB97E0-BDCE-48D1-98AE-E7F66D7A9D0B}">
      <dgm:prSet/>
      <dgm:spPr/>
      <dgm:t>
        <a:bodyPr/>
        <a:lstStyle/>
        <a:p>
          <a:endParaRPr lang="en-US"/>
        </a:p>
      </dgm:t>
    </dgm:pt>
    <dgm:pt modelId="{63BF606C-8500-47ED-B1C8-2ED10FC30189}" type="sibTrans" cxnId="{50BB97E0-BDCE-48D1-98AE-E7F66D7A9D0B}">
      <dgm:prSet/>
      <dgm:spPr/>
      <dgm:t>
        <a:bodyPr/>
        <a:lstStyle/>
        <a:p>
          <a:endParaRPr lang="en-US"/>
        </a:p>
      </dgm:t>
    </dgm:pt>
    <dgm:pt modelId="{09B5CF0F-AE0C-4660-A56E-227D06A6684E}">
      <dgm:prSet custT="1"/>
      <dgm:spPr/>
      <dgm:t>
        <a:bodyPr/>
        <a:lstStyle/>
        <a:p>
          <a:pPr algn="ctr"/>
          <a:r>
            <a: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 Analyze given dataset and provide better recommendations to reduce spam app revenue in market</a:t>
          </a:r>
        </a:p>
      </dgm:t>
    </dgm:pt>
    <dgm:pt modelId="{B41B4DAF-464F-4A2F-92DE-202B9721DB44}" type="parTrans" cxnId="{949A09B4-B467-454C-B386-C26622FC4CE4}">
      <dgm:prSet/>
      <dgm:spPr/>
      <dgm:t>
        <a:bodyPr/>
        <a:lstStyle/>
        <a:p>
          <a:endParaRPr lang="en-US"/>
        </a:p>
      </dgm:t>
    </dgm:pt>
    <dgm:pt modelId="{135CAB0F-B5A5-4EF3-A25E-C7A1ED4AE1E1}" type="sibTrans" cxnId="{949A09B4-B467-454C-B386-C26622FC4CE4}">
      <dgm:prSet/>
      <dgm:spPr/>
      <dgm:t>
        <a:bodyPr/>
        <a:lstStyle/>
        <a:p>
          <a:endParaRPr lang="en-US"/>
        </a:p>
      </dgm:t>
    </dgm:pt>
    <dgm:pt modelId="{583875D6-F1E6-4501-9DE8-62087CB1C947}" type="pres">
      <dgm:prSet presAssocID="{9583CDC8-41E9-4D85-9B2D-021DF6A915DD}" presName="Name0" presStyleCnt="0">
        <dgm:presLayoutVars>
          <dgm:chMax val="3"/>
          <dgm:chPref val="3"/>
          <dgm:bulletEnabled val="1"/>
          <dgm:dir/>
          <dgm:animLvl val="lvl"/>
        </dgm:presLayoutVars>
      </dgm:prSet>
      <dgm:spPr/>
    </dgm:pt>
    <dgm:pt modelId="{DF5ACEBE-B842-4B33-AE30-7B1035208997}" type="pres">
      <dgm:prSet presAssocID="{9583CDC8-41E9-4D85-9B2D-021DF6A915DD}" presName="arc1" presStyleLbl="node1" presStyleIdx="0" presStyleCnt="4"/>
      <dgm:spPr>
        <a:solidFill>
          <a:srgbClr val="00C7E2"/>
        </a:solidFill>
        <a:ln>
          <a:noFill/>
        </a:ln>
      </dgm:spPr>
    </dgm:pt>
    <dgm:pt modelId="{25F2C022-FDC1-4528-B227-9ACDC2DB218B}" type="pres">
      <dgm:prSet presAssocID="{9583CDC8-41E9-4D85-9B2D-021DF6A915DD}" presName="arc3" presStyleLbl="node1" presStyleIdx="1" presStyleCnt="4"/>
      <dgm:spPr>
        <a:solidFill>
          <a:srgbClr val="29E1B1"/>
        </a:solidFill>
        <a:ln>
          <a:noFill/>
        </a:ln>
      </dgm:spPr>
    </dgm:pt>
    <dgm:pt modelId="{331DDFC4-533E-4499-A7E3-D70EE3676BCE}" type="pres">
      <dgm:prSet presAssocID="{9583CDC8-41E9-4D85-9B2D-021DF6A915DD}" presName="parentText2" presStyleLbl="revTx" presStyleIdx="0" presStyleCnt="3" custLinFactNeighborX="920" custLinFactNeighborY="13962">
        <dgm:presLayoutVars>
          <dgm:chMax val="4"/>
          <dgm:chPref val="3"/>
          <dgm:bulletEnabled val="1"/>
        </dgm:presLayoutVars>
      </dgm:prSet>
      <dgm:spPr/>
    </dgm:pt>
    <dgm:pt modelId="{758E835A-EAAF-42EF-A8D4-4FFD979F1F47}" type="pres">
      <dgm:prSet presAssocID="{9583CDC8-41E9-4D85-9B2D-021DF6A915DD}" presName="arc2" presStyleLbl="node1" presStyleIdx="2" presStyleCnt="4"/>
      <dgm:spPr>
        <a:solidFill>
          <a:srgbClr val="29E1B1"/>
        </a:solidFill>
        <a:ln>
          <a:noFill/>
        </a:ln>
      </dgm:spPr>
    </dgm:pt>
    <dgm:pt modelId="{4BBE44A1-BC24-46E7-8F09-FED15D5D28A7}" type="pres">
      <dgm:prSet presAssocID="{9583CDC8-41E9-4D85-9B2D-021DF6A915DD}" presName="arc4" presStyleLbl="node1" presStyleIdx="3" presStyleCnt="4"/>
      <dgm:spPr>
        <a:solidFill>
          <a:srgbClr val="00C7E2"/>
        </a:solidFill>
        <a:ln>
          <a:noFill/>
        </a:ln>
      </dgm:spPr>
    </dgm:pt>
    <dgm:pt modelId="{15B7E245-4EC1-4605-84EC-BAAA8AE3F5FE}" type="pres">
      <dgm:prSet presAssocID="{9583CDC8-41E9-4D85-9B2D-021DF6A915DD}" presName="parentText3" presStyleLbl="revTx" presStyleIdx="1" presStyleCnt="3" custLinFactNeighborX="1380" custLinFactNeighborY="17453">
        <dgm:presLayoutVars>
          <dgm:chMax val="1"/>
          <dgm:chPref val="1"/>
          <dgm:bulletEnabled val="1"/>
        </dgm:presLayoutVars>
      </dgm:prSet>
      <dgm:spPr/>
    </dgm:pt>
    <dgm:pt modelId="{BDD23042-667C-4CFA-BA35-24E9311E78F6}" type="pres">
      <dgm:prSet presAssocID="{9583CDC8-41E9-4D85-9B2D-021DF6A915DD}" presName="middleComposite" presStyleCnt="0"/>
      <dgm:spPr/>
    </dgm:pt>
    <dgm:pt modelId="{C5619A3C-FEF0-4B90-BC2F-B9EAB377038C}" type="pres">
      <dgm:prSet presAssocID="{38B4467B-AFA8-41F4-A5C4-EA0843A3C881}" presName="circ1" presStyleLbl="vennNode1" presStyleIdx="0" presStyleCnt="4" custScaleX="129158" custScaleY="123532"/>
      <dgm:spPr/>
    </dgm:pt>
    <dgm:pt modelId="{B5C464DF-E893-4E52-8474-DDC45EBAD6AD}" type="pres">
      <dgm:prSet presAssocID="{38B4467B-AFA8-41F4-A5C4-EA0843A3C881}" presName="circ1Tx" presStyleLbl="revTx" presStyleIdx="1" presStyleCnt="3">
        <dgm:presLayoutVars>
          <dgm:chMax val="0"/>
          <dgm:chPref val="0"/>
        </dgm:presLayoutVars>
      </dgm:prSet>
      <dgm:spPr/>
    </dgm:pt>
    <dgm:pt modelId="{341637A2-BA3F-4ED5-BAF1-F69EA9C3F175}" type="pres">
      <dgm:prSet presAssocID="{9583CDC8-41E9-4D85-9B2D-021DF6A915DD}" presName="leftComposite" presStyleCnt="0"/>
      <dgm:spPr/>
    </dgm:pt>
    <dgm:pt modelId="{C9F940BB-5A78-4E2D-BABF-D5E89086D3C9}" type="pres">
      <dgm:prSet presAssocID="{F18522AA-6FD2-4842-AA5F-B9EC2CF40246}" presName="childText1_1" presStyleLbl="vennNode1" presStyleIdx="1" presStyleCnt="4" custScaleX="188108" custScaleY="189192" custLinFactNeighborX="-70" custLinFactNeighborY="-817">
        <dgm:presLayoutVars>
          <dgm:chMax val="0"/>
          <dgm:chPref val="0"/>
        </dgm:presLayoutVars>
      </dgm:prSet>
      <dgm:spPr/>
    </dgm:pt>
    <dgm:pt modelId="{E6A2C773-81E3-4337-8D49-07EBE06A49CC}" type="pres">
      <dgm:prSet presAssocID="{F18522AA-6FD2-4842-AA5F-B9EC2CF40246}" presName="ellipse1" presStyleLbl="vennNode1" presStyleIdx="2" presStyleCnt="4" custLinFactX="598979" custLinFactY="-200000" custLinFactNeighborX="600000" custLinFactNeighborY="-209176"/>
      <dgm:spPr/>
    </dgm:pt>
    <dgm:pt modelId="{48B20E47-FCA6-495F-9523-A77DF8042365}" type="pres">
      <dgm:prSet presAssocID="{F18522AA-6FD2-4842-AA5F-B9EC2CF40246}" presName="ellipse2" presStyleLbl="vennNode1" presStyleIdx="3" presStyleCnt="4" custLinFactX="817515" custLinFactY="-224477" custLinFactNeighborX="900000" custLinFactNeighborY="-300000"/>
      <dgm:spPr/>
    </dgm:pt>
    <dgm:pt modelId="{E988A80A-89A0-4D0B-A1E9-722314EC57CD}" type="pres">
      <dgm:prSet presAssocID="{9583CDC8-41E9-4D85-9B2D-021DF6A915DD}" presName="rightChild" presStyleLbl="node2" presStyleIdx="0" presStyleCnt="1" custScaleX="132045" custScaleY="132419" custLinFactNeighborX="4185">
        <dgm:presLayoutVars>
          <dgm:chMax val="0"/>
          <dgm:chPref val="0"/>
        </dgm:presLayoutVars>
      </dgm:prSet>
      <dgm:spPr/>
    </dgm:pt>
    <dgm:pt modelId="{74F6C672-1EC5-482A-ACBE-B63FCD7CCA96}" type="pres">
      <dgm:prSet presAssocID="{9583CDC8-41E9-4D85-9B2D-021DF6A915DD}" presName="parentText1" presStyleLbl="revTx" presStyleIdx="2" presStyleCnt="3" custLinFactNeighborX="920" custLinFactNeighborY="13963">
        <dgm:presLayoutVars>
          <dgm:chMax val="4"/>
          <dgm:chPref val="3"/>
          <dgm:bulletEnabled val="1"/>
        </dgm:presLayoutVars>
      </dgm:prSet>
      <dgm:spPr/>
    </dgm:pt>
  </dgm:ptLst>
  <dgm:cxnLst>
    <dgm:cxn modelId="{3A9D4604-06C0-4B14-AF34-974188C01DF7}" type="presOf" srcId="{38B4467B-AFA8-41F4-A5C4-EA0843A3C881}" destId="{B5C464DF-E893-4E52-8474-DDC45EBAD6AD}" srcOrd="1" destOrd="0" presId="urn:microsoft.com/office/officeart/2009/3/layout/PhasedProcess"/>
    <dgm:cxn modelId="{D3FC1405-A209-41B1-A9A7-154913081D0C}" srcId="{57F56DDA-2EFD-41E8-8DFA-0FF41ECFCB8D}" destId="{38B4467B-AFA8-41F4-A5C4-EA0843A3C881}" srcOrd="0" destOrd="0" parTransId="{2299BC73-0769-472F-BD2F-7950B34E95D3}" sibTransId="{CCF3C1EC-87A8-4E7D-B1A9-8F80FB3C2718}"/>
    <dgm:cxn modelId="{3B25260F-D890-4DC8-9622-59E83364DC56}" type="presOf" srcId="{B7E124D5-3E21-4C80-8963-8B9DCA7D9FF9}" destId="{E988A80A-89A0-4D0B-A1E9-722314EC57CD}" srcOrd="0" destOrd="1" presId="urn:microsoft.com/office/officeart/2009/3/layout/PhasedProcess"/>
    <dgm:cxn modelId="{008D561C-E0A7-434D-A838-C44B020760FC}" type="presOf" srcId="{57F56DDA-2EFD-41E8-8DFA-0FF41ECFCB8D}" destId="{331DDFC4-533E-4499-A7E3-D70EE3676BCE}" srcOrd="0" destOrd="0" presId="urn:microsoft.com/office/officeart/2009/3/layout/PhasedProcess"/>
    <dgm:cxn modelId="{8A44A72E-E978-44C1-A61B-A5FCDB7AE911}" srcId="{6EC28A36-58CE-4216-86D7-599444952C20}" destId="{F18522AA-6FD2-4842-AA5F-B9EC2CF40246}" srcOrd="0" destOrd="0" parTransId="{C93E8F8C-E8D9-4220-AB79-5AA44C04B4BA}" sibTransId="{62DA45B4-E321-4137-AFA6-653D4A29CD49}"/>
    <dgm:cxn modelId="{C4B65430-1397-4B64-8E51-00610D3EEEB3}" srcId="{9C9EEEAC-CDE8-4FEA-A1B3-28617F68C2D0}" destId="{1318BEE8-6E16-4177-A2B2-18EF58C8E533}" srcOrd="0" destOrd="0" parTransId="{506E654E-226E-4EDA-AFC0-630D7AD87379}" sibTransId="{C457AEC1-0BA3-4464-BF44-A7208093F89D}"/>
    <dgm:cxn modelId="{C634053F-29A9-4D23-A974-C5AA28BBCE5E}" type="presOf" srcId="{6EC28A36-58CE-4216-86D7-599444952C20}" destId="{74F6C672-1EC5-482A-ACBE-B63FCD7CCA96}" srcOrd="0" destOrd="0" presId="urn:microsoft.com/office/officeart/2009/3/layout/PhasedProcess"/>
    <dgm:cxn modelId="{16433C6C-C03F-4606-ACC3-85B14C222782}" srcId="{9583CDC8-41E9-4D85-9B2D-021DF6A915DD}" destId="{9C9EEEAC-CDE8-4FEA-A1B3-28617F68C2D0}" srcOrd="2" destOrd="0" parTransId="{C63018E5-2EAA-4735-9C96-3981354CF4D4}" sibTransId="{5A395DEF-23D2-4E82-A6C1-BD0B853DE92B}"/>
    <dgm:cxn modelId="{D185C96C-3889-41E1-AA59-B3A522428ED8}" type="presOf" srcId="{38B4467B-AFA8-41F4-A5C4-EA0843A3C881}" destId="{C5619A3C-FEF0-4B90-BC2F-B9EAB377038C}" srcOrd="0" destOrd="0" presId="urn:microsoft.com/office/officeart/2009/3/layout/PhasedProcess"/>
    <dgm:cxn modelId="{8C295F88-0C06-4BCD-A839-62CAB7BB0F99}" type="presOf" srcId="{F18522AA-6FD2-4842-AA5F-B9EC2CF40246}" destId="{C9F940BB-5A78-4E2D-BABF-D5E89086D3C9}" srcOrd="0" destOrd="0" presId="urn:microsoft.com/office/officeart/2009/3/layout/PhasedProcess"/>
    <dgm:cxn modelId="{E8AEA990-9C7B-422B-8CDA-1CFFB54A9E20}" type="presOf" srcId="{1318BEE8-6E16-4177-A2B2-18EF58C8E533}" destId="{E988A80A-89A0-4D0B-A1E9-722314EC57CD}" srcOrd="0" destOrd="0" presId="urn:microsoft.com/office/officeart/2009/3/layout/PhasedProcess"/>
    <dgm:cxn modelId="{949A09B4-B467-454C-B386-C26622FC4CE4}" srcId="{9C9EEEAC-CDE8-4FEA-A1B3-28617F68C2D0}" destId="{09B5CF0F-AE0C-4660-A56E-227D06A6684E}" srcOrd="2" destOrd="0" parTransId="{B41B4DAF-464F-4A2F-92DE-202B9721DB44}" sibTransId="{135CAB0F-B5A5-4EF3-A25E-C7A1ED4AE1E1}"/>
    <dgm:cxn modelId="{25473FB7-0C82-49D0-8950-477D603566AC}" type="presOf" srcId="{9583CDC8-41E9-4D85-9B2D-021DF6A915DD}" destId="{583875D6-F1E6-4501-9DE8-62087CB1C947}" srcOrd="0" destOrd="0" presId="urn:microsoft.com/office/officeart/2009/3/layout/PhasedProcess"/>
    <dgm:cxn modelId="{7B1326C2-1B0E-4F2B-8106-CAAB5742096E}" srcId="{9583CDC8-41E9-4D85-9B2D-021DF6A915DD}" destId="{57F56DDA-2EFD-41E8-8DFA-0FF41ECFCB8D}" srcOrd="1" destOrd="0" parTransId="{F5BA8798-2F98-42F7-8244-E066F779DEB0}" sibTransId="{BE36BEF2-DBA4-4AF4-B4CE-925384B1ECAE}"/>
    <dgm:cxn modelId="{50BB97E0-BDCE-48D1-98AE-E7F66D7A9D0B}" srcId="{9C9EEEAC-CDE8-4FEA-A1B3-28617F68C2D0}" destId="{B7E124D5-3E21-4C80-8963-8B9DCA7D9FF9}" srcOrd="1" destOrd="0" parTransId="{DDCB2607-B702-4ACC-BD3C-F963FA203AC6}" sibTransId="{63BF606C-8500-47ED-B1C8-2ED10FC30189}"/>
    <dgm:cxn modelId="{EFE08BE1-CF75-43B9-AAC6-57AC6A78D981}" type="presOf" srcId="{9C9EEEAC-CDE8-4FEA-A1B3-28617F68C2D0}" destId="{15B7E245-4EC1-4605-84EC-BAAA8AE3F5FE}" srcOrd="0" destOrd="0" presId="urn:microsoft.com/office/officeart/2009/3/layout/PhasedProcess"/>
    <dgm:cxn modelId="{374434FE-D2FB-41FE-99F7-784220A44905}" srcId="{9583CDC8-41E9-4D85-9B2D-021DF6A915DD}" destId="{6EC28A36-58CE-4216-86D7-599444952C20}" srcOrd="0" destOrd="0" parTransId="{6ADDB391-A3BB-494F-9F32-62C038A3EDEF}" sibTransId="{76D02A20-4439-4C37-9016-A2A40B39D900}"/>
    <dgm:cxn modelId="{07398DFE-89F3-4BD6-ADE9-FE403BBE70EA}" type="presOf" srcId="{09B5CF0F-AE0C-4660-A56E-227D06A6684E}" destId="{E988A80A-89A0-4D0B-A1E9-722314EC57CD}" srcOrd="0" destOrd="2" presId="urn:microsoft.com/office/officeart/2009/3/layout/PhasedProcess"/>
    <dgm:cxn modelId="{B91B6F75-EFE7-4734-BAA5-1EB847329970}" type="presParOf" srcId="{583875D6-F1E6-4501-9DE8-62087CB1C947}" destId="{DF5ACEBE-B842-4B33-AE30-7B1035208997}" srcOrd="0" destOrd="0" presId="urn:microsoft.com/office/officeart/2009/3/layout/PhasedProcess"/>
    <dgm:cxn modelId="{888649B3-8713-497C-9C5C-E6B868174BA7}" type="presParOf" srcId="{583875D6-F1E6-4501-9DE8-62087CB1C947}" destId="{25F2C022-FDC1-4528-B227-9ACDC2DB218B}" srcOrd="1" destOrd="0" presId="urn:microsoft.com/office/officeart/2009/3/layout/PhasedProcess"/>
    <dgm:cxn modelId="{69113780-DDF0-40FF-8D66-2D925D1CE86D}" type="presParOf" srcId="{583875D6-F1E6-4501-9DE8-62087CB1C947}" destId="{331DDFC4-533E-4499-A7E3-D70EE3676BCE}" srcOrd="2" destOrd="0" presId="urn:microsoft.com/office/officeart/2009/3/layout/PhasedProcess"/>
    <dgm:cxn modelId="{F3929287-F0BB-4DDC-91C9-203CB427C9E6}" type="presParOf" srcId="{583875D6-F1E6-4501-9DE8-62087CB1C947}" destId="{758E835A-EAAF-42EF-A8D4-4FFD979F1F47}" srcOrd="3" destOrd="0" presId="urn:microsoft.com/office/officeart/2009/3/layout/PhasedProcess"/>
    <dgm:cxn modelId="{0D05F448-F404-47AE-8CE9-575F17F23D6E}" type="presParOf" srcId="{583875D6-F1E6-4501-9DE8-62087CB1C947}" destId="{4BBE44A1-BC24-46E7-8F09-FED15D5D28A7}" srcOrd="4" destOrd="0" presId="urn:microsoft.com/office/officeart/2009/3/layout/PhasedProcess"/>
    <dgm:cxn modelId="{69A408AA-9CB9-4A4F-8399-ABCB9838D308}" type="presParOf" srcId="{583875D6-F1E6-4501-9DE8-62087CB1C947}" destId="{15B7E245-4EC1-4605-84EC-BAAA8AE3F5FE}" srcOrd="5" destOrd="0" presId="urn:microsoft.com/office/officeart/2009/3/layout/PhasedProcess"/>
    <dgm:cxn modelId="{1BCBB953-06BC-49A3-96EE-BFC6F07B40C3}" type="presParOf" srcId="{583875D6-F1E6-4501-9DE8-62087CB1C947}" destId="{BDD23042-667C-4CFA-BA35-24E9311E78F6}" srcOrd="6" destOrd="0" presId="urn:microsoft.com/office/officeart/2009/3/layout/PhasedProcess"/>
    <dgm:cxn modelId="{1F543E74-8D84-49D0-BBB7-1AE1B008AE23}" type="presParOf" srcId="{BDD23042-667C-4CFA-BA35-24E9311E78F6}" destId="{C5619A3C-FEF0-4B90-BC2F-B9EAB377038C}" srcOrd="0" destOrd="0" presId="urn:microsoft.com/office/officeart/2009/3/layout/PhasedProcess"/>
    <dgm:cxn modelId="{1870D81A-5DA9-4073-8D26-B51D9DC66E62}" type="presParOf" srcId="{BDD23042-667C-4CFA-BA35-24E9311E78F6}" destId="{B5C464DF-E893-4E52-8474-DDC45EBAD6AD}" srcOrd="1" destOrd="0" presId="urn:microsoft.com/office/officeart/2009/3/layout/PhasedProcess"/>
    <dgm:cxn modelId="{DBBCE1E3-0C0C-4057-B4A0-F01B87872471}" type="presParOf" srcId="{583875D6-F1E6-4501-9DE8-62087CB1C947}" destId="{341637A2-BA3F-4ED5-BAF1-F69EA9C3F175}" srcOrd="7" destOrd="0" presId="urn:microsoft.com/office/officeart/2009/3/layout/PhasedProcess"/>
    <dgm:cxn modelId="{57C87A8D-8DE2-4147-A53D-CD19E6A71E45}" type="presParOf" srcId="{341637A2-BA3F-4ED5-BAF1-F69EA9C3F175}" destId="{C9F940BB-5A78-4E2D-BABF-D5E89086D3C9}" srcOrd="0" destOrd="0" presId="urn:microsoft.com/office/officeart/2009/3/layout/PhasedProcess"/>
    <dgm:cxn modelId="{0A8F52A9-D61F-4B29-913C-0E6B23DE1A50}" type="presParOf" srcId="{341637A2-BA3F-4ED5-BAF1-F69EA9C3F175}" destId="{E6A2C773-81E3-4337-8D49-07EBE06A49CC}" srcOrd="1" destOrd="0" presId="urn:microsoft.com/office/officeart/2009/3/layout/PhasedProcess"/>
    <dgm:cxn modelId="{5177088B-573D-43E7-94A7-4DD0F516F0A0}" type="presParOf" srcId="{341637A2-BA3F-4ED5-BAF1-F69EA9C3F175}" destId="{48B20E47-FCA6-495F-9523-A77DF8042365}" srcOrd="2" destOrd="0" presId="urn:microsoft.com/office/officeart/2009/3/layout/PhasedProcess"/>
    <dgm:cxn modelId="{80ED5C30-509D-4A61-B1AC-B2EA12E6D883}" type="presParOf" srcId="{583875D6-F1E6-4501-9DE8-62087CB1C947}" destId="{E988A80A-89A0-4D0B-A1E9-722314EC57CD}" srcOrd="8" destOrd="0" presId="urn:microsoft.com/office/officeart/2009/3/layout/PhasedProcess"/>
    <dgm:cxn modelId="{4AFE8091-1F73-4A80-BBFC-626EF9BF9303}" type="presParOf" srcId="{583875D6-F1E6-4501-9DE8-62087CB1C947}" destId="{74F6C672-1EC5-482A-ACBE-B63FCD7CCA96}" srcOrd="9" destOrd="0" presId="urn:microsoft.com/office/officeart/2009/3/layout/PhasedProcess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83CDC8-41E9-4D85-9B2D-021DF6A915DD}" type="doc">
      <dgm:prSet loTypeId="urn:microsoft.com/office/officeart/2009/3/layout/Phased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EC28A36-58CE-4216-86D7-599444952C20}">
      <dgm:prSet phldrT="[文本]"/>
      <dgm:spPr/>
      <dgm:t>
        <a:bodyPr/>
        <a:lstStyle/>
        <a:p>
          <a:r>
            <a: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rPr>
            <a:t>Data Source</a:t>
          </a:r>
          <a:endParaRPr lang="zh-CN" altLang="en-US" dirty="0">
            <a:solidFill>
              <a:schemeClr val="bg1"/>
            </a:solidFill>
            <a:latin typeface="Times New Roman" panose="02020603050405020304" pitchFamily="18" charset="0"/>
            <a:ea typeface="华文细黑" panose="02010600040101010101" pitchFamily="2" charset="-122"/>
            <a:cs typeface="Times New Roman" panose="02020603050405020304" pitchFamily="18" charset="0"/>
          </a:endParaRPr>
        </a:p>
      </dgm:t>
    </dgm:pt>
    <dgm:pt modelId="{6ADDB391-A3BB-494F-9F32-62C038A3EDEF}" type="parTrans" cxnId="{374434FE-D2FB-41FE-99F7-784220A44905}">
      <dgm:prSet/>
      <dgm:spPr/>
      <dgm:t>
        <a:bodyPr/>
        <a:lstStyle/>
        <a:p>
          <a:endParaRPr lang="zh-CN" altLang="en-US">
            <a:solidFill>
              <a:schemeClr val="bg1"/>
            </a:solidFill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76D02A20-4439-4C37-9016-A2A40B39D900}" type="sibTrans" cxnId="{374434FE-D2FB-41FE-99F7-784220A44905}">
      <dgm:prSet/>
      <dgm:spPr/>
      <dgm:t>
        <a:bodyPr/>
        <a:lstStyle/>
        <a:p>
          <a:endParaRPr lang="zh-CN" altLang="en-US">
            <a:solidFill>
              <a:schemeClr val="bg1"/>
            </a:solidFill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57F56DDA-2EFD-41E8-8DFA-0FF41ECFCB8D}">
      <dgm:prSet phldrT="[文本]"/>
      <dgm:spPr/>
      <dgm:t>
        <a:bodyPr/>
        <a:lstStyle/>
        <a:p>
          <a:r>
            <a:rPr lang="en-US" altLang="zh-CN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rPr>
            <a:t>Complexity</a:t>
          </a:r>
          <a:endParaRPr lang="zh-CN" altLang="en-US" dirty="0">
            <a:solidFill>
              <a:schemeClr val="bg1"/>
            </a:solidFill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F5BA8798-2F98-42F7-8244-E066F779DEB0}" type="parTrans" cxnId="{7B1326C2-1B0E-4F2B-8106-CAAB5742096E}">
      <dgm:prSet/>
      <dgm:spPr/>
      <dgm:t>
        <a:bodyPr/>
        <a:lstStyle/>
        <a:p>
          <a:endParaRPr lang="zh-CN" altLang="en-US">
            <a:solidFill>
              <a:schemeClr val="bg1"/>
            </a:solidFill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BE36BEF2-DBA4-4AF4-B4CE-925384B1ECAE}" type="sibTrans" cxnId="{7B1326C2-1B0E-4F2B-8106-CAAB5742096E}">
      <dgm:prSet/>
      <dgm:spPr/>
      <dgm:t>
        <a:bodyPr/>
        <a:lstStyle/>
        <a:p>
          <a:endParaRPr lang="zh-CN" altLang="en-US">
            <a:solidFill>
              <a:schemeClr val="bg1"/>
            </a:solidFill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38B4467B-AFA8-41F4-A5C4-EA0843A3C881}">
      <dgm:prSet phldrT="[文本]" custT="1"/>
      <dgm:spPr>
        <a:solidFill>
          <a:srgbClr val="29E1B1">
            <a:alpha val="50000"/>
          </a:srgbClr>
        </a:solidFill>
        <a:ln>
          <a:noFill/>
        </a:ln>
      </dgm:spPr>
      <dgm:t>
        <a:bodyPr/>
        <a:lstStyle/>
        <a:p>
          <a:pPr algn="l">
            <a:buFont typeface="Wingdings" panose="05000000000000000000" pitchFamily="2" charset="2"/>
            <a:buChar char="§"/>
          </a:pPr>
          <a:r>
            <a: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rPr>
            <a:t>1) Unbalanced Dataset                                   </a:t>
          </a:r>
        </a:p>
        <a:p>
          <a:pPr algn="l">
            <a:buFont typeface="Wingdings" panose="05000000000000000000" pitchFamily="2" charset="2"/>
            <a:buChar char="§"/>
          </a:pPr>
          <a:endParaRPr lang="en-US" altLang="zh-CN" sz="2000" dirty="0">
            <a:solidFill>
              <a:schemeClr val="bg1"/>
            </a:solidFill>
            <a:latin typeface="Times New Roman" panose="02020603050405020304" pitchFamily="18" charset="0"/>
            <a:ea typeface="华文细黑" panose="02010600040101010101" pitchFamily="2" charset="-122"/>
            <a:cs typeface="Times New Roman" panose="02020603050405020304" pitchFamily="18" charset="0"/>
          </a:endParaRPr>
        </a:p>
        <a:p>
          <a:pPr algn="l">
            <a:buFont typeface="Wingdings" panose="05000000000000000000" pitchFamily="2" charset="2"/>
            <a:buChar char="§"/>
          </a:pPr>
          <a:r>
            <a: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rPr>
            <a:t>2) Min. Correlation between predictors and rest of the variables</a:t>
          </a:r>
        </a:p>
        <a:p>
          <a:pPr algn="ctr">
            <a:buFont typeface="Arial" panose="020B0604020202020204" pitchFamily="34" charset="0"/>
            <a:buChar char="•"/>
          </a:pPr>
          <a:endParaRPr lang="en-US" altLang="zh-CN" sz="1900" dirty="0">
            <a:solidFill>
              <a:schemeClr val="bg1"/>
            </a:solidFill>
            <a:latin typeface="Times New Roman" panose="02020603050405020304" pitchFamily="18" charset="0"/>
            <a:ea typeface="华文细黑" panose="02010600040101010101" pitchFamily="2" charset="-122"/>
            <a:cs typeface="Times New Roman" panose="02020603050405020304" pitchFamily="18" charset="0"/>
          </a:endParaRPr>
        </a:p>
        <a:p>
          <a:pPr algn="ctr">
            <a:buFont typeface="Arial" panose="020B0604020202020204" pitchFamily="34" charset="0"/>
            <a:buChar char="•"/>
          </a:pPr>
          <a:endParaRPr lang="zh-CN" altLang="en-US" sz="1900" dirty="0">
            <a:solidFill>
              <a:schemeClr val="bg1"/>
            </a:solidFill>
            <a:latin typeface="Times New Roman" panose="02020603050405020304" pitchFamily="18" charset="0"/>
            <a:ea typeface="华文细黑" panose="02010600040101010101" pitchFamily="2" charset="-122"/>
            <a:cs typeface="Times New Roman" panose="02020603050405020304" pitchFamily="18" charset="0"/>
          </a:endParaRPr>
        </a:p>
      </dgm:t>
    </dgm:pt>
    <dgm:pt modelId="{2299BC73-0769-472F-BD2F-7950B34E95D3}" type="parTrans" cxnId="{D3FC1405-A209-41B1-A9A7-154913081D0C}">
      <dgm:prSet/>
      <dgm:spPr/>
      <dgm:t>
        <a:bodyPr/>
        <a:lstStyle/>
        <a:p>
          <a:endParaRPr lang="zh-CN" altLang="en-US">
            <a:solidFill>
              <a:schemeClr val="bg1"/>
            </a:solidFill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CCF3C1EC-87A8-4E7D-B1A9-8F80FB3C2718}" type="sibTrans" cxnId="{D3FC1405-A209-41B1-A9A7-154913081D0C}">
      <dgm:prSet/>
      <dgm:spPr/>
      <dgm:t>
        <a:bodyPr/>
        <a:lstStyle/>
        <a:p>
          <a:endParaRPr lang="zh-CN" altLang="en-US">
            <a:solidFill>
              <a:schemeClr val="bg1"/>
            </a:solidFill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9C9EEEAC-CDE8-4FEA-A1B3-28617F68C2D0}">
      <dgm:prSet phldrT="[文本]"/>
      <dgm:spPr/>
      <dgm:t>
        <a:bodyPr/>
        <a:lstStyle/>
        <a:p>
          <a:r>
            <a:rPr lang="en-US" altLang="zh-CN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rPr>
            <a:t>Size</a:t>
          </a:r>
          <a:endParaRPr lang="zh-CN" altLang="en-US" dirty="0">
            <a:solidFill>
              <a:schemeClr val="bg1"/>
            </a:solidFill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C63018E5-2EAA-4735-9C96-3981354CF4D4}" type="parTrans" cxnId="{16433C6C-C03F-4606-ACC3-85B14C222782}">
      <dgm:prSet/>
      <dgm:spPr/>
      <dgm:t>
        <a:bodyPr/>
        <a:lstStyle/>
        <a:p>
          <a:endParaRPr lang="zh-CN" altLang="en-US">
            <a:solidFill>
              <a:schemeClr val="bg1"/>
            </a:solidFill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5A395DEF-23D2-4E82-A6C1-BD0B853DE92B}" type="sibTrans" cxnId="{16433C6C-C03F-4606-ACC3-85B14C222782}">
      <dgm:prSet/>
      <dgm:spPr/>
      <dgm:t>
        <a:bodyPr/>
        <a:lstStyle/>
        <a:p>
          <a:endParaRPr lang="zh-CN" altLang="en-US">
            <a:solidFill>
              <a:schemeClr val="bg1"/>
            </a:solidFill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1318BEE8-6E16-4177-A2B2-18EF58C8E533}">
      <dgm:prSet phldrT="[文本]" custT="1"/>
      <dgm:spPr>
        <a:solidFill>
          <a:srgbClr val="00C7E2"/>
        </a:solidFill>
        <a:ln>
          <a:noFill/>
        </a:ln>
      </dgm:spPr>
      <dgm:t>
        <a:bodyPr/>
        <a:lstStyle/>
        <a:p>
          <a:pPr algn="l"/>
          <a:r>
            <a: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rPr>
            <a:t>Total Apps: 7640</a:t>
          </a:r>
        </a:p>
        <a:p>
          <a:pPr algn="l"/>
          <a:r>
            <a: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rPr>
            <a:t>Total Spam Apps: 551</a:t>
          </a:r>
        </a:p>
        <a:p>
          <a:pPr algn="l"/>
          <a:r>
            <a: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rPr>
            <a:t>Training: 5348</a:t>
          </a:r>
          <a:endParaRPr lang="zh-CN" altLang="en-US" sz="2000" dirty="0">
            <a:solidFill>
              <a:schemeClr val="bg1"/>
            </a:solidFill>
            <a:latin typeface="Times New Roman" panose="02020603050405020304" pitchFamily="18" charset="0"/>
            <a:ea typeface="华文细黑" panose="02010600040101010101" pitchFamily="2" charset="-122"/>
            <a:cs typeface="Times New Roman" panose="02020603050405020304" pitchFamily="18" charset="0"/>
          </a:endParaRPr>
        </a:p>
      </dgm:t>
    </dgm:pt>
    <dgm:pt modelId="{506E654E-226E-4EDA-AFC0-630D7AD87379}" type="parTrans" cxnId="{C4B65430-1397-4B64-8E51-00610D3EEEB3}">
      <dgm:prSet/>
      <dgm:spPr/>
      <dgm:t>
        <a:bodyPr/>
        <a:lstStyle/>
        <a:p>
          <a:endParaRPr lang="zh-CN" altLang="en-US">
            <a:solidFill>
              <a:schemeClr val="bg1"/>
            </a:solidFill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C457AEC1-0BA3-4464-BF44-A7208093F89D}" type="sibTrans" cxnId="{C4B65430-1397-4B64-8E51-00610D3EEEB3}">
      <dgm:prSet/>
      <dgm:spPr/>
      <dgm:t>
        <a:bodyPr/>
        <a:lstStyle/>
        <a:p>
          <a:endParaRPr lang="zh-CN" altLang="en-US">
            <a:solidFill>
              <a:schemeClr val="bg1"/>
            </a:solidFill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F18522AA-6FD2-4842-AA5F-B9EC2CF40246}">
      <dgm:prSet phldrT="[文本]" custT="1"/>
      <dgm:spPr>
        <a:solidFill>
          <a:srgbClr val="00C7E2">
            <a:alpha val="50000"/>
          </a:srgbClr>
        </a:solidFill>
        <a:ln>
          <a:noFill/>
        </a:ln>
      </dgm:spPr>
      <dgm:t>
        <a:bodyPr/>
        <a:lstStyle/>
        <a:p>
          <a:r>
            <a: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rPr>
            <a:t>http://www.privmetrics.org/publications/www15/</a:t>
          </a:r>
        </a:p>
        <a:p>
          <a:r>
            <a: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rPr>
            <a:t>Along with the description of project</a:t>
          </a:r>
          <a:endParaRPr lang="zh-CN" altLang="en-US" sz="2000" dirty="0">
            <a:solidFill>
              <a:schemeClr val="bg1"/>
            </a:solidFill>
            <a:latin typeface="Times New Roman" panose="02020603050405020304" pitchFamily="18" charset="0"/>
            <a:ea typeface="华文细黑" panose="02010600040101010101" pitchFamily="2" charset="-122"/>
            <a:cs typeface="Times New Roman" panose="02020603050405020304" pitchFamily="18" charset="0"/>
          </a:endParaRPr>
        </a:p>
      </dgm:t>
    </dgm:pt>
    <dgm:pt modelId="{C93E8F8C-E8D9-4220-AB79-5AA44C04B4BA}" type="parTrans" cxnId="{8A44A72E-E978-44C1-A61B-A5FCDB7AE911}">
      <dgm:prSet/>
      <dgm:spPr/>
      <dgm:t>
        <a:bodyPr/>
        <a:lstStyle/>
        <a:p>
          <a:endParaRPr lang="en-US"/>
        </a:p>
      </dgm:t>
    </dgm:pt>
    <dgm:pt modelId="{62DA45B4-E321-4137-AFA6-653D4A29CD49}" type="sibTrans" cxnId="{8A44A72E-E978-44C1-A61B-A5FCDB7AE911}">
      <dgm:prSet/>
      <dgm:spPr/>
      <dgm:t>
        <a:bodyPr/>
        <a:lstStyle/>
        <a:p>
          <a:endParaRPr lang="en-US"/>
        </a:p>
      </dgm:t>
    </dgm:pt>
    <dgm:pt modelId="{8F8D833E-965C-4533-B322-5010F5F07CD0}">
      <dgm:prSet custT="1"/>
      <dgm:spPr/>
      <dgm:t>
        <a:bodyPr/>
        <a:lstStyle/>
        <a:p>
          <a:pPr algn="l"/>
          <a:r>
            <a: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rPr>
            <a:t>Testing: 2292</a:t>
          </a:r>
        </a:p>
      </dgm:t>
    </dgm:pt>
    <dgm:pt modelId="{0D14BAAF-DE0E-429C-B45F-5D9E46A58847}" type="parTrans" cxnId="{0B614402-4454-4787-95B7-316B03C4B5AE}">
      <dgm:prSet/>
      <dgm:spPr/>
      <dgm:t>
        <a:bodyPr/>
        <a:lstStyle/>
        <a:p>
          <a:endParaRPr lang="en-US"/>
        </a:p>
      </dgm:t>
    </dgm:pt>
    <dgm:pt modelId="{93040FA4-6EC9-4C7A-8AC0-0181D851B3B5}" type="sibTrans" cxnId="{0B614402-4454-4787-95B7-316B03C4B5AE}">
      <dgm:prSet/>
      <dgm:spPr/>
      <dgm:t>
        <a:bodyPr/>
        <a:lstStyle/>
        <a:p>
          <a:endParaRPr lang="en-US"/>
        </a:p>
      </dgm:t>
    </dgm:pt>
    <dgm:pt modelId="{583875D6-F1E6-4501-9DE8-62087CB1C947}" type="pres">
      <dgm:prSet presAssocID="{9583CDC8-41E9-4D85-9B2D-021DF6A915DD}" presName="Name0" presStyleCnt="0">
        <dgm:presLayoutVars>
          <dgm:chMax val="3"/>
          <dgm:chPref val="3"/>
          <dgm:bulletEnabled val="1"/>
          <dgm:dir/>
          <dgm:animLvl val="lvl"/>
        </dgm:presLayoutVars>
      </dgm:prSet>
      <dgm:spPr/>
    </dgm:pt>
    <dgm:pt modelId="{DF5ACEBE-B842-4B33-AE30-7B1035208997}" type="pres">
      <dgm:prSet presAssocID="{9583CDC8-41E9-4D85-9B2D-021DF6A915DD}" presName="arc1" presStyleLbl="node1" presStyleIdx="0" presStyleCnt="4"/>
      <dgm:spPr>
        <a:solidFill>
          <a:srgbClr val="00C7E2"/>
        </a:solidFill>
        <a:ln>
          <a:noFill/>
        </a:ln>
      </dgm:spPr>
    </dgm:pt>
    <dgm:pt modelId="{25F2C022-FDC1-4528-B227-9ACDC2DB218B}" type="pres">
      <dgm:prSet presAssocID="{9583CDC8-41E9-4D85-9B2D-021DF6A915DD}" presName="arc3" presStyleLbl="node1" presStyleIdx="1" presStyleCnt="4"/>
      <dgm:spPr>
        <a:solidFill>
          <a:srgbClr val="29E1B1"/>
        </a:solidFill>
        <a:ln>
          <a:noFill/>
        </a:ln>
      </dgm:spPr>
    </dgm:pt>
    <dgm:pt modelId="{331DDFC4-533E-4499-A7E3-D70EE3676BCE}" type="pres">
      <dgm:prSet presAssocID="{9583CDC8-41E9-4D85-9B2D-021DF6A915DD}" presName="parentText2" presStyleLbl="revTx" presStyleIdx="0" presStyleCnt="3" custLinFactNeighborX="920" custLinFactNeighborY="13962">
        <dgm:presLayoutVars>
          <dgm:chMax val="4"/>
          <dgm:chPref val="3"/>
          <dgm:bulletEnabled val="1"/>
        </dgm:presLayoutVars>
      </dgm:prSet>
      <dgm:spPr/>
    </dgm:pt>
    <dgm:pt modelId="{758E835A-EAAF-42EF-A8D4-4FFD979F1F47}" type="pres">
      <dgm:prSet presAssocID="{9583CDC8-41E9-4D85-9B2D-021DF6A915DD}" presName="arc2" presStyleLbl="node1" presStyleIdx="2" presStyleCnt="4"/>
      <dgm:spPr>
        <a:solidFill>
          <a:srgbClr val="29E1B1"/>
        </a:solidFill>
        <a:ln>
          <a:noFill/>
        </a:ln>
      </dgm:spPr>
    </dgm:pt>
    <dgm:pt modelId="{4BBE44A1-BC24-46E7-8F09-FED15D5D28A7}" type="pres">
      <dgm:prSet presAssocID="{9583CDC8-41E9-4D85-9B2D-021DF6A915DD}" presName="arc4" presStyleLbl="node1" presStyleIdx="3" presStyleCnt="4"/>
      <dgm:spPr>
        <a:solidFill>
          <a:srgbClr val="00C7E2"/>
        </a:solidFill>
        <a:ln>
          <a:noFill/>
        </a:ln>
      </dgm:spPr>
    </dgm:pt>
    <dgm:pt modelId="{15B7E245-4EC1-4605-84EC-BAAA8AE3F5FE}" type="pres">
      <dgm:prSet presAssocID="{9583CDC8-41E9-4D85-9B2D-021DF6A915DD}" presName="parentText3" presStyleLbl="revTx" presStyleIdx="1" presStyleCnt="3" custLinFactNeighborX="1380" custLinFactNeighborY="17453">
        <dgm:presLayoutVars>
          <dgm:chMax val="1"/>
          <dgm:chPref val="1"/>
          <dgm:bulletEnabled val="1"/>
        </dgm:presLayoutVars>
      </dgm:prSet>
      <dgm:spPr/>
    </dgm:pt>
    <dgm:pt modelId="{BDD23042-667C-4CFA-BA35-24E9311E78F6}" type="pres">
      <dgm:prSet presAssocID="{9583CDC8-41E9-4D85-9B2D-021DF6A915DD}" presName="middleComposite" presStyleCnt="0"/>
      <dgm:spPr/>
    </dgm:pt>
    <dgm:pt modelId="{C5619A3C-FEF0-4B90-BC2F-B9EAB377038C}" type="pres">
      <dgm:prSet presAssocID="{38B4467B-AFA8-41F4-A5C4-EA0843A3C881}" presName="circ1" presStyleLbl="vennNode1" presStyleIdx="0" presStyleCnt="4" custScaleX="129158" custScaleY="123532"/>
      <dgm:spPr/>
    </dgm:pt>
    <dgm:pt modelId="{B5C464DF-E893-4E52-8474-DDC45EBAD6AD}" type="pres">
      <dgm:prSet presAssocID="{38B4467B-AFA8-41F4-A5C4-EA0843A3C881}" presName="circ1Tx" presStyleLbl="revTx" presStyleIdx="1" presStyleCnt="3">
        <dgm:presLayoutVars>
          <dgm:chMax val="0"/>
          <dgm:chPref val="0"/>
        </dgm:presLayoutVars>
      </dgm:prSet>
      <dgm:spPr/>
    </dgm:pt>
    <dgm:pt modelId="{341637A2-BA3F-4ED5-BAF1-F69EA9C3F175}" type="pres">
      <dgm:prSet presAssocID="{9583CDC8-41E9-4D85-9B2D-021DF6A915DD}" presName="leftComposite" presStyleCnt="0"/>
      <dgm:spPr/>
    </dgm:pt>
    <dgm:pt modelId="{C9F940BB-5A78-4E2D-BABF-D5E89086D3C9}" type="pres">
      <dgm:prSet presAssocID="{F18522AA-6FD2-4842-AA5F-B9EC2CF40246}" presName="childText1_1" presStyleLbl="vennNode1" presStyleIdx="1" presStyleCnt="4" custScaleX="188108" custScaleY="189192" custLinFactNeighborX="-1702" custLinFactNeighborY="1632">
        <dgm:presLayoutVars>
          <dgm:chMax val="0"/>
          <dgm:chPref val="0"/>
        </dgm:presLayoutVars>
      </dgm:prSet>
      <dgm:spPr/>
    </dgm:pt>
    <dgm:pt modelId="{E6A2C773-81E3-4337-8D49-07EBE06A49CC}" type="pres">
      <dgm:prSet presAssocID="{F18522AA-6FD2-4842-AA5F-B9EC2CF40246}" presName="ellipse1" presStyleLbl="vennNode1" presStyleIdx="2" presStyleCnt="4" custLinFactX="600000" custLinFactY="-200000" custLinFactNeighborX="603965" custLinFactNeighborY="-215825"/>
      <dgm:spPr/>
    </dgm:pt>
    <dgm:pt modelId="{48B20E47-FCA6-495F-9523-A77DF8042365}" type="pres">
      <dgm:prSet presAssocID="{F18522AA-6FD2-4842-AA5F-B9EC2CF40246}" presName="ellipse2" presStyleLbl="vennNode1" presStyleIdx="3" presStyleCnt="4" custLinFactX="837515" custLinFactY="-227334" custLinFactNeighborX="900000" custLinFactNeighborY="-300000"/>
      <dgm:spPr/>
    </dgm:pt>
    <dgm:pt modelId="{E988A80A-89A0-4D0B-A1E9-722314EC57CD}" type="pres">
      <dgm:prSet presAssocID="{9583CDC8-41E9-4D85-9B2D-021DF6A915DD}" presName="rightChild" presStyleLbl="node2" presStyleIdx="0" presStyleCnt="1" custScaleX="132045" custScaleY="125659" custLinFactNeighborX="4185">
        <dgm:presLayoutVars>
          <dgm:chMax val="0"/>
          <dgm:chPref val="0"/>
        </dgm:presLayoutVars>
      </dgm:prSet>
      <dgm:spPr/>
    </dgm:pt>
    <dgm:pt modelId="{74F6C672-1EC5-482A-ACBE-B63FCD7CCA96}" type="pres">
      <dgm:prSet presAssocID="{9583CDC8-41E9-4D85-9B2D-021DF6A915DD}" presName="parentText1" presStyleLbl="revTx" presStyleIdx="2" presStyleCnt="3" custLinFactNeighborX="920" custLinFactNeighborY="13963">
        <dgm:presLayoutVars>
          <dgm:chMax val="4"/>
          <dgm:chPref val="3"/>
          <dgm:bulletEnabled val="1"/>
        </dgm:presLayoutVars>
      </dgm:prSet>
      <dgm:spPr/>
    </dgm:pt>
  </dgm:ptLst>
  <dgm:cxnLst>
    <dgm:cxn modelId="{0B614402-4454-4787-95B7-316B03C4B5AE}" srcId="{9C9EEEAC-CDE8-4FEA-A1B3-28617F68C2D0}" destId="{8F8D833E-965C-4533-B322-5010F5F07CD0}" srcOrd="1" destOrd="0" parTransId="{0D14BAAF-DE0E-429C-B45F-5D9E46A58847}" sibTransId="{93040FA4-6EC9-4C7A-8AC0-0181D851B3B5}"/>
    <dgm:cxn modelId="{3A9D4604-06C0-4B14-AF34-974188C01DF7}" type="presOf" srcId="{38B4467B-AFA8-41F4-A5C4-EA0843A3C881}" destId="{B5C464DF-E893-4E52-8474-DDC45EBAD6AD}" srcOrd="1" destOrd="0" presId="urn:microsoft.com/office/officeart/2009/3/layout/PhasedProcess"/>
    <dgm:cxn modelId="{D3FC1405-A209-41B1-A9A7-154913081D0C}" srcId="{57F56DDA-2EFD-41E8-8DFA-0FF41ECFCB8D}" destId="{38B4467B-AFA8-41F4-A5C4-EA0843A3C881}" srcOrd="0" destOrd="0" parTransId="{2299BC73-0769-472F-BD2F-7950B34E95D3}" sibTransId="{CCF3C1EC-87A8-4E7D-B1A9-8F80FB3C2718}"/>
    <dgm:cxn modelId="{008D561C-E0A7-434D-A838-C44B020760FC}" type="presOf" srcId="{57F56DDA-2EFD-41E8-8DFA-0FF41ECFCB8D}" destId="{331DDFC4-533E-4499-A7E3-D70EE3676BCE}" srcOrd="0" destOrd="0" presId="urn:microsoft.com/office/officeart/2009/3/layout/PhasedProcess"/>
    <dgm:cxn modelId="{8A44A72E-E978-44C1-A61B-A5FCDB7AE911}" srcId="{6EC28A36-58CE-4216-86D7-599444952C20}" destId="{F18522AA-6FD2-4842-AA5F-B9EC2CF40246}" srcOrd="0" destOrd="0" parTransId="{C93E8F8C-E8D9-4220-AB79-5AA44C04B4BA}" sibTransId="{62DA45B4-E321-4137-AFA6-653D4A29CD49}"/>
    <dgm:cxn modelId="{C4B65430-1397-4B64-8E51-00610D3EEEB3}" srcId="{9C9EEEAC-CDE8-4FEA-A1B3-28617F68C2D0}" destId="{1318BEE8-6E16-4177-A2B2-18EF58C8E533}" srcOrd="0" destOrd="0" parTransId="{506E654E-226E-4EDA-AFC0-630D7AD87379}" sibTransId="{C457AEC1-0BA3-4464-BF44-A7208093F89D}"/>
    <dgm:cxn modelId="{C634053F-29A9-4D23-A974-C5AA28BBCE5E}" type="presOf" srcId="{6EC28A36-58CE-4216-86D7-599444952C20}" destId="{74F6C672-1EC5-482A-ACBE-B63FCD7CCA96}" srcOrd="0" destOrd="0" presId="urn:microsoft.com/office/officeart/2009/3/layout/PhasedProcess"/>
    <dgm:cxn modelId="{16433C6C-C03F-4606-ACC3-85B14C222782}" srcId="{9583CDC8-41E9-4D85-9B2D-021DF6A915DD}" destId="{9C9EEEAC-CDE8-4FEA-A1B3-28617F68C2D0}" srcOrd="2" destOrd="0" parTransId="{C63018E5-2EAA-4735-9C96-3981354CF4D4}" sibTransId="{5A395DEF-23D2-4E82-A6C1-BD0B853DE92B}"/>
    <dgm:cxn modelId="{D185C96C-3889-41E1-AA59-B3A522428ED8}" type="presOf" srcId="{38B4467B-AFA8-41F4-A5C4-EA0843A3C881}" destId="{C5619A3C-FEF0-4B90-BC2F-B9EAB377038C}" srcOrd="0" destOrd="0" presId="urn:microsoft.com/office/officeart/2009/3/layout/PhasedProcess"/>
    <dgm:cxn modelId="{86407079-EDF0-421D-B309-C6D20499A0EA}" type="presOf" srcId="{8F8D833E-965C-4533-B322-5010F5F07CD0}" destId="{E988A80A-89A0-4D0B-A1E9-722314EC57CD}" srcOrd="0" destOrd="1" presId="urn:microsoft.com/office/officeart/2009/3/layout/PhasedProcess"/>
    <dgm:cxn modelId="{8C295F88-0C06-4BCD-A839-62CAB7BB0F99}" type="presOf" srcId="{F18522AA-6FD2-4842-AA5F-B9EC2CF40246}" destId="{C9F940BB-5A78-4E2D-BABF-D5E89086D3C9}" srcOrd="0" destOrd="0" presId="urn:microsoft.com/office/officeart/2009/3/layout/PhasedProcess"/>
    <dgm:cxn modelId="{E8AEA990-9C7B-422B-8CDA-1CFFB54A9E20}" type="presOf" srcId="{1318BEE8-6E16-4177-A2B2-18EF58C8E533}" destId="{E988A80A-89A0-4D0B-A1E9-722314EC57CD}" srcOrd="0" destOrd="0" presId="urn:microsoft.com/office/officeart/2009/3/layout/PhasedProcess"/>
    <dgm:cxn modelId="{25473FB7-0C82-49D0-8950-477D603566AC}" type="presOf" srcId="{9583CDC8-41E9-4D85-9B2D-021DF6A915DD}" destId="{583875D6-F1E6-4501-9DE8-62087CB1C947}" srcOrd="0" destOrd="0" presId="urn:microsoft.com/office/officeart/2009/3/layout/PhasedProcess"/>
    <dgm:cxn modelId="{7B1326C2-1B0E-4F2B-8106-CAAB5742096E}" srcId="{9583CDC8-41E9-4D85-9B2D-021DF6A915DD}" destId="{57F56DDA-2EFD-41E8-8DFA-0FF41ECFCB8D}" srcOrd="1" destOrd="0" parTransId="{F5BA8798-2F98-42F7-8244-E066F779DEB0}" sibTransId="{BE36BEF2-DBA4-4AF4-B4CE-925384B1ECAE}"/>
    <dgm:cxn modelId="{EFE08BE1-CF75-43B9-AAC6-57AC6A78D981}" type="presOf" srcId="{9C9EEEAC-CDE8-4FEA-A1B3-28617F68C2D0}" destId="{15B7E245-4EC1-4605-84EC-BAAA8AE3F5FE}" srcOrd="0" destOrd="0" presId="urn:microsoft.com/office/officeart/2009/3/layout/PhasedProcess"/>
    <dgm:cxn modelId="{374434FE-D2FB-41FE-99F7-784220A44905}" srcId="{9583CDC8-41E9-4D85-9B2D-021DF6A915DD}" destId="{6EC28A36-58CE-4216-86D7-599444952C20}" srcOrd="0" destOrd="0" parTransId="{6ADDB391-A3BB-494F-9F32-62C038A3EDEF}" sibTransId="{76D02A20-4439-4C37-9016-A2A40B39D900}"/>
    <dgm:cxn modelId="{B91B6F75-EFE7-4734-BAA5-1EB847329970}" type="presParOf" srcId="{583875D6-F1E6-4501-9DE8-62087CB1C947}" destId="{DF5ACEBE-B842-4B33-AE30-7B1035208997}" srcOrd="0" destOrd="0" presId="urn:microsoft.com/office/officeart/2009/3/layout/PhasedProcess"/>
    <dgm:cxn modelId="{888649B3-8713-497C-9C5C-E6B868174BA7}" type="presParOf" srcId="{583875D6-F1E6-4501-9DE8-62087CB1C947}" destId="{25F2C022-FDC1-4528-B227-9ACDC2DB218B}" srcOrd="1" destOrd="0" presId="urn:microsoft.com/office/officeart/2009/3/layout/PhasedProcess"/>
    <dgm:cxn modelId="{69113780-DDF0-40FF-8D66-2D925D1CE86D}" type="presParOf" srcId="{583875D6-F1E6-4501-9DE8-62087CB1C947}" destId="{331DDFC4-533E-4499-A7E3-D70EE3676BCE}" srcOrd="2" destOrd="0" presId="urn:microsoft.com/office/officeart/2009/3/layout/PhasedProcess"/>
    <dgm:cxn modelId="{F3929287-F0BB-4DDC-91C9-203CB427C9E6}" type="presParOf" srcId="{583875D6-F1E6-4501-9DE8-62087CB1C947}" destId="{758E835A-EAAF-42EF-A8D4-4FFD979F1F47}" srcOrd="3" destOrd="0" presId="urn:microsoft.com/office/officeart/2009/3/layout/PhasedProcess"/>
    <dgm:cxn modelId="{0D05F448-F404-47AE-8CE9-575F17F23D6E}" type="presParOf" srcId="{583875D6-F1E6-4501-9DE8-62087CB1C947}" destId="{4BBE44A1-BC24-46E7-8F09-FED15D5D28A7}" srcOrd="4" destOrd="0" presId="urn:microsoft.com/office/officeart/2009/3/layout/PhasedProcess"/>
    <dgm:cxn modelId="{69A408AA-9CB9-4A4F-8399-ABCB9838D308}" type="presParOf" srcId="{583875D6-F1E6-4501-9DE8-62087CB1C947}" destId="{15B7E245-4EC1-4605-84EC-BAAA8AE3F5FE}" srcOrd="5" destOrd="0" presId="urn:microsoft.com/office/officeart/2009/3/layout/PhasedProcess"/>
    <dgm:cxn modelId="{1BCBB953-06BC-49A3-96EE-BFC6F07B40C3}" type="presParOf" srcId="{583875D6-F1E6-4501-9DE8-62087CB1C947}" destId="{BDD23042-667C-4CFA-BA35-24E9311E78F6}" srcOrd="6" destOrd="0" presId="urn:microsoft.com/office/officeart/2009/3/layout/PhasedProcess"/>
    <dgm:cxn modelId="{1F543E74-8D84-49D0-BBB7-1AE1B008AE23}" type="presParOf" srcId="{BDD23042-667C-4CFA-BA35-24E9311E78F6}" destId="{C5619A3C-FEF0-4B90-BC2F-B9EAB377038C}" srcOrd="0" destOrd="0" presId="urn:microsoft.com/office/officeart/2009/3/layout/PhasedProcess"/>
    <dgm:cxn modelId="{1870D81A-5DA9-4073-8D26-B51D9DC66E62}" type="presParOf" srcId="{BDD23042-667C-4CFA-BA35-24E9311E78F6}" destId="{B5C464DF-E893-4E52-8474-DDC45EBAD6AD}" srcOrd="1" destOrd="0" presId="urn:microsoft.com/office/officeart/2009/3/layout/PhasedProcess"/>
    <dgm:cxn modelId="{DBBCE1E3-0C0C-4057-B4A0-F01B87872471}" type="presParOf" srcId="{583875D6-F1E6-4501-9DE8-62087CB1C947}" destId="{341637A2-BA3F-4ED5-BAF1-F69EA9C3F175}" srcOrd="7" destOrd="0" presId="urn:microsoft.com/office/officeart/2009/3/layout/PhasedProcess"/>
    <dgm:cxn modelId="{57C87A8D-8DE2-4147-A53D-CD19E6A71E45}" type="presParOf" srcId="{341637A2-BA3F-4ED5-BAF1-F69EA9C3F175}" destId="{C9F940BB-5A78-4E2D-BABF-D5E89086D3C9}" srcOrd="0" destOrd="0" presId="urn:microsoft.com/office/officeart/2009/3/layout/PhasedProcess"/>
    <dgm:cxn modelId="{0A8F52A9-D61F-4B29-913C-0E6B23DE1A50}" type="presParOf" srcId="{341637A2-BA3F-4ED5-BAF1-F69EA9C3F175}" destId="{E6A2C773-81E3-4337-8D49-07EBE06A49CC}" srcOrd="1" destOrd="0" presId="urn:microsoft.com/office/officeart/2009/3/layout/PhasedProcess"/>
    <dgm:cxn modelId="{5177088B-573D-43E7-94A7-4DD0F516F0A0}" type="presParOf" srcId="{341637A2-BA3F-4ED5-BAF1-F69EA9C3F175}" destId="{48B20E47-FCA6-495F-9523-A77DF8042365}" srcOrd="2" destOrd="0" presId="urn:microsoft.com/office/officeart/2009/3/layout/PhasedProcess"/>
    <dgm:cxn modelId="{80ED5C30-509D-4A61-B1AC-B2EA12E6D883}" type="presParOf" srcId="{583875D6-F1E6-4501-9DE8-62087CB1C947}" destId="{E988A80A-89A0-4D0B-A1E9-722314EC57CD}" srcOrd="8" destOrd="0" presId="urn:microsoft.com/office/officeart/2009/3/layout/PhasedProcess"/>
    <dgm:cxn modelId="{4AFE8091-1F73-4A80-BBFC-626EF9BF9303}" type="presParOf" srcId="{583875D6-F1E6-4501-9DE8-62087CB1C947}" destId="{74F6C672-1EC5-482A-ACBE-B63FCD7CCA96}" srcOrd="9" destOrd="0" presId="urn:microsoft.com/office/officeart/2009/3/layout/PhasedProcess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A1814F-E096-4CF6-8939-181594FBD588}">
      <dsp:nvSpPr>
        <dsp:cNvPr id="0" name=""/>
        <dsp:cNvSpPr/>
      </dsp:nvSpPr>
      <dsp:spPr>
        <a:xfrm>
          <a:off x="3210310" y="1623661"/>
          <a:ext cx="3563783" cy="3069002"/>
        </a:xfrm>
        <a:prstGeom prst="hexagon">
          <a:avLst>
            <a:gd name="adj" fmla="val 25000"/>
            <a:gd name="vf" fmla="val 115470"/>
          </a:avLst>
        </a:prstGeom>
        <a:solidFill>
          <a:srgbClr val="31E6FF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550" rIns="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 dirty="0">
              <a:latin typeface="华文细黑" panose="02010600040101010101" pitchFamily="2" charset="-122"/>
              <a:ea typeface="华文细黑" panose="02010600040101010101" pitchFamily="2" charset="-122"/>
            </a:rPr>
            <a:t>Apps</a:t>
          </a:r>
          <a:endParaRPr lang="zh-CN" altLang="en-US" sz="6500" kern="1200" dirty="0">
            <a:latin typeface="华文细黑" panose="02010600040101010101" pitchFamily="2" charset="-122"/>
            <a:ea typeface="华文细黑" panose="02010600040101010101" pitchFamily="2" charset="-122"/>
          </a:endParaRPr>
        </a:p>
      </dsp:txBody>
      <dsp:txXfrm>
        <a:off x="3763042" y="2099654"/>
        <a:ext cx="2458319" cy="2117016"/>
      </dsp:txXfrm>
    </dsp:sp>
    <dsp:sp modelId="{D69696D9-253A-40E5-8754-3C4EE46158D9}">
      <dsp:nvSpPr>
        <dsp:cNvPr id="0" name=""/>
        <dsp:cNvSpPr/>
      </dsp:nvSpPr>
      <dsp:spPr>
        <a:xfrm>
          <a:off x="3292977" y="2978903"/>
          <a:ext cx="415937" cy="3589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EF325F-1BE7-42C4-BE64-4AC7260691C1}">
      <dsp:nvSpPr>
        <dsp:cNvPr id="0" name=""/>
        <dsp:cNvSpPr/>
      </dsp:nvSpPr>
      <dsp:spPr>
        <a:xfrm>
          <a:off x="398407" y="26630"/>
          <a:ext cx="3559227" cy="306806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287E3A-55CB-440B-8468-E7DEE3BC01BE}">
      <dsp:nvSpPr>
        <dsp:cNvPr id="0" name=""/>
        <dsp:cNvSpPr/>
      </dsp:nvSpPr>
      <dsp:spPr>
        <a:xfrm flipV="1">
          <a:off x="3319319" y="2934813"/>
          <a:ext cx="392603" cy="40796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5ACEBE-B842-4B33-AE30-7B1035208997}">
      <dsp:nvSpPr>
        <dsp:cNvPr id="0" name=""/>
        <dsp:cNvSpPr/>
      </dsp:nvSpPr>
      <dsp:spPr>
        <a:xfrm rot="5400000">
          <a:off x="309" y="1154875"/>
          <a:ext cx="4028836" cy="4029456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rgbClr val="00C7E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F2C022-FDC1-4528-B227-9ACDC2DB218B}">
      <dsp:nvSpPr>
        <dsp:cNvPr id="0" name=""/>
        <dsp:cNvSpPr/>
      </dsp:nvSpPr>
      <dsp:spPr>
        <a:xfrm rot="16200000">
          <a:off x="4146808" y="1154875"/>
          <a:ext cx="4028836" cy="4029456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rgbClr val="29E1B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1DDFC4-533E-4499-A7E3-D70EE3676BCE}">
      <dsp:nvSpPr>
        <dsp:cNvPr id="0" name=""/>
        <dsp:cNvSpPr/>
      </dsp:nvSpPr>
      <dsp:spPr>
        <a:xfrm>
          <a:off x="4651348" y="4767390"/>
          <a:ext cx="3058972" cy="806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900" kern="1200" dirty="0">
            <a:solidFill>
              <a:schemeClr val="bg1"/>
            </a:solidFill>
            <a:latin typeface="华文细黑" panose="02010600040101010101" pitchFamily="2" charset="-122"/>
            <a:ea typeface="华文细黑" panose="02010600040101010101" pitchFamily="2" charset="-122"/>
          </a:endParaRPr>
        </a:p>
      </dsp:txBody>
      <dsp:txXfrm>
        <a:off x="4651348" y="4767390"/>
        <a:ext cx="3058972" cy="806025"/>
      </dsp:txXfrm>
    </dsp:sp>
    <dsp:sp modelId="{758E835A-EAAF-42EF-A8D4-4FFD979F1F47}">
      <dsp:nvSpPr>
        <dsp:cNvPr id="0" name=""/>
        <dsp:cNvSpPr/>
      </dsp:nvSpPr>
      <dsp:spPr>
        <a:xfrm rot="5400000">
          <a:off x="4017573" y="1154875"/>
          <a:ext cx="4028836" cy="4029456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rgbClr val="29E1B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BE44A1-BC24-46E7-8F09-FED15D5D28A7}">
      <dsp:nvSpPr>
        <dsp:cNvPr id="0" name=""/>
        <dsp:cNvSpPr/>
      </dsp:nvSpPr>
      <dsp:spPr>
        <a:xfrm rot="16200000">
          <a:off x="8162853" y="1154875"/>
          <a:ext cx="4028836" cy="4029456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rgbClr val="00C7E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B7E245-4EC1-4605-84EC-BAAA8AE3F5FE}">
      <dsp:nvSpPr>
        <dsp:cNvPr id="0" name=""/>
        <dsp:cNvSpPr/>
      </dsp:nvSpPr>
      <dsp:spPr>
        <a:xfrm>
          <a:off x="8387637" y="4795528"/>
          <a:ext cx="3058972" cy="806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u="none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Objective</a:t>
          </a:r>
          <a:endParaRPr lang="zh-CN" altLang="en-US" sz="2900" b="0" u="none" kern="1200" dirty="0">
            <a:solidFill>
              <a:schemeClr val="bg1"/>
            </a:solidFill>
            <a:latin typeface="华文细黑" panose="02010600040101010101" pitchFamily="2" charset="-122"/>
            <a:ea typeface="华文细黑" panose="02010600040101010101" pitchFamily="2" charset="-122"/>
          </a:endParaRPr>
        </a:p>
      </dsp:txBody>
      <dsp:txXfrm>
        <a:off x="8387637" y="4795528"/>
        <a:ext cx="3058972" cy="806025"/>
      </dsp:txXfrm>
    </dsp:sp>
    <dsp:sp modelId="{C5619A3C-FEF0-4B90-BC2F-B9EAB377038C}">
      <dsp:nvSpPr>
        <dsp:cNvPr id="0" name=""/>
        <dsp:cNvSpPr/>
      </dsp:nvSpPr>
      <dsp:spPr>
        <a:xfrm>
          <a:off x="4287066" y="1487725"/>
          <a:ext cx="3652005" cy="3492927"/>
        </a:xfrm>
        <a:prstGeom prst="ellipse">
          <a:avLst/>
        </a:prstGeom>
        <a:solidFill>
          <a:srgbClr val="29E1B1">
            <a:alpha val="5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altLang="zh-CN" sz="1900" kern="1200" dirty="0">
            <a:solidFill>
              <a:schemeClr val="bg1"/>
            </a:solidFill>
            <a:latin typeface="Times New Roman" panose="02020603050405020304" pitchFamily="18" charset="0"/>
            <a:ea typeface="华文细黑" panose="02010600040101010101" pitchFamily="2" charset="-122"/>
            <a:cs typeface="Times New Roman" panose="02020603050405020304" pitchFamily="18" charset="0"/>
          </a:endParaRP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zh-CN" altLang="en-US" sz="1900" kern="1200" dirty="0">
            <a:solidFill>
              <a:schemeClr val="bg1"/>
            </a:solidFill>
            <a:latin typeface="Times New Roman" panose="02020603050405020304" pitchFamily="18" charset="0"/>
            <a:ea typeface="华文细黑" panose="02010600040101010101" pitchFamily="2" charset="-122"/>
            <a:cs typeface="Times New Roman" panose="02020603050405020304" pitchFamily="18" charset="0"/>
          </a:endParaRPr>
        </a:p>
      </dsp:txBody>
      <dsp:txXfrm>
        <a:off x="5017467" y="1837018"/>
        <a:ext cx="2191203" cy="2794341"/>
      </dsp:txXfrm>
    </dsp:sp>
    <dsp:sp modelId="{C9F940BB-5A78-4E2D-BABF-D5E89086D3C9}">
      <dsp:nvSpPr>
        <dsp:cNvPr id="0" name=""/>
        <dsp:cNvSpPr/>
      </dsp:nvSpPr>
      <dsp:spPr>
        <a:xfrm>
          <a:off x="565394" y="1506552"/>
          <a:ext cx="3242506" cy="3260909"/>
        </a:xfrm>
        <a:prstGeom prst="ellipse">
          <a:avLst/>
        </a:prstGeom>
        <a:solidFill>
          <a:srgbClr val="00C7E2">
            <a:alpha val="5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2000" u="sng" kern="1200" dirty="0">
            <a:solidFill>
              <a:schemeClr val="bg1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altLang="zh-CN" sz="2000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- Mobile Apps in the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market are increasing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exponentially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altLang="zh-CN" sz="2000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- Many spam apps are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floating in the market</a:t>
          </a:r>
          <a:endParaRPr lang="zh-CN" altLang="en-US" sz="2000" kern="1200" dirty="0">
            <a:solidFill>
              <a:schemeClr val="bg1"/>
            </a:solidFill>
            <a:latin typeface="Times New Roman" panose="02020603050405020304" pitchFamily="18" charset="0"/>
            <a:ea typeface="华文细黑" panose="02010600040101010101" pitchFamily="2" charset="-122"/>
            <a:cs typeface="Times New Roman" panose="02020603050405020304" pitchFamily="18" charset="0"/>
          </a:endParaRPr>
        </a:p>
      </dsp:txBody>
      <dsp:txXfrm>
        <a:off x="1040248" y="1984101"/>
        <a:ext cx="2292798" cy="2305811"/>
      </dsp:txXfrm>
    </dsp:sp>
    <dsp:sp modelId="{E6A2C773-81E3-4337-8D49-07EBE06A49CC}">
      <dsp:nvSpPr>
        <dsp:cNvPr id="0" name=""/>
        <dsp:cNvSpPr/>
      </dsp:nvSpPr>
      <dsp:spPr>
        <a:xfrm>
          <a:off x="10839102" y="267291"/>
          <a:ext cx="846458" cy="84635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8B20E47-FCA6-495F-9523-A77DF8042365}">
      <dsp:nvSpPr>
        <dsp:cNvPr id="0" name=""/>
        <dsp:cNvSpPr/>
      </dsp:nvSpPr>
      <dsp:spPr>
        <a:xfrm>
          <a:off x="11601153" y="95165"/>
          <a:ext cx="492370" cy="49248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988A80A-89A0-4D0B-A1E9-722314EC57CD}">
      <dsp:nvSpPr>
        <dsp:cNvPr id="0" name=""/>
        <dsp:cNvSpPr/>
      </dsp:nvSpPr>
      <dsp:spPr>
        <a:xfrm>
          <a:off x="8414352" y="1606556"/>
          <a:ext cx="3107092" cy="3115329"/>
        </a:xfrm>
        <a:prstGeom prst="ellipse">
          <a:avLst/>
        </a:prstGeom>
        <a:solidFill>
          <a:srgbClr val="00C7E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 dirty="0">
            <a:solidFill>
              <a:schemeClr val="bg1"/>
            </a:solidFill>
            <a:latin typeface="Times New Roman" panose="02020603050405020304" pitchFamily="18" charset="0"/>
            <a:ea typeface="华文细黑" panose="02010600040101010101" pitchFamily="2" charset="-122"/>
            <a:cs typeface="Times New Roman" panose="02020603050405020304" pitchFamily="18" charset="0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 Classify app as spam or not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 Analyze given dataset and provide better recommendations to reduce spam app revenue in market</a:t>
          </a:r>
        </a:p>
      </dsp:txBody>
      <dsp:txXfrm>
        <a:off x="8869375" y="2062785"/>
        <a:ext cx="2197046" cy="2202871"/>
      </dsp:txXfrm>
    </dsp:sp>
    <dsp:sp modelId="{74F6C672-1EC5-482A-ACBE-B63FCD7CCA96}">
      <dsp:nvSpPr>
        <dsp:cNvPr id="0" name=""/>
        <dsp:cNvSpPr/>
      </dsp:nvSpPr>
      <dsp:spPr>
        <a:xfrm>
          <a:off x="785265" y="4767398"/>
          <a:ext cx="3058972" cy="806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u="none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Background</a:t>
          </a:r>
          <a:endParaRPr lang="zh-CN" altLang="en-US" sz="2900" u="none" kern="1200" dirty="0">
            <a:solidFill>
              <a:schemeClr val="bg1"/>
            </a:solidFill>
            <a:latin typeface="Times New Roman" panose="02020603050405020304" pitchFamily="18" charset="0"/>
            <a:ea typeface="华文细黑" panose="02010600040101010101" pitchFamily="2" charset="-122"/>
            <a:cs typeface="Times New Roman" panose="02020603050405020304" pitchFamily="18" charset="0"/>
          </a:endParaRPr>
        </a:p>
      </dsp:txBody>
      <dsp:txXfrm>
        <a:off x="785265" y="4767398"/>
        <a:ext cx="3058972" cy="8060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5ACEBE-B842-4B33-AE30-7B1035208997}">
      <dsp:nvSpPr>
        <dsp:cNvPr id="0" name=""/>
        <dsp:cNvSpPr/>
      </dsp:nvSpPr>
      <dsp:spPr>
        <a:xfrm rot="5400000">
          <a:off x="309" y="1098605"/>
          <a:ext cx="4028836" cy="4029456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rgbClr val="00C7E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F2C022-FDC1-4528-B227-9ACDC2DB218B}">
      <dsp:nvSpPr>
        <dsp:cNvPr id="0" name=""/>
        <dsp:cNvSpPr/>
      </dsp:nvSpPr>
      <dsp:spPr>
        <a:xfrm rot="16200000">
          <a:off x="4146808" y="1098605"/>
          <a:ext cx="4028836" cy="4029456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rgbClr val="29E1B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1DDFC4-533E-4499-A7E3-D70EE3676BCE}">
      <dsp:nvSpPr>
        <dsp:cNvPr id="0" name=""/>
        <dsp:cNvSpPr/>
      </dsp:nvSpPr>
      <dsp:spPr>
        <a:xfrm>
          <a:off x="4651348" y="4711119"/>
          <a:ext cx="3058972" cy="806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rPr>
            <a:t>Complexity</a:t>
          </a:r>
          <a:endParaRPr lang="zh-CN" altLang="en-US" sz="2900" kern="1200" dirty="0">
            <a:solidFill>
              <a:schemeClr val="bg1"/>
            </a:solidFill>
            <a:latin typeface="华文细黑" panose="02010600040101010101" pitchFamily="2" charset="-122"/>
            <a:ea typeface="华文细黑" panose="02010600040101010101" pitchFamily="2" charset="-122"/>
          </a:endParaRPr>
        </a:p>
      </dsp:txBody>
      <dsp:txXfrm>
        <a:off x="4651348" y="4711119"/>
        <a:ext cx="3058972" cy="806025"/>
      </dsp:txXfrm>
    </dsp:sp>
    <dsp:sp modelId="{758E835A-EAAF-42EF-A8D4-4FFD979F1F47}">
      <dsp:nvSpPr>
        <dsp:cNvPr id="0" name=""/>
        <dsp:cNvSpPr/>
      </dsp:nvSpPr>
      <dsp:spPr>
        <a:xfrm rot="5400000">
          <a:off x="4017573" y="1098605"/>
          <a:ext cx="4028836" cy="4029456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rgbClr val="29E1B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BE44A1-BC24-46E7-8F09-FED15D5D28A7}">
      <dsp:nvSpPr>
        <dsp:cNvPr id="0" name=""/>
        <dsp:cNvSpPr/>
      </dsp:nvSpPr>
      <dsp:spPr>
        <a:xfrm rot="16200000">
          <a:off x="8162853" y="1098605"/>
          <a:ext cx="4028836" cy="4029456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rgbClr val="00C7E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B7E245-4EC1-4605-84EC-BAAA8AE3F5FE}">
      <dsp:nvSpPr>
        <dsp:cNvPr id="0" name=""/>
        <dsp:cNvSpPr/>
      </dsp:nvSpPr>
      <dsp:spPr>
        <a:xfrm>
          <a:off x="8387637" y="4739257"/>
          <a:ext cx="3058972" cy="806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rPr>
            <a:t>Size</a:t>
          </a:r>
          <a:endParaRPr lang="zh-CN" altLang="en-US" sz="2900" kern="1200" dirty="0">
            <a:solidFill>
              <a:schemeClr val="bg1"/>
            </a:solidFill>
            <a:latin typeface="华文细黑" panose="02010600040101010101" pitchFamily="2" charset="-122"/>
            <a:ea typeface="华文细黑" panose="02010600040101010101" pitchFamily="2" charset="-122"/>
          </a:endParaRPr>
        </a:p>
      </dsp:txBody>
      <dsp:txXfrm>
        <a:off x="8387637" y="4739257"/>
        <a:ext cx="3058972" cy="806025"/>
      </dsp:txXfrm>
    </dsp:sp>
    <dsp:sp modelId="{C5619A3C-FEF0-4B90-BC2F-B9EAB377038C}">
      <dsp:nvSpPr>
        <dsp:cNvPr id="0" name=""/>
        <dsp:cNvSpPr/>
      </dsp:nvSpPr>
      <dsp:spPr>
        <a:xfrm>
          <a:off x="4287066" y="1431455"/>
          <a:ext cx="3652005" cy="3492927"/>
        </a:xfrm>
        <a:prstGeom prst="ellipse">
          <a:avLst/>
        </a:prstGeom>
        <a:solidFill>
          <a:srgbClr val="29E1B1">
            <a:alpha val="5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altLang="zh-CN" sz="2000" kern="1200" dirty="0">
              <a:solidFill>
                <a:schemeClr val="bg1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rPr>
            <a:t>1) Unbalanced Dataset                                  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endParaRPr lang="en-US" altLang="zh-CN" sz="2000" kern="1200" dirty="0">
            <a:solidFill>
              <a:schemeClr val="bg1"/>
            </a:solidFill>
            <a:latin typeface="Times New Roman" panose="02020603050405020304" pitchFamily="18" charset="0"/>
            <a:ea typeface="华文细黑" panose="02010600040101010101" pitchFamily="2" charset="-122"/>
            <a:cs typeface="Times New Roman" panose="02020603050405020304" pitchFamily="18" charset="0"/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altLang="zh-CN" sz="2000" kern="1200" dirty="0">
              <a:solidFill>
                <a:schemeClr val="bg1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rPr>
            <a:t>2) Min. Correlation between predictors and rest of the variables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altLang="zh-CN" sz="1900" kern="1200" dirty="0">
            <a:solidFill>
              <a:schemeClr val="bg1"/>
            </a:solidFill>
            <a:latin typeface="Times New Roman" panose="02020603050405020304" pitchFamily="18" charset="0"/>
            <a:ea typeface="华文细黑" panose="02010600040101010101" pitchFamily="2" charset="-122"/>
            <a:cs typeface="Times New Roman" panose="02020603050405020304" pitchFamily="18" charset="0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zh-CN" altLang="en-US" sz="1900" kern="1200" dirty="0">
            <a:solidFill>
              <a:schemeClr val="bg1"/>
            </a:solidFill>
            <a:latin typeface="Times New Roman" panose="02020603050405020304" pitchFamily="18" charset="0"/>
            <a:ea typeface="华文细黑" panose="02010600040101010101" pitchFamily="2" charset="-122"/>
            <a:cs typeface="Times New Roman" panose="02020603050405020304" pitchFamily="18" charset="0"/>
          </a:endParaRPr>
        </a:p>
      </dsp:txBody>
      <dsp:txXfrm>
        <a:off x="5017467" y="1780747"/>
        <a:ext cx="2191203" cy="2794341"/>
      </dsp:txXfrm>
    </dsp:sp>
    <dsp:sp modelId="{C9F940BB-5A78-4E2D-BABF-D5E89086D3C9}">
      <dsp:nvSpPr>
        <dsp:cNvPr id="0" name=""/>
        <dsp:cNvSpPr/>
      </dsp:nvSpPr>
      <dsp:spPr>
        <a:xfrm>
          <a:off x="537263" y="1492493"/>
          <a:ext cx="3242506" cy="3260909"/>
        </a:xfrm>
        <a:prstGeom prst="ellipse">
          <a:avLst/>
        </a:prstGeom>
        <a:solidFill>
          <a:srgbClr val="00C7E2">
            <a:alpha val="5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bg1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rPr>
            <a:t>http://www.privmetrics.org/publications/www15/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bg1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rPr>
            <a:t>Along with the description of project</a:t>
          </a:r>
          <a:endParaRPr lang="zh-CN" altLang="en-US" sz="2000" kern="1200" dirty="0">
            <a:solidFill>
              <a:schemeClr val="bg1"/>
            </a:solidFill>
            <a:latin typeface="Times New Roman" panose="02020603050405020304" pitchFamily="18" charset="0"/>
            <a:ea typeface="华文细黑" panose="02010600040101010101" pitchFamily="2" charset="-122"/>
            <a:cs typeface="Times New Roman" panose="02020603050405020304" pitchFamily="18" charset="0"/>
          </a:endParaRPr>
        </a:p>
      </dsp:txBody>
      <dsp:txXfrm>
        <a:off x="1012117" y="1970042"/>
        <a:ext cx="2292798" cy="2305811"/>
      </dsp:txXfrm>
    </dsp:sp>
    <dsp:sp modelId="{E6A2C773-81E3-4337-8D49-07EBE06A49CC}">
      <dsp:nvSpPr>
        <dsp:cNvPr id="0" name=""/>
        <dsp:cNvSpPr/>
      </dsp:nvSpPr>
      <dsp:spPr>
        <a:xfrm>
          <a:off x="10881307" y="154746"/>
          <a:ext cx="846458" cy="84635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8B20E47-FCA6-495F-9523-A77DF8042365}">
      <dsp:nvSpPr>
        <dsp:cNvPr id="0" name=""/>
        <dsp:cNvSpPr/>
      </dsp:nvSpPr>
      <dsp:spPr>
        <a:xfrm>
          <a:off x="11699628" y="24824"/>
          <a:ext cx="492370" cy="49248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988A80A-89A0-4D0B-A1E9-722314EC57CD}">
      <dsp:nvSpPr>
        <dsp:cNvPr id="0" name=""/>
        <dsp:cNvSpPr/>
      </dsp:nvSpPr>
      <dsp:spPr>
        <a:xfrm>
          <a:off x="8414352" y="1629805"/>
          <a:ext cx="3107092" cy="2956292"/>
        </a:xfrm>
        <a:prstGeom prst="ellipse">
          <a:avLst/>
        </a:prstGeom>
        <a:solidFill>
          <a:srgbClr val="00C7E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bg1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rPr>
            <a:t>Total Apps: 7640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bg1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rPr>
            <a:t>Total Spam Apps: 551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bg1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rPr>
            <a:t>Training: 5348</a:t>
          </a:r>
          <a:endParaRPr lang="zh-CN" altLang="en-US" sz="2000" kern="1200" dirty="0">
            <a:solidFill>
              <a:schemeClr val="bg1"/>
            </a:solidFill>
            <a:latin typeface="Times New Roman" panose="02020603050405020304" pitchFamily="18" charset="0"/>
            <a:ea typeface="华文细黑" panose="02010600040101010101" pitchFamily="2" charset="-122"/>
            <a:cs typeface="Times New Roman" panose="02020603050405020304" pitchFamily="18" charset="0"/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bg1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rPr>
            <a:t>Testing: 2292</a:t>
          </a:r>
        </a:p>
      </dsp:txBody>
      <dsp:txXfrm>
        <a:off x="8869375" y="2062744"/>
        <a:ext cx="2197046" cy="2090414"/>
      </dsp:txXfrm>
    </dsp:sp>
    <dsp:sp modelId="{74F6C672-1EC5-482A-ACBE-B63FCD7CCA96}">
      <dsp:nvSpPr>
        <dsp:cNvPr id="0" name=""/>
        <dsp:cNvSpPr/>
      </dsp:nvSpPr>
      <dsp:spPr>
        <a:xfrm>
          <a:off x="785265" y="4711127"/>
          <a:ext cx="3058972" cy="806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>
              <a:solidFill>
                <a:schemeClr val="bg1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rPr>
            <a:t>Data Source</a:t>
          </a:r>
          <a:endParaRPr lang="zh-CN" altLang="en-US" sz="2900" kern="1200" dirty="0">
            <a:solidFill>
              <a:schemeClr val="bg1"/>
            </a:solidFill>
            <a:latin typeface="Times New Roman" panose="02020603050405020304" pitchFamily="18" charset="0"/>
            <a:ea typeface="华文细黑" panose="02010600040101010101" pitchFamily="2" charset="-122"/>
            <a:cs typeface="Times New Roman" panose="02020603050405020304" pitchFamily="18" charset="0"/>
          </a:endParaRPr>
        </a:p>
      </dsp:txBody>
      <dsp:txXfrm>
        <a:off x="785265" y="4711127"/>
        <a:ext cx="3058972" cy="806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PhasedProcess">
  <dgm:title val=""/>
  <dgm:desc val=""/>
  <dgm:catLst>
    <dgm:cat type="process" pri="1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clrData>
  <dgm:layoutNode name="Name0">
    <dgm:varLst>
      <dgm:chMax val="3"/>
      <dgm:chPref val="3"/>
      <dgm:bulletEnabled val="1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gte" val="3">
        <dgm:alg type="composite">
          <dgm:param type="ar" val="2.8316"/>
        </dgm:alg>
        <dgm:choose name="Name3">
          <dgm:if name="Name4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567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rightChild" refType="w" fact="0.713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parentText1" refType="w" fact="0.0621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6845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if>
          <dgm:else name="Name5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72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rightChild" refType="w" fact="0.09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parentText1" refType="w" fact="0.7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062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else>
        </dgm:choose>
      </dgm:if>
      <dgm:if name="Name6" axis="ch" ptType="node" func="cnt" op="gte" val="2">
        <dgm:alg type="composite">
          <dgm:param type="ar" val="1.8986"/>
        </dgm:alg>
        <dgm:choose name="Name7">
          <dgm:if name="Name8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941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5782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1" refType="w" fact="0.0926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  <dgm:constr type="l" for="ch" forName="parentText2" refType="w" fact="0.5655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</dgm:constrLst>
          </dgm:if>
          <dgm:else name="Name9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592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0941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2" refType="w" fact="0.0926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  <dgm:constr type="l" for="ch" forName="parentText1" refType="w" fact="0.5655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</dgm:constrLst>
          </dgm:else>
        </dgm:choose>
      </dgm:if>
      <dgm:else name="Name10">
        <dgm:alg type="composite">
          <dgm:param type="ar" val="0.8036"/>
        </dgm:alg>
        <dgm:constrLst>
          <dgm:constr type="primFontSz" for="des" forName="parentText1" val="65"/>
          <dgm:constr type="primFontSz" for="des" forName="childText1_1" val="65"/>
          <dgm:constr type="primFontSz" for="des" forName="childText1_1" refType="primFontSz" refFor="des" refForName="parentText1" op="lte"/>
          <dgm:constr type="primFontSz" for="des" forName="childText1_2" refType="primFontSz" refFor="des" refForName="parentText1" op="lte"/>
          <dgm:constr type="primFontSz" for="des" forName="childText1_3" refType="primFontSz" refFor="des" refForName="parentText1" op="lte"/>
          <dgm:constr type="primFontSz" for="des" forName="childText1_4" refType="primFontSz" refFor="des" refForName="parentText1" op="lte"/>
          <dgm:constr type="primFontSz" for="des" forName="childText1_1" refType="primFontSz" refFor="des" refForName="parentText2" op="lte"/>
          <dgm:constr type="primFontSz" for="des" forName="childText1_2" refType="primFontSz" refFor="des" refForName="parentText2" op="lte"/>
          <dgm:constr type="primFontSz" for="des" forName="childText1_3" refType="primFontSz" refFor="des" refForName="parentText2" op="lte"/>
          <dgm:constr type="primFontSz" for="des" forName="childText1_4" refType="primFontSz" refFor="des" refForName="parentText2" op="lte"/>
          <dgm:constr type="primFontSz" for="des" forName="childText1_1" refType="primFontSz" refFor="des" refForName="parentText3" op="lte"/>
          <dgm:constr type="primFontSz" for="des" forName="childText1_2" refType="primFontSz" refFor="des" refForName="parentText3" op="lte"/>
          <dgm:constr type="primFontSz" for="des" forName="childText1_3" refType="primFontSz" refFor="des" refForName="parentText3" op="lte"/>
          <dgm:constr type="primFontSz" for="des" forName="childText1_4" refType="primFontSz" refFor="des" refForName="parentText3" op="lte"/>
          <dgm:constr type="primFontSz" for="des" forName="childText1_2" refType="primFontSz" refFor="des" refForName="childText1_1" op="equ"/>
          <dgm:constr type="primFontSz" for="des" forName="childText1_3" refType="primFontSz" refFor="des" refForName="childText1_1" op="equ"/>
          <dgm:constr type="primFontSz" for="des" forName="childText1_4" refType="primFontSz" refFor="des" refForName="childText1_1" op="equ"/>
          <dgm:constr type="l" for="ch" forName="leftComposite" refType="w" fact="0"/>
          <dgm:constr type="t" for="ch" forName="leftComposite" refType="h" fact="0.1159"/>
          <dgm:constr type="w" for="ch" forName="leftComposite" refType="w"/>
          <dgm:constr type="h" for="ch" forName="leftComposite" refType="h" fact="0.6953"/>
          <dgm:constr type="l" for="ch" forName="parentText1" refType="w" fact="0"/>
          <dgm:constr type="t" for="ch" forName="parentText1" refType="h" fact="0.8128"/>
          <dgm:constr type="w" for="ch" forName="parentText1" refType="w"/>
          <dgm:constr type="h" for="ch" forName="parentText1" refType="h" fact="0.1872"/>
        </dgm:constrLst>
      </dgm:else>
    </dgm:choose>
    <dgm:choose name="Name11">
      <dgm:if name="Name12" axis="ch" ptType="node" func="cnt" op="gte" val="1">
        <dgm:choose name="Name13">
          <dgm:if name="Name14" axis="ch" ptType="node" func="cnt" op="gte" val="2">
            <dgm:layoutNode name="arc1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3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2" styleLbl="revTx">
              <dgm:varLst>
                <dgm:chMax val="4"/>
                <dgm:chPref val="3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5"/>
        </dgm:choose>
        <dgm:choose name="Name16">
          <dgm:if name="Name17" axis="ch" ptType="node" func="cnt" op="gte" val="3">
            <dgm:layoutNode name="arc2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4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3" styleLbl="revTx">
              <dgm:varLst>
                <dgm:chMax val="1"/>
                <dgm:chPref val="1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3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8"/>
        </dgm:choose>
      </dgm:if>
      <dgm:else name="Name19"/>
    </dgm:choose>
    <dgm:layoutNode name="middleComposite">
      <dgm:choose name="Name20">
        <dgm:if name="Name21" axis="ch ch" ptType="node node" st="2 1" cnt="1 0" func="cnt" op="lte" val="1">
          <dgm:alg type="composite">
            <dgm:param type="ar" val="1"/>
          </dgm:alg>
        </dgm:if>
        <dgm:if name="Name22" axis="ch ch" ptType="node node" st="2 1" cnt="1 0" func="cnt" op="equ" val="2">
          <dgm:alg type="composite">
            <dgm:param type="ar" val="1.792"/>
          </dgm:alg>
        </dgm:if>
        <dgm:if name="Name23" axis="ch ch" ptType="node node" st="2 1" cnt="1 0" func="cnt" op="equ" val="3">
          <dgm:alg type="composite">
            <dgm:param type="ar" val="1"/>
          </dgm:alg>
        </dgm:if>
        <dgm:else name="Name24">
          <dgm:alg type="composite">
            <dgm:param type="ar" val="1"/>
          </dgm:alg>
        </dgm:else>
      </dgm:choose>
      <dgm:shape xmlns:r="http://schemas.openxmlformats.org/officeDocument/2006/relationships" r:blip="">
        <dgm:adjLst/>
      </dgm:shape>
      <dgm:presOf/>
      <dgm:choose name="Name25">
        <dgm:if name="Name26" axis="ch ch" ptType="node node" st="2 1" cnt="1 0" func="cnt" op="lte" val="1">
          <dgm:constrLst>
            <dgm:constr type="ctrX" for="ch" forName="circ1" refType="w" fact="0.5"/>
            <dgm:constr type="ctrY" for="ch" forName="circ1" refType="h" fact="0.5"/>
            <dgm:constr type="w" for="ch" forName="circ1" refType="w"/>
            <dgm:constr type="h" for="ch" forName="circ1" refType="h"/>
            <dgm:constr type="l" for="ch" forName="circ1Tx" refType="w" fact="0.2"/>
            <dgm:constr type="t" for="ch" forName="circ1Tx" refType="h" fact="0.1"/>
            <dgm:constr type="w" for="ch" forName="circ1Tx" refType="w" fact="0.6"/>
            <dgm:constr type="h" for="ch" forName="circ1Tx" refType="h" fact="0.8"/>
          </dgm:constrLst>
        </dgm:if>
        <dgm:if name="Name27" axis="ch ch" ptType="node node" st="2 1" cnt="1 0" func="cnt" op="equ" val="2">
          <dgm:constrLst>
            <dgm:constr type="ctrX" for="ch" forName="circ1" refType="w" fact="0.3"/>
            <dgm:constr type="ctrY" for="ch" forName="circ1" refType="h" fact="0.5"/>
            <dgm:constr type="w" for="ch" forName="circ1" refType="w" fact="0.555"/>
            <dgm:constr type="h" for="ch" forName="circ1" refType="h" fact="0.99456"/>
            <dgm:constr type="l" for="ch" forName="circ1Tx" refType="w" fact="0.1"/>
            <dgm:constr type="t" for="ch" forName="circ1Tx" refType="h" fact="0.12"/>
            <dgm:constr type="w" for="ch" forName="circ1Tx" refType="w" fact="0.32"/>
            <dgm:constr type="h" for="ch" forName="circ1Tx" refType="h" fact="0.76"/>
            <dgm:constr type="ctrX" for="ch" forName="circ2" refType="w" fact="0.7"/>
            <dgm:constr type="ctrY" for="ch" forName="circ2" refType="h" fact="0.5"/>
            <dgm:constr type="w" for="ch" forName="circ2" refType="w" fact="0.555"/>
            <dgm:constr type="h" for="ch" forName="circ2" refType="h" fact="0.99456"/>
            <dgm:constr type="l" for="ch" forName="circ2Tx" refType="w" fact="0.58"/>
            <dgm:constr type="t" for="ch" forName="circ2Tx" refType="h" fact="0.12"/>
            <dgm:constr type="w" for="ch" forName="circ2Tx" refType="w" fact="0.32"/>
            <dgm:constr type="h" for="ch" forName="circ2Tx" refType="h" fact="0.76"/>
          </dgm:constrLst>
        </dgm:if>
        <dgm:if name="Name28" axis="ch ch" ptType="node node" st="2 1" cnt="1 0" func="cnt" op="equ" val="3">
          <dgm:constrLst>
            <dgm:constr type="ctrX" for="ch" forName="circ1" refType="w" fact="0.5"/>
            <dgm:constr type="ctrY" for="ch" forName="circ1" refType="w" fact="0.25"/>
            <dgm:constr type="w" for="ch" forName="circ1" refType="w" fact="0.6"/>
            <dgm:constr type="h" for="ch" forName="circ1" refType="h" fact="0.6"/>
            <dgm:constr type="l" for="ch" forName="circ1Tx" refType="w" fact="0.28"/>
            <dgm:constr type="t" for="ch" forName="circ1Tx" refType="h" fact="0.055"/>
            <dgm:constr type="w" for="ch" forName="circ1Tx" refType="w" fact="0.44"/>
            <dgm:constr type="h" for="ch" forName="circ1Tx" refType="h" fact="0.27"/>
            <dgm:constr type="ctrX" for="ch" forName="circ2" refType="w" fact="0.7165"/>
            <dgm:constr type="ctrY" for="ch" forName="circ2" refType="w" fact="0.625"/>
            <dgm:constr type="w" for="ch" forName="circ2" refType="w" fact="0.6"/>
            <dgm:constr type="h" for="ch" forName="circ2" refType="h" fact="0.6"/>
            <dgm:constr type="l" for="ch" forName="circ2Tx" refType="w" fact="0.6"/>
            <dgm:constr type="t" for="ch" forName="circ2Tx" refType="h" fact="0.48"/>
            <dgm:constr type="w" for="ch" forName="circ2Tx" refType="w" fact="0.36"/>
            <dgm:constr type="h" for="ch" forName="circ2Tx" refType="h" fact="0.33"/>
            <dgm:constr type="ctrX" for="ch" forName="circ3" refType="w" fact="0.2835"/>
            <dgm:constr type="ctrY" for="ch" forName="circ3" refType="w" fact="0.625"/>
            <dgm:constr type="w" for="ch" forName="circ3" refType="w" fact="0.6"/>
            <dgm:constr type="h" for="ch" forName="circ3" refType="h" fact="0.6"/>
            <dgm:constr type="l" for="ch" forName="circ3Tx" refType="w" fact="0.04"/>
            <dgm:constr type="t" for="ch" forName="circ3Tx" refType="h" fact="0.48"/>
            <dgm:constr type="w" for="ch" forName="circ3Tx" refType="w" fact="0.36"/>
            <dgm:constr type="h" for="ch" forName="circ3Tx" refType="h" fact="0.33"/>
          </dgm:constrLst>
        </dgm:if>
        <dgm:else name="Name29">
          <dgm:constrLst>
            <dgm:constr type="ctrX" for="ch" forName="circ1" refType="w" fact="0.5"/>
            <dgm:constr type="ctrY" for="ch" forName="circ1" refType="w" fact="0.27"/>
            <dgm:constr type="w" for="ch" forName="circ1" refType="w" fact="0.52"/>
            <dgm:constr type="h" for="ch" forName="circ1" refType="h" fact="0.52"/>
            <dgm:constr type="l" for="ch" forName="circ1Tx" refType="w" fact="0.3"/>
            <dgm:constr type="t" for="ch" forName="circ1Tx" refType="h" fact="0.08"/>
            <dgm:constr type="w" for="ch" forName="circ1Tx" refType="w" fact="0.4"/>
            <dgm:constr type="h" for="ch" forName="circ1Tx" refType="h" fact="0.165"/>
            <dgm:constr type="ctrX" for="ch" forName="circ2" refType="w" fact="0.73"/>
            <dgm:constr type="ctrY" for="ch" forName="circ2" refType="w" fact="0.5"/>
            <dgm:constr type="w" for="ch" forName="circ2" refType="w" fact="0.52"/>
            <dgm:constr type="h" for="ch" forName="circ2" refType="h" fact="0.52"/>
            <dgm:constr type="r" for="ch" forName="circ2Tx" refType="w" fact="0.95"/>
            <dgm:constr type="t" for="ch" forName="circ2Tx" refType="h" fact="0.3"/>
            <dgm:constr type="w" for="ch" forName="circ2Tx" refType="w" fact="0.2"/>
            <dgm:constr type="h" for="ch" forName="circ2Tx" refType="h" fact="0.4"/>
            <dgm:constr type="ctrX" for="ch" forName="circ3" refType="w" fact="0.5"/>
            <dgm:constr type="ctrY" for="ch" forName="circ3" refType="w" fact="0.73"/>
            <dgm:constr type="w" for="ch" forName="circ3" refType="w" fact="0.52"/>
            <dgm:constr type="h" for="ch" forName="circ3" refType="h" fact="0.52"/>
            <dgm:constr type="l" for="ch" forName="circ3Tx" refType="w" fact="0.3"/>
            <dgm:constr type="b" for="ch" forName="circ3Tx" refType="h" fact="0.92"/>
            <dgm:constr type="w" for="ch" forName="circ3Tx" refType="w" fact="0.4"/>
            <dgm:constr type="h" for="ch" forName="circ3Tx" refType="h" fact="0.165"/>
            <dgm:constr type="ctrX" for="ch" forName="circ4" refType="w" fact="0.27"/>
            <dgm:constr type="ctrY" for="ch" forName="circ4" refType="h" fact="0.5"/>
            <dgm:constr type="w" for="ch" forName="circ4" refType="w" fact="0.52"/>
            <dgm:constr type="h" for="ch" forName="circ4" refType="h" fact="0.52"/>
            <dgm:constr type="l" for="ch" forName="circ4Tx" refType="w" fact="0.05"/>
            <dgm:constr type="t" for="ch" forName="circ4Tx" refType="h" fact="0.3"/>
            <dgm:constr type="w" for="ch" forName="circ4Tx" refType="w" fact="0.2"/>
            <dgm:constr type="h" for="ch" forName="circ4Tx" refType="h" fact="0.4"/>
          </dgm:constrLst>
        </dgm:else>
      </dgm:choose>
      <dgm:ruleLst/>
      <dgm:forEach name="Name30" axis="ch ch" ptType="node node" st="2 1" cnt="1 1">
        <dgm:layoutNode name="circ1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1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1" axis="ch ch" ptType="node node" st="2 2" cnt="1 1">
        <dgm:layoutNode name="circ2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2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2" axis="ch ch" ptType="node node" st="2 3" cnt="1 1">
        <dgm:layoutNode name="circ3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3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3" axis="ch ch" ptType="node node" st="2 4" cnt="1 1">
        <dgm:layoutNode name="circ4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4Tx" styleLbl="revTx">
          <dgm:varLst>
            <dgm:chMax val="0"/>
            <dgm:chPref val="0"/>
            <dgm:bulletEnabled val="1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</dgm:layoutNode>
    <dgm:layoutNode name="leftComposite">
      <dgm:choose name="Name34">
        <dgm:if name="Name35" axis="ch ch" ptType="node node" st="1 1" cnt="1 0" func="cnt" op="lte" val="1">
          <dgm:alg type="composite">
            <dgm:param type="ar" val="1.3085"/>
          </dgm:alg>
          <dgm:constrLst>
            <dgm:constr type="l" for="ch" forName="childText1_1" refType="w" fact="0.2124"/>
            <dgm:constr type="t" for="ch" forName="childText1_1" refType="h" fact="0"/>
            <dgm:constr type="w" for="ch" forName="childText1_1" refType="w" fact="0.5759"/>
            <dgm:constr type="h" for="ch" forName="childText1_1" refType="h" fact="0.7535"/>
            <dgm:constr type="l" for="ch" forName="ellipse1" refType="w" fact="0"/>
            <dgm:constr type="t" for="ch" forName="ellipse1" refType="h" fact="0.63"/>
            <dgm:constr type="w" for="ch" forName="ellipse1" refType="w" fact="0.2828"/>
            <dgm:constr type="h" for="ch" forName="ellipse1" refType="h" fact="0.37"/>
            <dgm:constr type="l" for="ch" forName="ellipse2" refType="w" fact="0.82"/>
            <dgm:constr type="t" for="ch" forName="ellipse2" refType="h" fact="0.17"/>
            <dgm:constr type="w" for="ch" forName="ellipse2" refType="w" fact="0.1645"/>
            <dgm:constr type="h" for="ch" forName="ellipse2" refType="h" fact="0.2153"/>
          </dgm:constrLst>
        </dgm:if>
        <dgm:if name="Name36" axis="ch ch" ptType="node node" st="1 1" cnt="1 0" func="cnt" op="equ" val="2">
          <dgm:alg type="composite">
            <dgm:param type="ar" val="0.8917"/>
          </dgm:alg>
          <dgm:constrLst>
            <dgm:constr type="l" for="ch" forName="childText1_1" refType="w" fact="0.1864"/>
            <dgm:constr type="t" for="ch" forName="childText1_1" refType="h" fact="0"/>
            <dgm:constr type="w" for="ch" forName="childText1_1" refType="w" fact="0.5055"/>
            <dgm:constr type="h" for="ch" forName="childText1_1" refType="h" fact="0.4507"/>
            <dgm:constr type="l" for="ch" forName="childText1_2" refType="w" fact="0.4945"/>
            <dgm:constr type="t" for="ch" forName="childText1_2" refType="h" fact="0.3929"/>
            <dgm:constr type="w" for="ch" forName="childText1_2" refType="w" fact="0.5055"/>
            <dgm:constr type="h" for="ch" forName="childText1_2" refType="h" fact="0.4507"/>
            <dgm:constr type="l" for="ch" forName="ellipse1" refType="w" fact="0"/>
            <dgm:constr type="t" for="ch" forName="ellipse1" refType="h" fact="0.3768"/>
            <dgm:constr type="w" for="ch" forName="ellipse1" refType="w" fact="0.2482"/>
            <dgm:constr type="h" for="ch" forName="ellipse1" refType="h" fact="0.2213"/>
            <dgm:constr type="l" for="ch" forName="ellipse3" refType="w" fact="0.5474"/>
            <dgm:constr type="t" for="ch" forName="ellipse3" refType="h" fact="0.8712"/>
            <dgm:constr type="w" for="ch" forName="ellipse3" refType="w" fact="0.1444"/>
            <dgm:constr type="h" for="ch" forName="ellipse3" refType="h" fact="0.1288"/>
            <dgm:constr type="l" for="ch" forName="ellipse2" refType="w" fact="0.7333"/>
            <dgm:constr type="t" for="ch" forName="ellipse2" refType="h" fact="0.0887"/>
            <dgm:constr type="w" for="ch" forName="ellipse2" refType="w" fact="0.1444"/>
            <dgm:constr type="h" for="ch" forName="ellipse2" refType="h" fact="0.1288"/>
          </dgm:constrLst>
        </dgm:if>
        <dgm:if name="Name37" axis="ch ch" ptType="node node" st="1 1" cnt="1 0" func="cnt" op="equ" val="3">
          <dgm:alg type="composite">
            <dgm:param type="ar" val="1.0811"/>
          </dgm:alg>
          <dgm:constrLst>
            <dgm:constr type="l" for="ch" forName="childText1_3" refType="w" fact="0.1649"/>
            <dgm:constr type="t" for="ch" forName="childText1_3" refType="h" fact="0.5389"/>
            <dgm:constr type="w" for="ch" forName="childText1_3" refType="w" fact="0.4265"/>
            <dgm:constr type="h" for="ch" forName="childText1_3" refType="h" fact="0.4611"/>
            <dgm:constr type="l" for="ch" forName="childText1_1" refType="w" fact="0.1573"/>
            <dgm:constr type="t" for="ch" forName="childText1_1" refType="h" fact="0"/>
            <dgm:constr type="w" for="ch" forName="childText1_1" refType="w" fact="0.4265"/>
            <dgm:constr type="h" for="ch" forName="childText1_1" refType="h" fact="0.4611"/>
            <dgm:constr type="l" for="ch" forName="childText1_2" refType="w" fact="0.5735"/>
            <dgm:constr type="t" for="ch" forName="childText1_2" refType="h" fact="0.2754"/>
            <dgm:constr type="w" for="ch" forName="childText1_2" refType="w" fact="0.4265"/>
            <dgm:constr type="h" for="ch" forName="childText1_2" refType="h" fact="0.4611"/>
            <dgm:constr type="l" for="ch" forName="ellipse1" refType="w" fact="0"/>
            <dgm:constr type="t" for="ch" forName="ellipse1" refType="h" fact="0.3855"/>
            <dgm:constr type="w" for="ch" forName="ellipse1" refType="w" fact="0.2095"/>
            <dgm:constr type="h" for="ch" forName="ellipse1" refType="h" fact="0.2264"/>
            <dgm:constr type="l" for="ch" forName="ellipse3" refType="w" fact="0.6181"/>
            <dgm:constr type="t" for="ch" forName="ellipse3" refType="h" fact="0.7647"/>
            <dgm:constr type="w" for="ch" forName="ellipse3" refType="w" fact="0.1219"/>
            <dgm:constr type="h" for="ch" forName="ellipse3" refType="h" fact="0.1317"/>
            <dgm:constr type="l" for="ch" forName="ellipse2" refType="w" fact="0.6188"/>
            <dgm:constr type="t" for="ch" forName="ellipse2" refType="h" fact="0.0907"/>
            <dgm:constr type="w" for="ch" forName="ellipse2" refType="w" fact="0.1219"/>
            <dgm:constr type="h" for="ch" forName="ellipse2" refType="h" fact="0.1317"/>
          </dgm:constrLst>
        </dgm:if>
        <dgm:else name="Name38">
          <dgm:alg type="composite">
            <dgm:param type="ar" val="0.9472"/>
          </dgm:alg>
          <dgm:constrLst>
            <dgm:constr type="l" for="ch" forName="childText1_3" refType="w" fact="0"/>
            <dgm:constr type="t" for="ch" forName="childText1_3" refType="h" fact="0.6035"/>
            <dgm:constr type="w" for="ch" forName="childText1_3" refType="w" fact="0.4186"/>
            <dgm:constr type="h" for="ch" forName="childText1_3" refType="h" fact="0.3965"/>
            <dgm:constr type="l" for="ch" forName="childText1_1" refType="w" fact="0.0981"/>
            <dgm:constr type="t" for="ch" forName="childText1_1" refType="h" fact="0"/>
            <dgm:constr type="w" for="ch" forName="childText1_1" refType="w" fact="0.4186"/>
            <dgm:constr type="h" for="ch" forName="childText1_1" refType="h" fact="0.3965"/>
            <dgm:constr type="l" for="ch" forName="childText1_2" refType="w" fact="0.5385"/>
            <dgm:constr type="t" for="ch" forName="childText1_2" refType="h" fact="0.1304"/>
            <dgm:constr type="w" for="ch" forName="childText1_2" refType="w" fact="0.4186"/>
            <dgm:constr type="h" for="ch" forName="childText1_2" refType="h" fact="0.3965"/>
            <dgm:constr type="l" for="ch" forName="ellipse4" refType="w" fact="0.3222"/>
            <dgm:constr type="t" for="ch" forName="ellipse4" refType="h" fact="0.4232"/>
            <dgm:constr type="w" for="ch" forName="ellipse4" refType="w" fact="0.2056"/>
            <dgm:constr type="h" for="ch" forName="ellipse4" refType="h" fact="0.1947"/>
            <dgm:constr type="l" for="ch" forName="ellipse1" refType="w" fact="0.1489"/>
            <dgm:constr type="t" for="ch" forName="ellipse1" refType="h" fact="0.4502"/>
            <dgm:constr type="w" for="ch" forName="ellipse1" refType="w" fact="0.1196"/>
            <dgm:constr type="h" for="ch" forName="ellipse1" refType="h" fact="0.1133"/>
            <dgm:constr type="l" for="ch" forName="ellipse2" refType="w" fact="0.5384"/>
            <dgm:constr type="t" for="ch" forName="ellipse2" refType="h" fact="0.0124"/>
            <dgm:constr type="w" for="ch" forName="ellipse2" refType="w" fact="0.1196"/>
            <dgm:constr type="h" for="ch" forName="ellipse2" refType="h" fact="0.1133"/>
            <dgm:constr type="l" for="ch" forName="childText1_4" refType="w" fact="0.4625"/>
            <dgm:constr type="t" for="ch" forName="childText1_4" refType="h" fact="0.5719"/>
            <dgm:constr type="w" for="ch" forName="childText1_4" refType="w" fact="0.4186"/>
            <dgm:constr type="h" for="ch" forName="childText1_4" refType="h" fact="0.3965"/>
            <dgm:constr type="l" for="ch" forName="ellipse3" refType="w" fact="0.8804"/>
            <dgm:constr type="t" for="ch" forName="ellipse3" refType="h" fact="0.5329"/>
            <dgm:constr type="w" for="ch" forName="ellipse3" refType="w" fact="0.1196"/>
            <dgm:constr type="h" for="ch" forName="ellipse3" refType="h" fact="0.1133"/>
            <dgm:constr type="l" for="ch" forName="ellipse5" refType="w" fact="0.0146"/>
            <dgm:constr type="t" for="ch" forName="ellipse5" refType="h" fact="0.5228"/>
            <dgm:constr type="w" for="ch" forName="ellipse5" refType="w" fact="0.0899"/>
            <dgm:constr type="h" for="ch" forName="ellipse5" refType="h" fact="0.0851"/>
          </dgm:constrLst>
        </dgm:else>
      </dgm:choose>
      <dgm:forEach name="Name39" axis="ch ch" ptType="node node" st="1 1" cnt="1 1">
        <dgm:layoutNode name="childText1_1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1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2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0" axis="ch ch" ptType="node node" st="1 2" cnt="1 1">
        <dgm:layoutNode name="childText1_2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3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1" axis="ch ch" ptType="node node" st="1 3" cnt="1 1">
        <dgm:layoutNode name="childText1_3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forEach>
      <dgm:forEach name="Name42" axis="ch ch" ptType="node node" st="1 4" cnt="1 1">
        <dgm:layoutNode name="childText1_4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4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5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layoutNode>
    <dgm:choose name="Name43">
      <dgm:if name="Name44" axis="ch ch" ptType="node node" st="3 1" cnt="1 0" func="cnt" op="gte" val="1">
        <dgm:layoutNode name="rightChild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ch des" ptType="node node" st="3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45"/>
    </dgm:choose>
    <dgm:layoutNode name="parentText1" styleLbl="revTx">
      <dgm:varLst>
        <dgm:chMax val="4"/>
        <dgm:chPref val="3"/>
        <dgm:bulletEnabled val="1"/>
      </dgm:varLst>
      <dgm:alg type="tx"/>
      <dgm:shape xmlns:r="http://schemas.openxmlformats.org/officeDocument/2006/relationships" type="rect" r:blip="">
        <dgm:adjLst/>
      </dgm:shape>
      <dgm:presOf axis="ch self" ptType="node node" st="1 1" cnt="1 0"/>
      <dgm:constrLst>
        <dgm:constr type="lMarg" refType="primFontSz" fact="0.3"/>
        <dgm:constr type="rMarg" refType="primFontSz" fact="0.3"/>
        <dgm:constr type="tMarg" refType="primFontSz" fact="0.3"/>
        <dgm:constr type="bMarg" refType="primFontSz" fact="0.3"/>
      </dgm:constrLst>
      <dgm:ruleLst>
        <dgm:rule type="primFontSz" val="5" fact="NaN" max="NaN"/>
      </dgm:ruleLst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PhasedProcess">
  <dgm:title val=""/>
  <dgm:desc val=""/>
  <dgm:catLst>
    <dgm:cat type="process" pri="1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clrData>
  <dgm:layoutNode name="Name0">
    <dgm:varLst>
      <dgm:chMax val="3"/>
      <dgm:chPref val="3"/>
      <dgm:bulletEnabled val="1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gte" val="3">
        <dgm:alg type="composite">
          <dgm:param type="ar" val="2.8316"/>
        </dgm:alg>
        <dgm:choose name="Name3">
          <dgm:if name="Name4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567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rightChild" refType="w" fact="0.713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parentText1" refType="w" fact="0.0621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6845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if>
          <dgm:else name="Name5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72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rightChild" refType="w" fact="0.09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parentText1" refType="w" fact="0.7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062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else>
        </dgm:choose>
      </dgm:if>
      <dgm:if name="Name6" axis="ch" ptType="node" func="cnt" op="gte" val="2">
        <dgm:alg type="composite">
          <dgm:param type="ar" val="1.8986"/>
        </dgm:alg>
        <dgm:choose name="Name7">
          <dgm:if name="Name8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941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5782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1" refType="w" fact="0.0926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  <dgm:constr type="l" for="ch" forName="parentText2" refType="w" fact="0.5655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</dgm:constrLst>
          </dgm:if>
          <dgm:else name="Name9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592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0941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2" refType="w" fact="0.0926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  <dgm:constr type="l" for="ch" forName="parentText1" refType="w" fact="0.5655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</dgm:constrLst>
          </dgm:else>
        </dgm:choose>
      </dgm:if>
      <dgm:else name="Name10">
        <dgm:alg type="composite">
          <dgm:param type="ar" val="0.8036"/>
        </dgm:alg>
        <dgm:constrLst>
          <dgm:constr type="primFontSz" for="des" forName="parentText1" val="65"/>
          <dgm:constr type="primFontSz" for="des" forName="childText1_1" val="65"/>
          <dgm:constr type="primFontSz" for="des" forName="childText1_1" refType="primFontSz" refFor="des" refForName="parentText1" op="lte"/>
          <dgm:constr type="primFontSz" for="des" forName="childText1_2" refType="primFontSz" refFor="des" refForName="parentText1" op="lte"/>
          <dgm:constr type="primFontSz" for="des" forName="childText1_3" refType="primFontSz" refFor="des" refForName="parentText1" op="lte"/>
          <dgm:constr type="primFontSz" for="des" forName="childText1_4" refType="primFontSz" refFor="des" refForName="parentText1" op="lte"/>
          <dgm:constr type="primFontSz" for="des" forName="childText1_1" refType="primFontSz" refFor="des" refForName="parentText2" op="lte"/>
          <dgm:constr type="primFontSz" for="des" forName="childText1_2" refType="primFontSz" refFor="des" refForName="parentText2" op="lte"/>
          <dgm:constr type="primFontSz" for="des" forName="childText1_3" refType="primFontSz" refFor="des" refForName="parentText2" op="lte"/>
          <dgm:constr type="primFontSz" for="des" forName="childText1_4" refType="primFontSz" refFor="des" refForName="parentText2" op="lte"/>
          <dgm:constr type="primFontSz" for="des" forName="childText1_1" refType="primFontSz" refFor="des" refForName="parentText3" op="lte"/>
          <dgm:constr type="primFontSz" for="des" forName="childText1_2" refType="primFontSz" refFor="des" refForName="parentText3" op="lte"/>
          <dgm:constr type="primFontSz" for="des" forName="childText1_3" refType="primFontSz" refFor="des" refForName="parentText3" op="lte"/>
          <dgm:constr type="primFontSz" for="des" forName="childText1_4" refType="primFontSz" refFor="des" refForName="parentText3" op="lte"/>
          <dgm:constr type="primFontSz" for="des" forName="childText1_2" refType="primFontSz" refFor="des" refForName="childText1_1" op="equ"/>
          <dgm:constr type="primFontSz" for="des" forName="childText1_3" refType="primFontSz" refFor="des" refForName="childText1_1" op="equ"/>
          <dgm:constr type="primFontSz" for="des" forName="childText1_4" refType="primFontSz" refFor="des" refForName="childText1_1" op="equ"/>
          <dgm:constr type="l" for="ch" forName="leftComposite" refType="w" fact="0"/>
          <dgm:constr type="t" for="ch" forName="leftComposite" refType="h" fact="0.1159"/>
          <dgm:constr type="w" for="ch" forName="leftComposite" refType="w"/>
          <dgm:constr type="h" for="ch" forName="leftComposite" refType="h" fact="0.6953"/>
          <dgm:constr type="l" for="ch" forName="parentText1" refType="w" fact="0"/>
          <dgm:constr type="t" for="ch" forName="parentText1" refType="h" fact="0.8128"/>
          <dgm:constr type="w" for="ch" forName="parentText1" refType="w"/>
          <dgm:constr type="h" for="ch" forName="parentText1" refType="h" fact="0.1872"/>
        </dgm:constrLst>
      </dgm:else>
    </dgm:choose>
    <dgm:choose name="Name11">
      <dgm:if name="Name12" axis="ch" ptType="node" func="cnt" op="gte" val="1">
        <dgm:choose name="Name13">
          <dgm:if name="Name14" axis="ch" ptType="node" func="cnt" op="gte" val="2">
            <dgm:layoutNode name="arc1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3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2" styleLbl="revTx">
              <dgm:varLst>
                <dgm:chMax val="4"/>
                <dgm:chPref val="3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5"/>
        </dgm:choose>
        <dgm:choose name="Name16">
          <dgm:if name="Name17" axis="ch" ptType="node" func="cnt" op="gte" val="3">
            <dgm:layoutNode name="arc2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4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3" styleLbl="revTx">
              <dgm:varLst>
                <dgm:chMax val="1"/>
                <dgm:chPref val="1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3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8"/>
        </dgm:choose>
      </dgm:if>
      <dgm:else name="Name19"/>
    </dgm:choose>
    <dgm:layoutNode name="middleComposite">
      <dgm:choose name="Name20">
        <dgm:if name="Name21" axis="ch ch" ptType="node node" st="2 1" cnt="1 0" func="cnt" op="lte" val="1">
          <dgm:alg type="composite">
            <dgm:param type="ar" val="1"/>
          </dgm:alg>
        </dgm:if>
        <dgm:if name="Name22" axis="ch ch" ptType="node node" st="2 1" cnt="1 0" func="cnt" op="equ" val="2">
          <dgm:alg type="composite">
            <dgm:param type="ar" val="1.792"/>
          </dgm:alg>
        </dgm:if>
        <dgm:if name="Name23" axis="ch ch" ptType="node node" st="2 1" cnt="1 0" func="cnt" op="equ" val="3">
          <dgm:alg type="composite">
            <dgm:param type="ar" val="1"/>
          </dgm:alg>
        </dgm:if>
        <dgm:else name="Name24">
          <dgm:alg type="composite">
            <dgm:param type="ar" val="1"/>
          </dgm:alg>
        </dgm:else>
      </dgm:choose>
      <dgm:shape xmlns:r="http://schemas.openxmlformats.org/officeDocument/2006/relationships" r:blip="">
        <dgm:adjLst/>
      </dgm:shape>
      <dgm:presOf/>
      <dgm:choose name="Name25">
        <dgm:if name="Name26" axis="ch ch" ptType="node node" st="2 1" cnt="1 0" func="cnt" op="lte" val="1">
          <dgm:constrLst>
            <dgm:constr type="ctrX" for="ch" forName="circ1" refType="w" fact="0.5"/>
            <dgm:constr type="ctrY" for="ch" forName="circ1" refType="h" fact="0.5"/>
            <dgm:constr type="w" for="ch" forName="circ1" refType="w"/>
            <dgm:constr type="h" for="ch" forName="circ1" refType="h"/>
            <dgm:constr type="l" for="ch" forName="circ1Tx" refType="w" fact="0.2"/>
            <dgm:constr type="t" for="ch" forName="circ1Tx" refType="h" fact="0.1"/>
            <dgm:constr type="w" for="ch" forName="circ1Tx" refType="w" fact="0.6"/>
            <dgm:constr type="h" for="ch" forName="circ1Tx" refType="h" fact="0.8"/>
          </dgm:constrLst>
        </dgm:if>
        <dgm:if name="Name27" axis="ch ch" ptType="node node" st="2 1" cnt="1 0" func="cnt" op="equ" val="2">
          <dgm:constrLst>
            <dgm:constr type="ctrX" for="ch" forName="circ1" refType="w" fact="0.3"/>
            <dgm:constr type="ctrY" for="ch" forName="circ1" refType="h" fact="0.5"/>
            <dgm:constr type="w" for="ch" forName="circ1" refType="w" fact="0.555"/>
            <dgm:constr type="h" for="ch" forName="circ1" refType="h" fact="0.99456"/>
            <dgm:constr type="l" for="ch" forName="circ1Tx" refType="w" fact="0.1"/>
            <dgm:constr type="t" for="ch" forName="circ1Tx" refType="h" fact="0.12"/>
            <dgm:constr type="w" for="ch" forName="circ1Tx" refType="w" fact="0.32"/>
            <dgm:constr type="h" for="ch" forName="circ1Tx" refType="h" fact="0.76"/>
            <dgm:constr type="ctrX" for="ch" forName="circ2" refType="w" fact="0.7"/>
            <dgm:constr type="ctrY" for="ch" forName="circ2" refType="h" fact="0.5"/>
            <dgm:constr type="w" for="ch" forName="circ2" refType="w" fact="0.555"/>
            <dgm:constr type="h" for="ch" forName="circ2" refType="h" fact="0.99456"/>
            <dgm:constr type="l" for="ch" forName="circ2Tx" refType="w" fact="0.58"/>
            <dgm:constr type="t" for="ch" forName="circ2Tx" refType="h" fact="0.12"/>
            <dgm:constr type="w" for="ch" forName="circ2Tx" refType="w" fact="0.32"/>
            <dgm:constr type="h" for="ch" forName="circ2Tx" refType="h" fact="0.76"/>
          </dgm:constrLst>
        </dgm:if>
        <dgm:if name="Name28" axis="ch ch" ptType="node node" st="2 1" cnt="1 0" func="cnt" op="equ" val="3">
          <dgm:constrLst>
            <dgm:constr type="ctrX" for="ch" forName="circ1" refType="w" fact="0.5"/>
            <dgm:constr type="ctrY" for="ch" forName="circ1" refType="w" fact="0.25"/>
            <dgm:constr type="w" for="ch" forName="circ1" refType="w" fact="0.6"/>
            <dgm:constr type="h" for="ch" forName="circ1" refType="h" fact="0.6"/>
            <dgm:constr type="l" for="ch" forName="circ1Tx" refType="w" fact="0.28"/>
            <dgm:constr type="t" for="ch" forName="circ1Tx" refType="h" fact="0.055"/>
            <dgm:constr type="w" for="ch" forName="circ1Tx" refType="w" fact="0.44"/>
            <dgm:constr type="h" for="ch" forName="circ1Tx" refType="h" fact="0.27"/>
            <dgm:constr type="ctrX" for="ch" forName="circ2" refType="w" fact="0.7165"/>
            <dgm:constr type="ctrY" for="ch" forName="circ2" refType="w" fact="0.625"/>
            <dgm:constr type="w" for="ch" forName="circ2" refType="w" fact="0.6"/>
            <dgm:constr type="h" for="ch" forName="circ2" refType="h" fact="0.6"/>
            <dgm:constr type="l" for="ch" forName="circ2Tx" refType="w" fact="0.6"/>
            <dgm:constr type="t" for="ch" forName="circ2Tx" refType="h" fact="0.48"/>
            <dgm:constr type="w" for="ch" forName="circ2Tx" refType="w" fact="0.36"/>
            <dgm:constr type="h" for="ch" forName="circ2Tx" refType="h" fact="0.33"/>
            <dgm:constr type="ctrX" for="ch" forName="circ3" refType="w" fact="0.2835"/>
            <dgm:constr type="ctrY" for="ch" forName="circ3" refType="w" fact="0.625"/>
            <dgm:constr type="w" for="ch" forName="circ3" refType="w" fact="0.6"/>
            <dgm:constr type="h" for="ch" forName="circ3" refType="h" fact="0.6"/>
            <dgm:constr type="l" for="ch" forName="circ3Tx" refType="w" fact="0.04"/>
            <dgm:constr type="t" for="ch" forName="circ3Tx" refType="h" fact="0.48"/>
            <dgm:constr type="w" for="ch" forName="circ3Tx" refType="w" fact="0.36"/>
            <dgm:constr type="h" for="ch" forName="circ3Tx" refType="h" fact="0.33"/>
          </dgm:constrLst>
        </dgm:if>
        <dgm:else name="Name29">
          <dgm:constrLst>
            <dgm:constr type="ctrX" for="ch" forName="circ1" refType="w" fact="0.5"/>
            <dgm:constr type="ctrY" for="ch" forName="circ1" refType="w" fact="0.27"/>
            <dgm:constr type="w" for="ch" forName="circ1" refType="w" fact="0.52"/>
            <dgm:constr type="h" for="ch" forName="circ1" refType="h" fact="0.52"/>
            <dgm:constr type="l" for="ch" forName="circ1Tx" refType="w" fact="0.3"/>
            <dgm:constr type="t" for="ch" forName="circ1Tx" refType="h" fact="0.08"/>
            <dgm:constr type="w" for="ch" forName="circ1Tx" refType="w" fact="0.4"/>
            <dgm:constr type="h" for="ch" forName="circ1Tx" refType="h" fact="0.165"/>
            <dgm:constr type="ctrX" for="ch" forName="circ2" refType="w" fact="0.73"/>
            <dgm:constr type="ctrY" for="ch" forName="circ2" refType="w" fact="0.5"/>
            <dgm:constr type="w" for="ch" forName="circ2" refType="w" fact="0.52"/>
            <dgm:constr type="h" for="ch" forName="circ2" refType="h" fact="0.52"/>
            <dgm:constr type="r" for="ch" forName="circ2Tx" refType="w" fact="0.95"/>
            <dgm:constr type="t" for="ch" forName="circ2Tx" refType="h" fact="0.3"/>
            <dgm:constr type="w" for="ch" forName="circ2Tx" refType="w" fact="0.2"/>
            <dgm:constr type="h" for="ch" forName="circ2Tx" refType="h" fact="0.4"/>
            <dgm:constr type="ctrX" for="ch" forName="circ3" refType="w" fact="0.5"/>
            <dgm:constr type="ctrY" for="ch" forName="circ3" refType="w" fact="0.73"/>
            <dgm:constr type="w" for="ch" forName="circ3" refType="w" fact="0.52"/>
            <dgm:constr type="h" for="ch" forName="circ3" refType="h" fact="0.52"/>
            <dgm:constr type="l" for="ch" forName="circ3Tx" refType="w" fact="0.3"/>
            <dgm:constr type="b" for="ch" forName="circ3Tx" refType="h" fact="0.92"/>
            <dgm:constr type="w" for="ch" forName="circ3Tx" refType="w" fact="0.4"/>
            <dgm:constr type="h" for="ch" forName="circ3Tx" refType="h" fact="0.165"/>
            <dgm:constr type="ctrX" for="ch" forName="circ4" refType="w" fact="0.27"/>
            <dgm:constr type="ctrY" for="ch" forName="circ4" refType="h" fact="0.5"/>
            <dgm:constr type="w" for="ch" forName="circ4" refType="w" fact="0.52"/>
            <dgm:constr type="h" for="ch" forName="circ4" refType="h" fact="0.52"/>
            <dgm:constr type="l" for="ch" forName="circ4Tx" refType="w" fact="0.05"/>
            <dgm:constr type="t" for="ch" forName="circ4Tx" refType="h" fact="0.3"/>
            <dgm:constr type="w" for="ch" forName="circ4Tx" refType="w" fact="0.2"/>
            <dgm:constr type="h" for="ch" forName="circ4Tx" refType="h" fact="0.4"/>
          </dgm:constrLst>
        </dgm:else>
      </dgm:choose>
      <dgm:ruleLst/>
      <dgm:forEach name="Name30" axis="ch ch" ptType="node node" st="2 1" cnt="1 1">
        <dgm:layoutNode name="circ1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1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1" axis="ch ch" ptType="node node" st="2 2" cnt="1 1">
        <dgm:layoutNode name="circ2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2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2" axis="ch ch" ptType="node node" st="2 3" cnt="1 1">
        <dgm:layoutNode name="circ3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3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3" axis="ch ch" ptType="node node" st="2 4" cnt="1 1">
        <dgm:layoutNode name="circ4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4Tx" styleLbl="revTx">
          <dgm:varLst>
            <dgm:chMax val="0"/>
            <dgm:chPref val="0"/>
            <dgm:bulletEnabled val="1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</dgm:layoutNode>
    <dgm:layoutNode name="leftComposite">
      <dgm:choose name="Name34">
        <dgm:if name="Name35" axis="ch ch" ptType="node node" st="1 1" cnt="1 0" func="cnt" op="lte" val="1">
          <dgm:alg type="composite">
            <dgm:param type="ar" val="1.3085"/>
          </dgm:alg>
          <dgm:constrLst>
            <dgm:constr type="l" for="ch" forName="childText1_1" refType="w" fact="0.2124"/>
            <dgm:constr type="t" for="ch" forName="childText1_1" refType="h" fact="0"/>
            <dgm:constr type="w" for="ch" forName="childText1_1" refType="w" fact="0.5759"/>
            <dgm:constr type="h" for="ch" forName="childText1_1" refType="h" fact="0.7535"/>
            <dgm:constr type="l" for="ch" forName="ellipse1" refType="w" fact="0"/>
            <dgm:constr type="t" for="ch" forName="ellipse1" refType="h" fact="0.63"/>
            <dgm:constr type="w" for="ch" forName="ellipse1" refType="w" fact="0.2828"/>
            <dgm:constr type="h" for="ch" forName="ellipse1" refType="h" fact="0.37"/>
            <dgm:constr type="l" for="ch" forName="ellipse2" refType="w" fact="0.82"/>
            <dgm:constr type="t" for="ch" forName="ellipse2" refType="h" fact="0.17"/>
            <dgm:constr type="w" for="ch" forName="ellipse2" refType="w" fact="0.1645"/>
            <dgm:constr type="h" for="ch" forName="ellipse2" refType="h" fact="0.2153"/>
          </dgm:constrLst>
        </dgm:if>
        <dgm:if name="Name36" axis="ch ch" ptType="node node" st="1 1" cnt="1 0" func="cnt" op="equ" val="2">
          <dgm:alg type="composite">
            <dgm:param type="ar" val="0.8917"/>
          </dgm:alg>
          <dgm:constrLst>
            <dgm:constr type="l" for="ch" forName="childText1_1" refType="w" fact="0.1864"/>
            <dgm:constr type="t" for="ch" forName="childText1_1" refType="h" fact="0"/>
            <dgm:constr type="w" for="ch" forName="childText1_1" refType="w" fact="0.5055"/>
            <dgm:constr type="h" for="ch" forName="childText1_1" refType="h" fact="0.4507"/>
            <dgm:constr type="l" for="ch" forName="childText1_2" refType="w" fact="0.4945"/>
            <dgm:constr type="t" for="ch" forName="childText1_2" refType="h" fact="0.3929"/>
            <dgm:constr type="w" for="ch" forName="childText1_2" refType="w" fact="0.5055"/>
            <dgm:constr type="h" for="ch" forName="childText1_2" refType="h" fact="0.4507"/>
            <dgm:constr type="l" for="ch" forName="ellipse1" refType="w" fact="0"/>
            <dgm:constr type="t" for="ch" forName="ellipse1" refType="h" fact="0.3768"/>
            <dgm:constr type="w" for="ch" forName="ellipse1" refType="w" fact="0.2482"/>
            <dgm:constr type="h" for="ch" forName="ellipse1" refType="h" fact="0.2213"/>
            <dgm:constr type="l" for="ch" forName="ellipse3" refType="w" fact="0.5474"/>
            <dgm:constr type="t" for="ch" forName="ellipse3" refType="h" fact="0.8712"/>
            <dgm:constr type="w" for="ch" forName="ellipse3" refType="w" fact="0.1444"/>
            <dgm:constr type="h" for="ch" forName="ellipse3" refType="h" fact="0.1288"/>
            <dgm:constr type="l" for="ch" forName="ellipse2" refType="w" fact="0.7333"/>
            <dgm:constr type="t" for="ch" forName="ellipse2" refType="h" fact="0.0887"/>
            <dgm:constr type="w" for="ch" forName="ellipse2" refType="w" fact="0.1444"/>
            <dgm:constr type="h" for="ch" forName="ellipse2" refType="h" fact="0.1288"/>
          </dgm:constrLst>
        </dgm:if>
        <dgm:if name="Name37" axis="ch ch" ptType="node node" st="1 1" cnt="1 0" func="cnt" op="equ" val="3">
          <dgm:alg type="composite">
            <dgm:param type="ar" val="1.0811"/>
          </dgm:alg>
          <dgm:constrLst>
            <dgm:constr type="l" for="ch" forName="childText1_3" refType="w" fact="0.1649"/>
            <dgm:constr type="t" for="ch" forName="childText1_3" refType="h" fact="0.5389"/>
            <dgm:constr type="w" for="ch" forName="childText1_3" refType="w" fact="0.4265"/>
            <dgm:constr type="h" for="ch" forName="childText1_3" refType="h" fact="0.4611"/>
            <dgm:constr type="l" for="ch" forName="childText1_1" refType="w" fact="0.1573"/>
            <dgm:constr type="t" for="ch" forName="childText1_1" refType="h" fact="0"/>
            <dgm:constr type="w" for="ch" forName="childText1_1" refType="w" fact="0.4265"/>
            <dgm:constr type="h" for="ch" forName="childText1_1" refType="h" fact="0.4611"/>
            <dgm:constr type="l" for="ch" forName="childText1_2" refType="w" fact="0.5735"/>
            <dgm:constr type="t" for="ch" forName="childText1_2" refType="h" fact="0.2754"/>
            <dgm:constr type="w" for="ch" forName="childText1_2" refType="w" fact="0.4265"/>
            <dgm:constr type="h" for="ch" forName="childText1_2" refType="h" fact="0.4611"/>
            <dgm:constr type="l" for="ch" forName="ellipse1" refType="w" fact="0"/>
            <dgm:constr type="t" for="ch" forName="ellipse1" refType="h" fact="0.3855"/>
            <dgm:constr type="w" for="ch" forName="ellipse1" refType="w" fact="0.2095"/>
            <dgm:constr type="h" for="ch" forName="ellipse1" refType="h" fact="0.2264"/>
            <dgm:constr type="l" for="ch" forName="ellipse3" refType="w" fact="0.6181"/>
            <dgm:constr type="t" for="ch" forName="ellipse3" refType="h" fact="0.7647"/>
            <dgm:constr type="w" for="ch" forName="ellipse3" refType="w" fact="0.1219"/>
            <dgm:constr type="h" for="ch" forName="ellipse3" refType="h" fact="0.1317"/>
            <dgm:constr type="l" for="ch" forName="ellipse2" refType="w" fact="0.6188"/>
            <dgm:constr type="t" for="ch" forName="ellipse2" refType="h" fact="0.0907"/>
            <dgm:constr type="w" for="ch" forName="ellipse2" refType="w" fact="0.1219"/>
            <dgm:constr type="h" for="ch" forName="ellipse2" refType="h" fact="0.1317"/>
          </dgm:constrLst>
        </dgm:if>
        <dgm:else name="Name38">
          <dgm:alg type="composite">
            <dgm:param type="ar" val="0.9472"/>
          </dgm:alg>
          <dgm:constrLst>
            <dgm:constr type="l" for="ch" forName="childText1_3" refType="w" fact="0"/>
            <dgm:constr type="t" for="ch" forName="childText1_3" refType="h" fact="0.6035"/>
            <dgm:constr type="w" for="ch" forName="childText1_3" refType="w" fact="0.4186"/>
            <dgm:constr type="h" for="ch" forName="childText1_3" refType="h" fact="0.3965"/>
            <dgm:constr type="l" for="ch" forName="childText1_1" refType="w" fact="0.0981"/>
            <dgm:constr type="t" for="ch" forName="childText1_1" refType="h" fact="0"/>
            <dgm:constr type="w" for="ch" forName="childText1_1" refType="w" fact="0.4186"/>
            <dgm:constr type="h" for="ch" forName="childText1_1" refType="h" fact="0.3965"/>
            <dgm:constr type="l" for="ch" forName="childText1_2" refType="w" fact="0.5385"/>
            <dgm:constr type="t" for="ch" forName="childText1_2" refType="h" fact="0.1304"/>
            <dgm:constr type="w" for="ch" forName="childText1_2" refType="w" fact="0.4186"/>
            <dgm:constr type="h" for="ch" forName="childText1_2" refType="h" fact="0.3965"/>
            <dgm:constr type="l" for="ch" forName="ellipse4" refType="w" fact="0.3222"/>
            <dgm:constr type="t" for="ch" forName="ellipse4" refType="h" fact="0.4232"/>
            <dgm:constr type="w" for="ch" forName="ellipse4" refType="w" fact="0.2056"/>
            <dgm:constr type="h" for="ch" forName="ellipse4" refType="h" fact="0.1947"/>
            <dgm:constr type="l" for="ch" forName="ellipse1" refType="w" fact="0.1489"/>
            <dgm:constr type="t" for="ch" forName="ellipse1" refType="h" fact="0.4502"/>
            <dgm:constr type="w" for="ch" forName="ellipse1" refType="w" fact="0.1196"/>
            <dgm:constr type="h" for="ch" forName="ellipse1" refType="h" fact="0.1133"/>
            <dgm:constr type="l" for="ch" forName="ellipse2" refType="w" fact="0.5384"/>
            <dgm:constr type="t" for="ch" forName="ellipse2" refType="h" fact="0.0124"/>
            <dgm:constr type="w" for="ch" forName="ellipse2" refType="w" fact="0.1196"/>
            <dgm:constr type="h" for="ch" forName="ellipse2" refType="h" fact="0.1133"/>
            <dgm:constr type="l" for="ch" forName="childText1_4" refType="w" fact="0.4625"/>
            <dgm:constr type="t" for="ch" forName="childText1_4" refType="h" fact="0.5719"/>
            <dgm:constr type="w" for="ch" forName="childText1_4" refType="w" fact="0.4186"/>
            <dgm:constr type="h" for="ch" forName="childText1_4" refType="h" fact="0.3965"/>
            <dgm:constr type="l" for="ch" forName="ellipse3" refType="w" fact="0.8804"/>
            <dgm:constr type="t" for="ch" forName="ellipse3" refType="h" fact="0.5329"/>
            <dgm:constr type="w" for="ch" forName="ellipse3" refType="w" fact="0.1196"/>
            <dgm:constr type="h" for="ch" forName="ellipse3" refType="h" fact="0.1133"/>
            <dgm:constr type="l" for="ch" forName="ellipse5" refType="w" fact="0.0146"/>
            <dgm:constr type="t" for="ch" forName="ellipse5" refType="h" fact="0.5228"/>
            <dgm:constr type="w" for="ch" forName="ellipse5" refType="w" fact="0.0899"/>
            <dgm:constr type="h" for="ch" forName="ellipse5" refType="h" fact="0.0851"/>
          </dgm:constrLst>
        </dgm:else>
      </dgm:choose>
      <dgm:forEach name="Name39" axis="ch ch" ptType="node node" st="1 1" cnt="1 1">
        <dgm:layoutNode name="childText1_1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1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2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0" axis="ch ch" ptType="node node" st="1 2" cnt="1 1">
        <dgm:layoutNode name="childText1_2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3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1" axis="ch ch" ptType="node node" st="1 3" cnt="1 1">
        <dgm:layoutNode name="childText1_3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forEach>
      <dgm:forEach name="Name42" axis="ch ch" ptType="node node" st="1 4" cnt="1 1">
        <dgm:layoutNode name="childText1_4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4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5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layoutNode>
    <dgm:choose name="Name43">
      <dgm:if name="Name44" axis="ch ch" ptType="node node" st="3 1" cnt="1 0" func="cnt" op="gte" val="1">
        <dgm:layoutNode name="rightChild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ch des" ptType="node node" st="3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45"/>
    </dgm:choose>
    <dgm:layoutNode name="parentText1" styleLbl="revTx">
      <dgm:varLst>
        <dgm:chMax val="4"/>
        <dgm:chPref val="3"/>
        <dgm:bulletEnabled val="1"/>
      </dgm:varLst>
      <dgm:alg type="tx"/>
      <dgm:shape xmlns:r="http://schemas.openxmlformats.org/officeDocument/2006/relationships" type="rect" r:blip="">
        <dgm:adjLst/>
      </dgm:shape>
      <dgm:presOf axis="ch self" ptType="node node" st="1 1" cnt="1 0"/>
      <dgm:constrLst>
        <dgm:constr type="lMarg" refType="primFontSz" fact="0.3"/>
        <dgm:constr type="rMarg" refType="primFontSz" fact="0.3"/>
        <dgm:constr type="tMarg" refType="primFontSz" fact="0.3"/>
        <dgm:constr type="bMarg" refType="primFontSz" fact="0.3"/>
      </dgm:constrLst>
      <dgm:ruleLst>
        <dgm:rule type="primFontSz" val="5" fact="NaN" max="NaN"/>
      </dgm:ruleLst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6530-83E4-4CC5-A9A2-DF481F4A6793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40F7-6A95-41C4-8C18-7D90EB6B24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325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6530-83E4-4CC5-A9A2-DF481F4A6793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40F7-6A95-41C4-8C18-7D90EB6B24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806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6530-83E4-4CC5-A9A2-DF481F4A6793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40F7-6A95-41C4-8C18-7D90EB6B24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677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6530-83E4-4CC5-A9A2-DF481F4A6793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40F7-6A95-41C4-8C18-7D90EB6B24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463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6530-83E4-4CC5-A9A2-DF481F4A6793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40F7-6A95-41C4-8C18-7D90EB6B24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252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6530-83E4-4CC5-A9A2-DF481F4A6793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40F7-6A95-41C4-8C18-7D90EB6B24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767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6530-83E4-4CC5-A9A2-DF481F4A6793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40F7-6A95-41C4-8C18-7D90EB6B24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590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6530-83E4-4CC5-A9A2-DF481F4A6793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40F7-6A95-41C4-8C18-7D90EB6B24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733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6530-83E4-4CC5-A9A2-DF481F4A6793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40F7-6A95-41C4-8C18-7D90EB6B24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963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6530-83E4-4CC5-A9A2-DF481F4A6793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40F7-6A95-41C4-8C18-7D90EB6B24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023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6530-83E4-4CC5-A9A2-DF481F4A6793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40F7-6A95-41C4-8C18-7D90EB6B24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34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46530-83E4-4CC5-A9A2-DF481F4A6793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740F7-6A95-41C4-8C18-7D90EB6B24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627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81354" y="895080"/>
            <a:ext cx="11289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29E1B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Predicting Spam Mobile Applications</a:t>
            </a:r>
            <a:endParaRPr lang="zh-CN" altLang="en-US" sz="6000" dirty="0">
              <a:solidFill>
                <a:srgbClr val="29E1B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1" name="直接连接符 2"/>
          <p:cNvCxnSpPr>
            <a:cxnSpLocks/>
          </p:cNvCxnSpPr>
          <p:nvPr/>
        </p:nvCxnSpPr>
        <p:spPr>
          <a:xfrm flipH="1">
            <a:off x="7113708" y="837386"/>
            <a:ext cx="3523555" cy="0"/>
          </a:xfrm>
          <a:prstGeom prst="line">
            <a:avLst/>
          </a:prstGeom>
          <a:ln>
            <a:solidFill>
              <a:srgbClr val="29E1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3"/>
          <p:cNvSpPr txBox="1"/>
          <p:nvPr/>
        </p:nvSpPr>
        <p:spPr>
          <a:xfrm>
            <a:off x="8086876" y="133362"/>
            <a:ext cx="1957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rgbClr val="29E1B1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Team 13</a:t>
            </a:r>
            <a:endParaRPr lang="zh-CN" altLang="en-US" sz="4000" dirty="0">
              <a:solidFill>
                <a:srgbClr val="29E1B1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93483" y="4403188"/>
            <a:ext cx="23774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9E1B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:</a:t>
            </a:r>
          </a:p>
          <a:p>
            <a:r>
              <a:rPr lang="en-US" sz="2000" dirty="0" err="1">
                <a:solidFill>
                  <a:srgbClr val="29E1B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Akhil</a:t>
            </a:r>
            <a:r>
              <a:rPr lang="en-US" sz="2000" dirty="0">
                <a:solidFill>
                  <a:srgbClr val="29E1B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Gupta</a:t>
            </a:r>
          </a:p>
          <a:p>
            <a:r>
              <a:rPr lang="en-US" sz="2000" dirty="0" err="1">
                <a:solidFill>
                  <a:srgbClr val="29E1B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Arpit</a:t>
            </a:r>
            <a:r>
              <a:rPr lang="en-US" sz="2000" dirty="0">
                <a:solidFill>
                  <a:srgbClr val="29E1B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Kapoor</a:t>
            </a:r>
          </a:p>
          <a:p>
            <a:r>
              <a:rPr lang="en-US" sz="2000" dirty="0" err="1">
                <a:solidFill>
                  <a:srgbClr val="29E1B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Harshit</a:t>
            </a:r>
            <a:r>
              <a:rPr lang="en-US" sz="2000" dirty="0">
                <a:solidFill>
                  <a:srgbClr val="29E1B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Gautam</a:t>
            </a:r>
          </a:p>
          <a:p>
            <a:r>
              <a:rPr lang="en-US" sz="2000" dirty="0" err="1">
                <a:solidFill>
                  <a:srgbClr val="29E1B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Shreyansh</a:t>
            </a:r>
            <a:r>
              <a:rPr lang="en-US" sz="2000" dirty="0">
                <a:solidFill>
                  <a:srgbClr val="29E1B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9E1B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Singhvi</a:t>
            </a:r>
            <a:endParaRPr lang="en-US" sz="2000" dirty="0">
              <a:solidFill>
                <a:srgbClr val="29E1B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881" y="1989940"/>
            <a:ext cx="5528514" cy="433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011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8392" y="0"/>
            <a:ext cx="443775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Logistic Regression</a:t>
            </a:r>
          </a:p>
          <a:p>
            <a:endParaRPr lang="zh-CN" altLang="en-US" sz="28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88392" y="823792"/>
            <a:ext cx="678216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234854"/>
              </p:ext>
            </p:extLst>
          </p:nvPr>
        </p:nvGraphicFramePr>
        <p:xfrm>
          <a:off x="655093" y="1392073"/>
          <a:ext cx="10005979" cy="4831307"/>
        </p:xfrm>
        <a:graphic>
          <a:graphicData uri="http://schemas.openxmlformats.org/drawingml/2006/table">
            <a:tbl>
              <a:tblPr firstRow="1" bandRow="1">
                <a:effectLst>
                  <a:outerShdw blurRad="63500" dist="38100" dir="2700000" algn="tl" rotWithShape="0">
                    <a:schemeClr val="bg1"/>
                  </a:outerShdw>
                </a:effectLst>
                <a:tableStyleId>{2D5ABB26-0587-4C30-8999-92F81FD0307C}</a:tableStyleId>
              </a:tblPr>
              <a:tblGrid>
                <a:gridCol w="2737448">
                  <a:extLst>
                    <a:ext uri="{9D8B030D-6E8A-4147-A177-3AD203B41FA5}">
                      <a16:colId xmlns:a16="http://schemas.microsoft.com/office/drawing/2014/main" val="655044757"/>
                    </a:ext>
                  </a:extLst>
                </a:gridCol>
                <a:gridCol w="1454452">
                  <a:extLst>
                    <a:ext uri="{9D8B030D-6E8A-4147-A177-3AD203B41FA5}">
                      <a16:colId xmlns:a16="http://schemas.microsoft.com/office/drawing/2014/main" val="4013809048"/>
                    </a:ext>
                  </a:extLst>
                </a:gridCol>
                <a:gridCol w="844594">
                  <a:extLst>
                    <a:ext uri="{9D8B030D-6E8A-4147-A177-3AD203B41FA5}">
                      <a16:colId xmlns:a16="http://schemas.microsoft.com/office/drawing/2014/main" val="4067142465"/>
                    </a:ext>
                  </a:extLst>
                </a:gridCol>
                <a:gridCol w="1514011">
                  <a:extLst>
                    <a:ext uri="{9D8B030D-6E8A-4147-A177-3AD203B41FA5}">
                      <a16:colId xmlns:a16="http://schemas.microsoft.com/office/drawing/2014/main" val="4056346131"/>
                    </a:ext>
                  </a:extLst>
                </a:gridCol>
                <a:gridCol w="1727737">
                  <a:extLst>
                    <a:ext uri="{9D8B030D-6E8A-4147-A177-3AD203B41FA5}">
                      <a16:colId xmlns:a16="http://schemas.microsoft.com/office/drawing/2014/main" val="2060063447"/>
                    </a:ext>
                  </a:extLst>
                </a:gridCol>
                <a:gridCol w="1727737">
                  <a:extLst>
                    <a:ext uri="{9D8B030D-6E8A-4147-A177-3AD203B41FA5}">
                      <a16:colId xmlns:a16="http://schemas.microsoft.com/office/drawing/2014/main" val="1752448526"/>
                    </a:ext>
                  </a:extLst>
                </a:gridCol>
              </a:tblGrid>
              <a:tr h="4433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Regression Model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Confusion Matrix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Sensitivity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3671020"/>
                  </a:ext>
                </a:extLst>
              </a:tr>
              <a:tr h="518569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with sampled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2744604"/>
                  </a:ext>
                </a:extLst>
              </a:tr>
              <a:tr h="518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726169"/>
                  </a:ext>
                </a:extLst>
              </a:tr>
              <a:tr h="5185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518670"/>
                  </a:ext>
                </a:extLst>
              </a:tr>
              <a:tr h="56735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with under sampled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74.68 %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62.82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5771498"/>
                  </a:ext>
                </a:extLst>
              </a:tr>
              <a:tr h="5155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398143"/>
                  </a:ext>
                </a:extLst>
              </a:tr>
              <a:tr h="4373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887914"/>
                  </a:ext>
                </a:extLst>
              </a:tr>
              <a:tr h="437321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with over sampled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83.90 %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37.82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0000890"/>
                  </a:ext>
                </a:extLst>
              </a:tr>
              <a:tr h="4373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720151"/>
                  </a:ext>
                </a:extLst>
              </a:tr>
              <a:tr h="4373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498204"/>
                  </a:ext>
                </a:extLst>
              </a:tr>
            </a:tbl>
          </a:graphicData>
        </a:graphic>
      </p:graphicFrame>
      <p:sp>
        <p:nvSpPr>
          <p:cNvPr id="10" name="Arrow: Down 9"/>
          <p:cNvSpPr/>
          <p:nvPr/>
        </p:nvSpPr>
        <p:spPr>
          <a:xfrm>
            <a:off x="4389390" y="1962565"/>
            <a:ext cx="45719" cy="145143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/>
          <p:cNvSpPr/>
          <p:nvPr/>
        </p:nvSpPr>
        <p:spPr>
          <a:xfrm>
            <a:off x="4366530" y="3576833"/>
            <a:ext cx="45719" cy="145143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/>
          <p:cNvSpPr/>
          <p:nvPr/>
        </p:nvSpPr>
        <p:spPr>
          <a:xfrm>
            <a:off x="4389389" y="5045958"/>
            <a:ext cx="45719" cy="145143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9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8392" y="0"/>
            <a:ext cx="436209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Ensemble Methods</a:t>
            </a:r>
          </a:p>
          <a:p>
            <a:endParaRPr lang="zh-CN" altLang="en-US" sz="28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88392" y="823792"/>
            <a:ext cx="678216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350895"/>
              </p:ext>
            </p:extLst>
          </p:nvPr>
        </p:nvGraphicFramePr>
        <p:xfrm>
          <a:off x="606188" y="1465580"/>
          <a:ext cx="10885229" cy="5143291"/>
        </p:xfrm>
        <a:graphic>
          <a:graphicData uri="http://schemas.openxmlformats.org/drawingml/2006/table">
            <a:tbl>
              <a:tblPr firstRow="1" bandRow="1">
                <a:effectLst>
                  <a:outerShdw blurRad="63500" dist="38100" dir="2700000" algn="tl" rotWithShape="0">
                    <a:schemeClr val="bg1"/>
                  </a:outerShdw>
                </a:effectLst>
                <a:tableStyleId>{2D5ABB26-0587-4C30-8999-92F81FD0307C}</a:tableStyleId>
              </a:tblPr>
              <a:tblGrid>
                <a:gridCol w="2647139">
                  <a:extLst>
                    <a:ext uri="{9D8B030D-6E8A-4147-A177-3AD203B41FA5}">
                      <a16:colId xmlns:a16="http://schemas.microsoft.com/office/drawing/2014/main" val="3535687082"/>
                    </a:ext>
                  </a:extLst>
                </a:gridCol>
                <a:gridCol w="1209491">
                  <a:extLst>
                    <a:ext uri="{9D8B030D-6E8A-4147-A177-3AD203B41FA5}">
                      <a16:colId xmlns:a16="http://schemas.microsoft.com/office/drawing/2014/main" val="2865046014"/>
                    </a:ext>
                  </a:extLst>
                </a:gridCol>
                <a:gridCol w="1013711">
                  <a:extLst>
                    <a:ext uri="{9D8B030D-6E8A-4147-A177-3AD203B41FA5}">
                      <a16:colId xmlns:a16="http://schemas.microsoft.com/office/drawing/2014/main" val="4058354498"/>
                    </a:ext>
                  </a:extLst>
                </a:gridCol>
                <a:gridCol w="836473">
                  <a:extLst>
                    <a:ext uri="{9D8B030D-6E8A-4147-A177-3AD203B41FA5}">
                      <a16:colId xmlns:a16="http://schemas.microsoft.com/office/drawing/2014/main" val="3703169400"/>
                    </a:ext>
                  </a:extLst>
                </a:gridCol>
                <a:gridCol w="1261971">
                  <a:extLst>
                    <a:ext uri="{9D8B030D-6E8A-4147-A177-3AD203B41FA5}">
                      <a16:colId xmlns:a16="http://schemas.microsoft.com/office/drawing/2014/main" val="2416715954"/>
                    </a:ext>
                  </a:extLst>
                </a:gridCol>
                <a:gridCol w="1091355">
                  <a:extLst>
                    <a:ext uri="{9D8B030D-6E8A-4147-A177-3AD203B41FA5}">
                      <a16:colId xmlns:a16="http://schemas.microsoft.com/office/drawing/2014/main" val="2845552920"/>
                    </a:ext>
                  </a:extLst>
                </a:gridCol>
                <a:gridCol w="941696">
                  <a:extLst>
                    <a:ext uri="{9D8B030D-6E8A-4147-A177-3AD203B41FA5}">
                      <a16:colId xmlns:a16="http://schemas.microsoft.com/office/drawing/2014/main" val="1846687615"/>
                    </a:ext>
                  </a:extLst>
                </a:gridCol>
                <a:gridCol w="716366">
                  <a:extLst>
                    <a:ext uri="{9D8B030D-6E8A-4147-A177-3AD203B41FA5}">
                      <a16:colId xmlns:a16="http://schemas.microsoft.com/office/drawing/2014/main" val="739351340"/>
                    </a:ext>
                  </a:extLst>
                </a:gridCol>
                <a:gridCol w="1167027">
                  <a:extLst>
                    <a:ext uri="{9D8B030D-6E8A-4147-A177-3AD203B41FA5}">
                      <a16:colId xmlns:a16="http://schemas.microsoft.com/office/drawing/2014/main" val="3964395215"/>
                    </a:ext>
                  </a:extLst>
                </a:gridCol>
              </a:tblGrid>
              <a:tr h="6417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Ensemble Model </a:t>
                      </a:r>
                    </a:p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Bagging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409413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Confusion Matrix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Sensitivity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Confusion Matrix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Sensitivity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138105"/>
                  </a:ext>
                </a:extLst>
              </a:tr>
              <a:tr h="43458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with sample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91.4 %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92.4 %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834465"/>
                  </a:ext>
                </a:extLst>
              </a:tr>
              <a:tr h="4345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208869"/>
                  </a:ext>
                </a:extLst>
              </a:tr>
              <a:tr h="4345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559353"/>
                  </a:ext>
                </a:extLst>
              </a:tr>
              <a:tr h="384326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with under sampled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64.26 %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73.71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67.58 %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74.35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4560356"/>
                  </a:ext>
                </a:extLst>
              </a:tr>
              <a:tr h="4320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382596"/>
                  </a:ext>
                </a:extLst>
              </a:tr>
              <a:tr h="366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577309"/>
                  </a:ext>
                </a:extLst>
              </a:tr>
              <a:tr h="3667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with over sampled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89.30 %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83.46 %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39.74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0918773"/>
                  </a:ext>
                </a:extLst>
              </a:tr>
              <a:tr h="366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9271884"/>
                  </a:ext>
                </a:extLst>
              </a:tr>
              <a:tr h="366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072150"/>
                  </a:ext>
                </a:extLst>
              </a:tr>
            </a:tbl>
          </a:graphicData>
        </a:graphic>
      </p:graphicFrame>
      <p:sp>
        <p:nvSpPr>
          <p:cNvPr id="5" name="Arrow: Down 4"/>
          <p:cNvSpPr/>
          <p:nvPr/>
        </p:nvSpPr>
        <p:spPr>
          <a:xfrm>
            <a:off x="4088641" y="3142441"/>
            <a:ext cx="150125" cy="177421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/>
          <p:cNvSpPr/>
          <p:nvPr/>
        </p:nvSpPr>
        <p:spPr>
          <a:xfrm>
            <a:off x="4088641" y="4416417"/>
            <a:ext cx="150125" cy="177421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Down 8"/>
          <p:cNvSpPr/>
          <p:nvPr/>
        </p:nvSpPr>
        <p:spPr>
          <a:xfrm>
            <a:off x="4088641" y="5601682"/>
            <a:ext cx="150125" cy="177421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/>
          <p:cNvSpPr/>
          <p:nvPr/>
        </p:nvSpPr>
        <p:spPr>
          <a:xfrm>
            <a:off x="8370774" y="3142441"/>
            <a:ext cx="150125" cy="177421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/>
          <p:cNvSpPr/>
          <p:nvPr/>
        </p:nvSpPr>
        <p:spPr>
          <a:xfrm>
            <a:off x="8368801" y="4416416"/>
            <a:ext cx="150125" cy="177421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n-US"/>
          </a:p>
        </p:txBody>
      </p:sp>
      <p:sp>
        <p:nvSpPr>
          <p:cNvPr id="12" name="Arrow: Down 11"/>
          <p:cNvSpPr/>
          <p:nvPr/>
        </p:nvSpPr>
        <p:spPr>
          <a:xfrm>
            <a:off x="8333682" y="5601680"/>
            <a:ext cx="150125" cy="177421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37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8392" y="0"/>
            <a:ext cx="49491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K – Nearest Neighbor</a:t>
            </a:r>
          </a:p>
          <a:p>
            <a:endParaRPr lang="en-US" altLang="zh-CN" sz="4000" b="1" dirty="0">
              <a:solidFill>
                <a:schemeClr val="bg1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endParaRPr lang="zh-CN" altLang="en-US" sz="28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88392" y="823792"/>
            <a:ext cx="678216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477304"/>
              </p:ext>
            </p:extLst>
          </p:nvPr>
        </p:nvGraphicFramePr>
        <p:xfrm>
          <a:off x="655093" y="1392073"/>
          <a:ext cx="10522423" cy="4831307"/>
        </p:xfrm>
        <a:graphic>
          <a:graphicData uri="http://schemas.openxmlformats.org/drawingml/2006/table">
            <a:tbl>
              <a:tblPr firstRow="1" bandRow="1">
                <a:effectLst>
                  <a:outerShdw blurRad="63500" dist="38100" dir="2700000" algn="tl" rotWithShape="0">
                    <a:schemeClr val="bg1"/>
                  </a:outerShdw>
                </a:effectLst>
                <a:tableStyleId>{2D5ABB26-0587-4C30-8999-92F81FD0307C}</a:tableStyleId>
              </a:tblPr>
              <a:tblGrid>
                <a:gridCol w="2652230">
                  <a:extLst>
                    <a:ext uri="{9D8B030D-6E8A-4147-A177-3AD203B41FA5}">
                      <a16:colId xmlns:a16="http://schemas.microsoft.com/office/drawing/2014/main" val="655044757"/>
                    </a:ext>
                  </a:extLst>
                </a:gridCol>
                <a:gridCol w="1409174">
                  <a:extLst>
                    <a:ext uri="{9D8B030D-6E8A-4147-A177-3AD203B41FA5}">
                      <a16:colId xmlns:a16="http://schemas.microsoft.com/office/drawing/2014/main" val="4013809048"/>
                    </a:ext>
                  </a:extLst>
                </a:gridCol>
                <a:gridCol w="818302">
                  <a:extLst>
                    <a:ext uri="{9D8B030D-6E8A-4147-A177-3AD203B41FA5}">
                      <a16:colId xmlns:a16="http://schemas.microsoft.com/office/drawing/2014/main" val="4067142465"/>
                    </a:ext>
                  </a:extLst>
                </a:gridCol>
                <a:gridCol w="1466879">
                  <a:extLst>
                    <a:ext uri="{9D8B030D-6E8A-4147-A177-3AD203B41FA5}">
                      <a16:colId xmlns:a16="http://schemas.microsoft.com/office/drawing/2014/main" val="4056346131"/>
                    </a:ext>
                  </a:extLst>
                </a:gridCol>
                <a:gridCol w="2087919">
                  <a:extLst>
                    <a:ext uri="{9D8B030D-6E8A-4147-A177-3AD203B41FA5}">
                      <a16:colId xmlns:a16="http://schemas.microsoft.com/office/drawing/2014/main" val="2060063447"/>
                    </a:ext>
                  </a:extLst>
                </a:gridCol>
                <a:gridCol w="2087919">
                  <a:extLst>
                    <a:ext uri="{9D8B030D-6E8A-4147-A177-3AD203B41FA5}">
                      <a16:colId xmlns:a16="http://schemas.microsoft.com/office/drawing/2014/main" val="647452703"/>
                    </a:ext>
                  </a:extLst>
                </a:gridCol>
              </a:tblGrid>
              <a:tr h="4433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Confusion Matrix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Sensitivity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3671020"/>
                  </a:ext>
                </a:extLst>
              </a:tr>
              <a:tr h="518569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with sampled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90.83 %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2744604"/>
                  </a:ext>
                </a:extLst>
              </a:tr>
              <a:tr h="518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726169"/>
                  </a:ext>
                </a:extLst>
              </a:tr>
              <a:tr h="5185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518670"/>
                  </a:ext>
                </a:extLst>
              </a:tr>
              <a:tr h="56735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with under sampled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61.25 %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43.72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5771498"/>
                  </a:ext>
                </a:extLst>
              </a:tr>
              <a:tr h="5155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398143"/>
                  </a:ext>
                </a:extLst>
              </a:tr>
              <a:tr h="4373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887914"/>
                  </a:ext>
                </a:extLst>
              </a:tr>
              <a:tr h="437321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with over sampled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87.47 %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0000890"/>
                  </a:ext>
                </a:extLst>
              </a:tr>
              <a:tr h="4373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720151"/>
                  </a:ext>
                </a:extLst>
              </a:tr>
              <a:tr h="4373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498204"/>
                  </a:ext>
                </a:extLst>
              </a:tr>
            </a:tbl>
          </a:graphicData>
        </a:graphic>
      </p:graphicFrame>
      <p:sp>
        <p:nvSpPr>
          <p:cNvPr id="10" name="Arrow: Down 9"/>
          <p:cNvSpPr/>
          <p:nvPr/>
        </p:nvSpPr>
        <p:spPr>
          <a:xfrm>
            <a:off x="4243918" y="2001878"/>
            <a:ext cx="45719" cy="145143"/>
          </a:xfrm>
          <a:prstGeom prst="downArrow">
            <a:avLst/>
          </a:prstGeom>
          <a:solidFill>
            <a:schemeClr val="bg1"/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/>
          <p:cNvSpPr/>
          <p:nvPr/>
        </p:nvSpPr>
        <p:spPr>
          <a:xfrm>
            <a:off x="4243918" y="3574791"/>
            <a:ext cx="45719" cy="145143"/>
          </a:xfrm>
          <a:prstGeom prst="downArrow">
            <a:avLst/>
          </a:prstGeom>
          <a:solidFill>
            <a:schemeClr val="bg1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/>
          <p:cNvSpPr/>
          <p:nvPr/>
        </p:nvSpPr>
        <p:spPr>
          <a:xfrm>
            <a:off x="4266777" y="5075132"/>
            <a:ext cx="45719" cy="145143"/>
          </a:xfrm>
          <a:prstGeom prst="downArrow">
            <a:avLst/>
          </a:prstGeom>
          <a:solidFill>
            <a:schemeClr val="bg1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37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8392" y="0"/>
            <a:ext cx="412516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Classification tree</a:t>
            </a:r>
          </a:p>
          <a:p>
            <a:endParaRPr lang="zh-CN" altLang="en-US" sz="28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88392" y="823792"/>
            <a:ext cx="678216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013923"/>
              </p:ext>
            </p:extLst>
          </p:nvPr>
        </p:nvGraphicFramePr>
        <p:xfrm>
          <a:off x="668740" y="1405718"/>
          <a:ext cx="10317710" cy="4246214"/>
        </p:xfrm>
        <a:graphic>
          <a:graphicData uri="http://schemas.openxmlformats.org/drawingml/2006/table">
            <a:tbl>
              <a:tblPr firstRow="1" bandRow="1">
                <a:effectLst>
                  <a:outerShdw blurRad="63500" dist="38100" dir="2700000" algn="tl" rotWithShape="0">
                    <a:schemeClr val="bg1"/>
                  </a:outerShdw>
                </a:effectLst>
                <a:tableStyleId>{2D5ABB26-0587-4C30-8999-92F81FD0307C}</a:tableStyleId>
              </a:tblPr>
              <a:tblGrid>
                <a:gridCol w="2188182">
                  <a:extLst>
                    <a:ext uri="{9D8B030D-6E8A-4147-A177-3AD203B41FA5}">
                      <a16:colId xmlns:a16="http://schemas.microsoft.com/office/drawing/2014/main" val="655044757"/>
                    </a:ext>
                  </a:extLst>
                </a:gridCol>
                <a:gridCol w="1162617">
                  <a:extLst>
                    <a:ext uri="{9D8B030D-6E8A-4147-A177-3AD203B41FA5}">
                      <a16:colId xmlns:a16="http://schemas.microsoft.com/office/drawing/2014/main" val="4013809048"/>
                    </a:ext>
                  </a:extLst>
                </a:gridCol>
                <a:gridCol w="675128">
                  <a:extLst>
                    <a:ext uri="{9D8B030D-6E8A-4147-A177-3AD203B41FA5}">
                      <a16:colId xmlns:a16="http://schemas.microsoft.com/office/drawing/2014/main" val="4067142465"/>
                    </a:ext>
                  </a:extLst>
                </a:gridCol>
                <a:gridCol w="1210227">
                  <a:extLst>
                    <a:ext uri="{9D8B030D-6E8A-4147-A177-3AD203B41FA5}">
                      <a16:colId xmlns:a16="http://schemas.microsoft.com/office/drawing/2014/main" val="4056346131"/>
                    </a:ext>
                  </a:extLst>
                </a:gridCol>
                <a:gridCol w="1636342">
                  <a:extLst>
                    <a:ext uri="{9D8B030D-6E8A-4147-A177-3AD203B41FA5}">
                      <a16:colId xmlns:a16="http://schemas.microsoft.com/office/drawing/2014/main" val="2293134907"/>
                    </a:ext>
                  </a:extLst>
                </a:gridCol>
                <a:gridCol w="1722607">
                  <a:extLst>
                    <a:ext uri="{9D8B030D-6E8A-4147-A177-3AD203B41FA5}">
                      <a16:colId xmlns:a16="http://schemas.microsoft.com/office/drawing/2014/main" val="2060063447"/>
                    </a:ext>
                  </a:extLst>
                </a:gridCol>
                <a:gridCol w="1722607">
                  <a:extLst>
                    <a:ext uri="{9D8B030D-6E8A-4147-A177-3AD203B41FA5}">
                      <a16:colId xmlns:a16="http://schemas.microsoft.com/office/drawing/2014/main" val="1141766456"/>
                    </a:ext>
                  </a:extLst>
                </a:gridCol>
              </a:tblGrid>
              <a:tr h="68285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Trees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Confusion Matrix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 of terminal Nodes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Sensitivity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3671020"/>
                  </a:ext>
                </a:extLst>
              </a:tr>
              <a:tr h="607242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ree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with Under sampled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61.78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2744604"/>
                  </a:ext>
                </a:extLst>
              </a:tr>
              <a:tr h="6072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726169"/>
                  </a:ext>
                </a:extLst>
              </a:tr>
              <a:tr h="6072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518670"/>
                  </a:ext>
                </a:extLst>
              </a:tr>
              <a:tr h="625801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Tree with Over sampled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68.28 %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5771498"/>
                  </a:ext>
                </a:extLst>
              </a:tr>
              <a:tr h="6037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398143"/>
                  </a:ext>
                </a:extLst>
              </a:tr>
              <a:tr h="512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887914"/>
                  </a:ext>
                </a:extLst>
              </a:tr>
            </a:tbl>
          </a:graphicData>
        </a:graphic>
      </p:graphicFrame>
      <p:sp>
        <p:nvSpPr>
          <p:cNvPr id="10" name="Arrow: Down 9"/>
          <p:cNvSpPr/>
          <p:nvPr/>
        </p:nvSpPr>
        <p:spPr>
          <a:xfrm>
            <a:off x="3804406" y="2215448"/>
            <a:ext cx="45719" cy="145143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/>
          <p:cNvSpPr/>
          <p:nvPr/>
        </p:nvSpPr>
        <p:spPr>
          <a:xfrm>
            <a:off x="3781546" y="4071615"/>
            <a:ext cx="45719" cy="145143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07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2880" y="286601"/>
            <a:ext cx="15228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29E1B1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Models Accuracy and Sensitivity Comparison  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47" y="1181686"/>
            <a:ext cx="11301282" cy="5313885"/>
          </a:xfrm>
          <a:prstGeom prst="rect">
            <a:avLst/>
          </a:prstGeom>
        </p:spPr>
      </p:pic>
      <p:cxnSp>
        <p:nvCxnSpPr>
          <p:cNvPr id="9" name="直接连接符 2"/>
          <p:cNvCxnSpPr>
            <a:cxnSpLocks/>
          </p:cNvCxnSpPr>
          <p:nvPr/>
        </p:nvCxnSpPr>
        <p:spPr>
          <a:xfrm flipV="1">
            <a:off x="513347" y="994487"/>
            <a:ext cx="9817769" cy="3772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91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8392" y="0"/>
            <a:ext cx="404950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Association Rules</a:t>
            </a:r>
          </a:p>
          <a:p>
            <a:endParaRPr lang="zh-CN" altLang="en-US" sz="28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88392" y="823792"/>
            <a:ext cx="678216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54394" y="3101336"/>
            <a:ext cx="521488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App of Entertainment Category minimum required android version 2 has very high probability of being in spam category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App from Personalization category and low maturity, has good probability of being an spam app.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23" y="1157403"/>
            <a:ext cx="11473965" cy="1346645"/>
          </a:xfrm>
          <a:prstGeom prst="rect">
            <a:avLst/>
          </a:prstGeom>
        </p:spPr>
      </p:pic>
      <p:pic>
        <p:nvPicPr>
          <p:cNvPr id="5" name="Picture 4" descr="A picture containing map, sky&#10;&#10;Description generated with high confidenc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331" y="3080554"/>
            <a:ext cx="5906879" cy="301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04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5590926" y="748626"/>
            <a:ext cx="4199168" cy="4346917"/>
          </a:xfrm>
          <a:prstGeom prst="ellipse">
            <a:avLst/>
          </a:prstGeom>
          <a:solidFill>
            <a:srgbClr val="00C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2476599" y="1591398"/>
            <a:ext cx="3117641" cy="2937017"/>
          </a:xfrm>
          <a:prstGeom prst="ellipse">
            <a:avLst/>
          </a:prstGeom>
          <a:solidFill>
            <a:srgbClr val="29E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4227853" y="4161708"/>
            <a:ext cx="2323358" cy="2312810"/>
          </a:xfrm>
          <a:prstGeom prst="ellipse">
            <a:avLst/>
          </a:prstGeom>
          <a:solidFill>
            <a:srgbClr val="00C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6474188" y="4985645"/>
            <a:ext cx="1663546" cy="1663546"/>
          </a:xfrm>
          <a:prstGeom prst="ellipse">
            <a:avLst/>
          </a:prstGeom>
          <a:solidFill>
            <a:srgbClr val="29E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74324" y="122817"/>
            <a:ext cx="384913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Association Rule</a:t>
            </a:r>
          </a:p>
          <a:p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         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>
            <a:cxnSpLocks/>
          </p:cNvCxnSpPr>
          <p:nvPr/>
        </p:nvCxnSpPr>
        <p:spPr>
          <a:xfrm>
            <a:off x="174324" y="1059162"/>
            <a:ext cx="546894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96"/>
          <p:cNvSpPr/>
          <p:nvPr/>
        </p:nvSpPr>
        <p:spPr>
          <a:xfrm>
            <a:off x="3030958" y="3031675"/>
            <a:ext cx="3685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ea typeface="Roboto Cn" pitchFamily="2" charset="0"/>
                <a:cs typeface="Times New Roman" panose="02020603050405020304" pitchFamily="18" charset="0"/>
              </a:rPr>
              <a:t>Entertainment</a:t>
            </a:r>
          </a:p>
          <a:p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ea typeface="Roboto Cn" pitchFamily="2" charset="0"/>
                <a:cs typeface="Times New Roman" panose="02020603050405020304" pitchFamily="18" charset="0"/>
              </a:rPr>
              <a:t> Apps</a:t>
            </a:r>
          </a:p>
        </p:txBody>
      </p:sp>
      <p:sp>
        <p:nvSpPr>
          <p:cNvPr id="15" name="文本框 80"/>
          <p:cNvSpPr txBox="1">
            <a:spLocks noChangeArrowheads="1"/>
          </p:cNvSpPr>
          <p:nvPr/>
        </p:nvSpPr>
        <p:spPr bwMode="auto">
          <a:xfrm>
            <a:off x="6803007" y="1859871"/>
            <a:ext cx="174438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6000" dirty="0">
                <a:solidFill>
                  <a:schemeClr val="tx2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2.8m</a:t>
            </a:r>
            <a:endParaRPr lang="zh-CN" altLang="en-US" sz="6000" dirty="0">
              <a:solidFill>
                <a:schemeClr val="tx2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Rectangle 96"/>
          <p:cNvSpPr/>
          <p:nvPr/>
        </p:nvSpPr>
        <p:spPr>
          <a:xfrm>
            <a:off x="6104494" y="2816232"/>
            <a:ext cx="3685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ea typeface="Roboto Cn" pitchFamily="2" charset="0"/>
                <a:cs typeface="Times New Roman" panose="02020603050405020304" pitchFamily="18" charset="0"/>
              </a:rPr>
              <a:t>Android Apps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532980" y="4495385"/>
            <a:ext cx="149271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0" dirty="0">
                <a:solidFill>
                  <a:schemeClr val="bg1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~80k</a:t>
            </a:r>
            <a:endParaRPr lang="zh-CN" altLang="en-US" sz="5000" dirty="0">
              <a:solidFill>
                <a:schemeClr val="bg1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80"/>
          <p:cNvSpPr txBox="1">
            <a:spLocks noChangeArrowheads="1"/>
          </p:cNvSpPr>
          <p:nvPr/>
        </p:nvSpPr>
        <p:spPr bwMode="auto">
          <a:xfrm>
            <a:off x="2908796" y="2054197"/>
            <a:ext cx="335170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6000" dirty="0">
                <a:solidFill>
                  <a:schemeClr val="tx2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~180k</a:t>
            </a:r>
            <a:endParaRPr lang="zh-CN" altLang="en-US" sz="6000" dirty="0">
              <a:solidFill>
                <a:schemeClr val="tx2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Rectangle 96"/>
          <p:cNvSpPr/>
          <p:nvPr/>
        </p:nvSpPr>
        <p:spPr>
          <a:xfrm>
            <a:off x="4599288" y="5326243"/>
            <a:ext cx="16612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Roboto Cn" pitchFamily="2" charset="0"/>
                <a:cs typeface="Times New Roman" panose="02020603050405020304" pitchFamily="18" charset="0"/>
              </a:rPr>
              <a:t>Spam Apps</a:t>
            </a:r>
          </a:p>
        </p:txBody>
      </p:sp>
      <p:sp>
        <p:nvSpPr>
          <p:cNvPr id="22" name="文本框 16"/>
          <p:cNvSpPr txBox="1"/>
          <p:nvPr/>
        </p:nvSpPr>
        <p:spPr>
          <a:xfrm>
            <a:off x="6283748" y="5067890"/>
            <a:ext cx="2018717" cy="881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 dirty="0">
                <a:solidFill>
                  <a:schemeClr val="bg1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~35k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Rectangle 96"/>
          <p:cNvSpPr/>
          <p:nvPr/>
        </p:nvSpPr>
        <p:spPr>
          <a:xfrm>
            <a:off x="6581892" y="5653279"/>
            <a:ext cx="16612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n" pitchFamily="2" charset="0"/>
                <a:cs typeface="Times New Roman" panose="02020603050405020304" pitchFamily="18" charset="0"/>
              </a:rPr>
              <a:t>Entertainment Spam App</a:t>
            </a:r>
          </a:p>
        </p:txBody>
      </p:sp>
      <p:sp>
        <p:nvSpPr>
          <p:cNvPr id="24" name="Rectangle 96"/>
          <p:cNvSpPr/>
          <p:nvPr/>
        </p:nvSpPr>
        <p:spPr>
          <a:xfrm>
            <a:off x="4707154" y="5817418"/>
            <a:ext cx="26370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Roboto Cn" pitchFamily="2" charset="0"/>
                <a:cs typeface="Times New Roman" panose="02020603050405020304" pitchFamily="18" charset="0"/>
              </a:rPr>
              <a:t>*Research paper</a:t>
            </a:r>
          </a:p>
        </p:txBody>
      </p:sp>
      <p:sp>
        <p:nvSpPr>
          <p:cNvPr id="25" name="Rectangle 96"/>
          <p:cNvSpPr/>
          <p:nvPr/>
        </p:nvSpPr>
        <p:spPr>
          <a:xfrm>
            <a:off x="7144995" y="3582882"/>
            <a:ext cx="26370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Roboto Cn" pitchFamily="2" charset="0"/>
                <a:cs typeface="Times New Roman" panose="02020603050405020304" pitchFamily="18" charset="0"/>
              </a:rPr>
              <a:t>*2017 report</a:t>
            </a:r>
          </a:p>
        </p:txBody>
      </p:sp>
      <p:sp>
        <p:nvSpPr>
          <p:cNvPr id="26" name="Rectangle 96"/>
          <p:cNvSpPr/>
          <p:nvPr/>
        </p:nvSpPr>
        <p:spPr>
          <a:xfrm>
            <a:off x="6628752" y="6254019"/>
            <a:ext cx="26370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Roboto Cn" pitchFamily="2" charset="0"/>
                <a:cs typeface="Times New Roman" panose="02020603050405020304" pitchFamily="18" charset="0"/>
              </a:rPr>
              <a:t>*Association rule</a:t>
            </a:r>
          </a:p>
        </p:txBody>
      </p:sp>
      <p:sp>
        <p:nvSpPr>
          <p:cNvPr id="27" name="Rectangle 96"/>
          <p:cNvSpPr/>
          <p:nvPr/>
        </p:nvSpPr>
        <p:spPr>
          <a:xfrm>
            <a:off x="3225497" y="4002338"/>
            <a:ext cx="26370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Roboto Cn" pitchFamily="2" charset="0"/>
                <a:cs typeface="Times New Roman" panose="02020603050405020304" pitchFamily="18" charset="0"/>
              </a:rPr>
              <a:t>*Research</a:t>
            </a:r>
          </a:p>
        </p:txBody>
      </p:sp>
    </p:spTree>
    <p:extLst>
      <p:ext uri="{BB962C8B-B14F-4D97-AF65-F5344CB8AC3E}">
        <p14:creationId xmlns:p14="http://schemas.microsoft.com/office/powerpoint/2010/main" val="775428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188392" y="858180"/>
            <a:ext cx="678216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9"/>
          <p:cNvSpPr txBox="1"/>
          <p:nvPr/>
        </p:nvSpPr>
        <p:spPr>
          <a:xfrm>
            <a:off x="174324" y="122817"/>
            <a:ext cx="353494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Lessons Learnt</a:t>
            </a:r>
          </a:p>
          <a:p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         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78984" y="1593543"/>
            <a:ext cx="1056653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Roboto" panose="020B0604020202020204" charset="0"/>
                <a:cs typeface="Times New Roman" panose="02020603050405020304" pitchFamily="18" charset="0"/>
              </a:rPr>
              <a:t>The performance measures are highly variant, hence model selection is difficult.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Sampling techniques can come handy when data is unbalanced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Tradeoff for drawing positive outcome for business purpose is an important consideration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303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9"/>
          <p:cNvSpPr txBox="1"/>
          <p:nvPr/>
        </p:nvSpPr>
        <p:spPr>
          <a:xfrm>
            <a:off x="174324" y="122817"/>
            <a:ext cx="260302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Thank You</a:t>
            </a:r>
          </a:p>
          <a:p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         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" name="直接连接符 10"/>
          <p:cNvCxnSpPr>
            <a:cxnSpLocks/>
          </p:cNvCxnSpPr>
          <p:nvPr/>
        </p:nvCxnSpPr>
        <p:spPr>
          <a:xfrm>
            <a:off x="174324" y="1059162"/>
            <a:ext cx="4622265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61474" y="1593543"/>
            <a:ext cx="513347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 more about our project at our GitHub Repository:</a:t>
            </a:r>
          </a:p>
          <a:p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https://github.com/akhil9tiet/DataMiningProject</a:t>
            </a:r>
          </a:p>
        </p:txBody>
      </p:sp>
      <p:pic>
        <p:nvPicPr>
          <p:cNvPr id="3" name="Picture 2" descr="A person wearing a suit and tie&#10;&#10;Description generated with very high confiden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141" y="397857"/>
            <a:ext cx="2391371" cy="2391371"/>
          </a:xfrm>
          <a:prstGeom prst="rect">
            <a:avLst/>
          </a:prstGeom>
        </p:spPr>
      </p:pic>
      <p:pic>
        <p:nvPicPr>
          <p:cNvPr id="5" name="Picture 4" descr="A person wearing a suit and tie posing for a photo&#10;&#10;Description generated with very high confidenc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794" y="432764"/>
            <a:ext cx="2349056" cy="2349056"/>
          </a:xfrm>
          <a:prstGeom prst="rect">
            <a:avLst/>
          </a:prstGeom>
        </p:spPr>
      </p:pic>
      <p:pic>
        <p:nvPicPr>
          <p:cNvPr id="7" name="Picture 6" descr="A person wearing a suit and tie smiling and looking at the camera&#10;&#10;Description generated with very high confidenc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025" y="3628158"/>
            <a:ext cx="2263487" cy="2263487"/>
          </a:xfrm>
          <a:prstGeom prst="rect">
            <a:avLst/>
          </a:prstGeom>
        </p:spPr>
      </p:pic>
      <p:pic>
        <p:nvPicPr>
          <p:cNvPr id="9" name="Picture 8" descr="A person wearing a suit and tie&#10;&#10;Description generated with very high confidenc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794" y="3628158"/>
            <a:ext cx="2359247" cy="235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904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8392" y="0"/>
            <a:ext cx="18662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Agenda</a:t>
            </a:r>
            <a:endParaRPr lang="zh-CN" altLang="en-US" sz="4000" b="1" dirty="0">
              <a:solidFill>
                <a:schemeClr val="bg1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88392" y="823792"/>
            <a:ext cx="678216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290646355"/>
              </p:ext>
            </p:extLst>
          </p:nvPr>
        </p:nvGraphicFramePr>
        <p:xfrm>
          <a:off x="93288" y="1741766"/>
          <a:ext cx="7038995" cy="4692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7132283" y="2157222"/>
            <a:ext cx="50291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altLang="zh-CN" sz="3600" dirty="0">
                <a:solidFill>
                  <a:schemeClr val="bg1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Objectives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altLang="zh-CN" sz="3600" dirty="0">
                <a:solidFill>
                  <a:schemeClr val="bg1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Dataset Details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altLang="zh-CN" sz="3600" dirty="0">
                <a:solidFill>
                  <a:schemeClr val="bg1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Exploratory Analysis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altLang="zh-CN" sz="3600" dirty="0">
                <a:solidFill>
                  <a:schemeClr val="bg1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Models Implemented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altLang="zh-CN" sz="3600" dirty="0">
                <a:solidFill>
                  <a:schemeClr val="bg1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Analysis and Findings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altLang="zh-CN" sz="3600" dirty="0">
                <a:solidFill>
                  <a:schemeClr val="bg1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Lessons Learnt</a:t>
            </a:r>
          </a:p>
        </p:txBody>
      </p:sp>
    </p:spTree>
    <p:extLst>
      <p:ext uri="{BB962C8B-B14F-4D97-AF65-F5344CB8AC3E}">
        <p14:creationId xmlns:p14="http://schemas.microsoft.com/office/powerpoint/2010/main" val="2394533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8392" y="0"/>
            <a:ext cx="2294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Objective</a:t>
            </a:r>
            <a:endParaRPr lang="zh-CN" altLang="en-US" sz="4000" b="1" dirty="0">
              <a:solidFill>
                <a:schemeClr val="bg1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连接符 2"/>
          <p:cNvCxnSpPr>
            <a:cxnSpLocks/>
          </p:cNvCxnSpPr>
          <p:nvPr/>
        </p:nvCxnSpPr>
        <p:spPr>
          <a:xfrm>
            <a:off x="188392" y="823793"/>
            <a:ext cx="681731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252919589"/>
              </p:ext>
            </p:extLst>
          </p:nvPr>
        </p:nvGraphicFramePr>
        <p:xfrm>
          <a:off x="0" y="939701"/>
          <a:ext cx="12192000" cy="6616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val 4"/>
          <p:cNvSpPr/>
          <p:nvPr/>
        </p:nvSpPr>
        <p:spPr>
          <a:xfrm>
            <a:off x="4318783" y="2391508"/>
            <a:ext cx="3545058" cy="35309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3653" y="3709406"/>
            <a:ext cx="20953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OffAxis1Right">
                <a:rot lat="1800000" lon="20039998" rev="0"/>
              </a:camera>
              <a:lightRig rig="threePt" dir="t"/>
            </a:scene3d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rgbClr val="FF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SPAM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rgbClr val="FF0000"/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4410223" y="2518117"/>
            <a:ext cx="3362177" cy="3277772"/>
          </a:xfrm>
          <a:prstGeom prst="ellipse">
            <a:avLst/>
          </a:prstGeom>
          <a:noFill/>
          <a:ln w="2222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cxnSpLocks/>
            <a:stCxn id="7" idx="7"/>
            <a:endCxn id="7" idx="3"/>
          </p:cNvCxnSpPr>
          <p:nvPr/>
        </p:nvCxnSpPr>
        <p:spPr>
          <a:xfrm flipH="1">
            <a:off x="4902602" y="2998136"/>
            <a:ext cx="2377419" cy="2317734"/>
          </a:xfrm>
          <a:prstGeom prst="line">
            <a:avLst/>
          </a:prstGeom>
          <a:ln w="168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034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8392" y="0"/>
            <a:ext cx="34788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Dataset Details</a:t>
            </a:r>
            <a:endParaRPr lang="zh-CN" altLang="en-US" sz="4000" b="1" dirty="0">
              <a:solidFill>
                <a:schemeClr val="bg1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连接符 2"/>
          <p:cNvCxnSpPr>
            <a:cxnSpLocks/>
          </p:cNvCxnSpPr>
          <p:nvPr/>
        </p:nvCxnSpPr>
        <p:spPr>
          <a:xfrm>
            <a:off x="188392" y="922267"/>
            <a:ext cx="681731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30710340"/>
              </p:ext>
            </p:extLst>
          </p:nvPr>
        </p:nvGraphicFramePr>
        <p:xfrm>
          <a:off x="0" y="1052241"/>
          <a:ext cx="12192000" cy="65035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8924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4798" y="0"/>
            <a:ext cx="481792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Exploratory Analysis</a:t>
            </a:r>
          </a:p>
          <a:p>
            <a:endParaRPr lang="zh-CN" altLang="en-US" sz="28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88392" y="823792"/>
            <a:ext cx="678216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092" y="1019174"/>
            <a:ext cx="9143999" cy="45234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7430" y="1019174"/>
            <a:ext cx="1652661" cy="152707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43464" y="5738052"/>
            <a:ext cx="89892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visualized the original dataset to look for certain trends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found out that for combination of category Personalization and Content rating Everyone and Low Maturity the Spam apps are highest</a:t>
            </a:r>
          </a:p>
        </p:txBody>
      </p:sp>
    </p:spTree>
    <p:extLst>
      <p:ext uri="{BB962C8B-B14F-4D97-AF65-F5344CB8AC3E}">
        <p14:creationId xmlns:p14="http://schemas.microsoft.com/office/powerpoint/2010/main" val="2743351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8392" y="0"/>
            <a:ext cx="481792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Exploratory Analysis</a:t>
            </a:r>
          </a:p>
          <a:p>
            <a:endParaRPr lang="zh-CN" altLang="en-US" sz="28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88392" y="823792"/>
            <a:ext cx="678216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2803" y="5738051"/>
            <a:ext cx="5501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observed that for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Min_Required_Android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version 2 the no of spam app is highest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28" y="1647585"/>
            <a:ext cx="5522597" cy="39262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367" y="1647584"/>
            <a:ext cx="5361881" cy="394833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86026" y="5738051"/>
            <a:ext cx="5501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observed that people have poorly rated the Spam apps.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1428" y="978662"/>
            <a:ext cx="10976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https://public.tableau.com/profile/publish/Tableau_new_0/Dashboard1#!/publish-confirm</a:t>
            </a:r>
          </a:p>
        </p:txBody>
      </p:sp>
    </p:spTree>
    <p:extLst>
      <p:ext uri="{BB962C8B-B14F-4D97-AF65-F5344CB8AC3E}">
        <p14:creationId xmlns:p14="http://schemas.microsoft.com/office/powerpoint/2010/main" val="3642783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8392" y="0"/>
            <a:ext cx="439254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Business trade - off</a:t>
            </a:r>
          </a:p>
          <a:p>
            <a:endParaRPr lang="zh-CN" altLang="en-US" sz="28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88392" y="823792"/>
            <a:ext cx="678216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4"/>
          <p:cNvSpPr/>
          <p:nvPr/>
        </p:nvSpPr>
        <p:spPr>
          <a:xfrm rot="5400000">
            <a:off x="5028385" y="203985"/>
            <a:ext cx="2838738" cy="5146833"/>
          </a:xfrm>
          <a:prstGeom prst="triangle">
            <a:avLst>
              <a:gd name="adj" fmla="val 50000"/>
            </a:avLst>
          </a:prstGeom>
          <a:solidFill>
            <a:srgbClr val="00D2E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等腰三角形 33"/>
          <p:cNvSpPr/>
          <p:nvPr/>
        </p:nvSpPr>
        <p:spPr>
          <a:xfrm rot="16200000">
            <a:off x="4935228" y="2282810"/>
            <a:ext cx="2977348" cy="5099129"/>
          </a:xfrm>
          <a:prstGeom prst="triangle">
            <a:avLst>
              <a:gd name="adj" fmla="val 50000"/>
            </a:avLst>
          </a:prstGeom>
          <a:solidFill>
            <a:srgbClr val="29E1B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35"/>
          <p:cNvSpPr/>
          <p:nvPr/>
        </p:nvSpPr>
        <p:spPr>
          <a:xfrm>
            <a:off x="518616" y="2354318"/>
            <a:ext cx="2674960" cy="23337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 dirty="0">
                <a:solidFill>
                  <a:srgbClr val="FF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Spam</a:t>
            </a:r>
          </a:p>
          <a:p>
            <a:pPr algn="ctr"/>
            <a:endParaRPr lang="zh-CN" altLang="en-US" sz="11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" name="圆角矩形 35"/>
          <p:cNvSpPr/>
          <p:nvPr/>
        </p:nvSpPr>
        <p:spPr>
          <a:xfrm>
            <a:off x="9469924" y="2306467"/>
            <a:ext cx="2402006" cy="2381618"/>
          </a:xfrm>
          <a:prstGeom prst="roundRect">
            <a:avLst/>
          </a:prstGeom>
          <a:noFill/>
          <a:ln>
            <a:solidFill>
              <a:srgbClr val="29E1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solidFill>
                  <a:srgbClr val="29E1B1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Non</a:t>
            </a:r>
            <a:r>
              <a:rPr lang="zh-CN" altLang="en-US" sz="4800" dirty="0">
                <a:solidFill>
                  <a:srgbClr val="29E1B1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800" dirty="0">
                <a:solidFill>
                  <a:srgbClr val="29E1B1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Spam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39988" y="2367961"/>
            <a:ext cx="302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Credibility Loss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92661" y="4570764"/>
            <a:ext cx="302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Monetary Loss</a:t>
            </a:r>
          </a:p>
        </p:txBody>
      </p:sp>
    </p:spTree>
    <p:extLst>
      <p:ext uri="{BB962C8B-B14F-4D97-AF65-F5344CB8AC3E}">
        <p14:creationId xmlns:p14="http://schemas.microsoft.com/office/powerpoint/2010/main" val="2102981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8392" y="0"/>
            <a:ext cx="481894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Models Implemented</a:t>
            </a:r>
          </a:p>
          <a:p>
            <a:endParaRPr lang="zh-CN" altLang="en-US" sz="28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88392" y="823792"/>
            <a:ext cx="678216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36098" y="1294228"/>
            <a:ext cx="112682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Logistic Regression                      Bagging</a:t>
            </a:r>
          </a:p>
          <a:p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Random Forest                             K – Nearest Neighbor                </a:t>
            </a:r>
          </a:p>
          <a:p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Classification Tree			  Association rule</a:t>
            </a:r>
          </a:p>
          <a:p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  <p:pic>
        <p:nvPicPr>
          <p:cNvPr id="6" name="Graphic 5" descr="Gear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392" y="1321343"/>
            <a:ext cx="747110" cy="652483"/>
          </a:xfrm>
          <a:prstGeom prst="rect">
            <a:avLst/>
          </a:prstGeom>
        </p:spPr>
      </p:pic>
      <p:pic>
        <p:nvPicPr>
          <p:cNvPr id="9" name="Graphic 8" descr="Gear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4888" y="1381652"/>
            <a:ext cx="747110" cy="652483"/>
          </a:xfrm>
          <a:prstGeom prst="rect">
            <a:avLst/>
          </a:prstGeom>
        </p:spPr>
      </p:pic>
      <p:pic>
        <p:nvPicPr>
          <p:cNvPr id="10" name="Graphic 9" descr="Gear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392" y="2408648"/>
            <a:ext cx="747110" cy="652483"/>
          </a:xfrm>
          <a:prstGeom prst="rect">
            <a:avLst/>
          </a:prstGeom>
        </p:spPr>
      </p:pic>
      <p:pic>
        <p:nvPicPr>
          <p:cNvPr id="12" name="Graphic 11" descr="Gear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192" y="3495953"/>
            <a:ext cx="747110" cy="652483"/>
          </a:xfrm>
          <a:prstGeom prst="rect">
            <a:avLst/>
          </a:prstGeom>
        </p:spPr>
      </p:pic>
      <p:pic>
        <p:nvPicPr>
          <p:cNvPr id="14" name="Graphic 13" descr="Gear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4888" y="3556385"/>
            <a:ext cx="747110" cy="652483"/>
          </a:xfrm>
          <a:prstGeom prst="rect">
            <a:avLst/>
          </a:prstGeom>
        </p:spPr>
      </p:pic>
      <p:pic>
        <p:nvPicPr>
          <p:cNvPr id="16" name="Graphic 15" descr="Gear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4888" y="2469018"/>
            <a:ext cx="747110" cy="65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145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1089385" y="1652322"/>
            <a:ext cx="4838700" cy="4838700"/>
          </a:xfrm>
          <a:prstGeom prst="ellipse">
            <a:avLst/>
          </a:prstGeom>
          <a:solidFill>
            <a:srgbClr val="00C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88392" y="0"/>
            <a:ext cx="71179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Dataset Preparation - Sampling</a:t>
            </a:r>
            <a:endParaRPr lang="zh-CN" altLang="en-US" sz="4000" b="1" dirty="0">
              <a:solidFill>
                <a:schemeClr val="bg1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294074" y="857017"/>
            <a:ext cx="678216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129506" y="3317312"/>
            <a:ext cx="28184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Original</a:t>
            </a:r>
          </a:p>
          <a:p>
            <a:r>
              <a:rPr lang="en-US" altLang="zh-CN" sz="5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Dataset</a:t>
            </a:r>
            <a:endParaRPr lang="zh-CN" altLang="en-US" sz="5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470960" y="2135265"/>
            <a:ext cx="2672091" cy="1268087"/>
            <a:chOff x="2266432" y="2249339"/>
            <a:chExt cx="2672091" cy="1268087"/>
          </a:xfrm>
          <a:solidFill>
            <a:srgbClr val="00C7E2"/>
          </a:solidFill>
        </p:grpSpPr>
        <p:sp>
          <p:nvSpPr>
            <p:cNvPr id="22" name="Freeform 10"/>
            <p:cNvSpPr>
              <a:spLocks/>
            </p:cNvSpPr>
            <p:nvPr/>
          </p:nvSpPr>
          <p:spPr bwMode="auto">
            <a:xfrm>
              <a:off x="2266432" y="2459019"/>
              <a:ext cx="2420375" cy="1058407"/>
            </a:xfrm>
            <a:custGeom>
              <a:avLst/>
              <a:gdLst>
                <a:gd name="T0" fmla="*/ 927 w 944"/>
                <a:gd name="T1" fmla="*/ 0 h 296"/>
                <a:gd name="T2" fmla="*/ 519 w 944"/>
                <a:gd name="T3" fmla="*/ 176 h 296"/>
                <a:gd name="T4" fmla="*/ 33 w 944"/>
                <a:gd name="T5" fmla="*/ 231 h 296"/>
                <a:gd name="T6" fmla="*/ 1 w 944"/>
                <a:gd name="T7" fmla="*/ 231 h 296"/>
                <a:gd name="T8" fmla="*/ 0 w 944"/>
                <a:gd name="T9" fmla="*/ 295 h 296"/>
                <a:gd name="T10" fmla="*/ 34 w 944"/>
                <a:gd name="T11" fmla="*/ 296 h 296"/>
                <a:gd name="T12" fmla="*/ 526 w 944"/>
                <a:gd name="T13" fmla="*/ 240 h 296"/>
                <a:gd name="T14" fmla="*/ 944 w 944"/>
                <a:gd name="T15" fmla="*/ 59 h 296"/>
                <a:gd name="T16" fmla="*/ 927 w 944"/>
                <a:gd name="T17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4" h="296">
                  <a:moveTo>
                    <a:pt x="927" y="0"/>
                  </a:moveTo>
                  <a:cubicBezTo>
                    <a:pt x="802" y="83"/>
                    <a:pt x="663" y="140"/>
                    <a:pt x="519" y="176"/>
                  </a:cubicBezTo>
                  <a:cubicBezTo>
                    <a:pt x="361" y="216"/>
                    <a:pt x="195" y="231"/>
                    <a:pt x="33" y="231"/>
                  </a:cubicBezTo>
                  <a:cubicBezTo>
                    <a:pt x="22" y="231"/>
                    <a:pt x="12" y="231"/>
                    <a:pt x="1" y="231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11" y="296"/>
                    <a:pt x="22" y="296"/>
                    <a:pt x="34" y="296"/>
                  </a:cubicBezTo>
                  <a:cubicBezTo>
                    <a:pt x="198" y="296"/>
                    <a:pt x="365" y="280"/>
                    <a:pt x="526" y="240"/>
                  </a:cubicBezTo>
                  <a:cubicBezTo>
                    <a:pt x="673" y="203"/>
                    <a:pt x="815" y="145"/>
                    <a:pt x="944" y="59"/>
                  </a:cubicBezTo>
                  <a:cubicBezTo>
                    <a:pt x="927" y="0"/>
                    <a:pt x="927" y="0"/>
                    <a:pt x="927" y="0"/>
                  </a:cubicBezTo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zh-CN" altLang="en-US" sz="1600">
                <a:solidFill>
                  <a:srgbClr val="3D7283"/>
                </a:solidFill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 rot="2700000">
              <a:off x="4498056" y="2281966"/>
              <a:ext cx="473094" cy="40784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473445" y="3672813"/>
            <a:ext cx="2907043" cy="473094"/>
            <a:chOff x="2268917" y="3786887"/>
            <a:chExt cx="2907043" cy="473094"/>
          </a:xfrm>
          <a:solidFill>
            <a:srgbClr val="00C7E2"/>
          </a:solidFill>
        </p:grpSpPr>
        <p:sp>
          <p:nvSpPr>
            <p:cNvPr id="28" name="Rectangle 7"/>
            <p:cNvSpPr>
              <a:spLocks noChangeArrowheads="1"/>
            </p:cNvSpPr>
            <p:nvPr/>
          </p:nvSpPr>
          <p:spPr bwMode="auto">
            <a:xfrm>
              <a:off x="2268917" y="3925174"/>
              <a:ext cx="2589354" cy="22903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zh-CN" altLang="en-US" sz="1600">
                <a:solidFill>
                  <a:srgbClr val="3D7283"/>
                </a:solidFill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5400000">
              <a:off x="4735493" y="3819514"/>
              <a:ext cx="473094" cy="40784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475930" y="4456555"/>
            <a:ext cx="2672563" cy="1291648"/>
            <a:chOff x="2271402" y="4570629"/>
            <a:chExt cx="2672563" cy="1291648"/>
          </a:xfrm>
          <a:solidFill>
            <a:srgbClr val="00C7E2"/>
          </a:solidFill>
        </p:grpSpPr>
        <p:sp>
          <p:nvSpPr>
            <p:cNvPr id="34" name="Freeform 12"/>
            <p:cNvSpPr>
              <a:spLocks/>
            </p:cNvSpPr>
            <p:nvPr/>
          </p:nvSpPr>
          <p:spPr bwMode="auto">
            <a:xfrm>
              <a:off x="2271402" y="4570629"/>
              <a:ext cx="2417890" cy="1054937"/>
            </a:xfrm>
            <a:custGeom>
              <a:avLst/>
              <a:gdLst>
                <a:gd name="T0" fmla="*/ 33 w 943"/>
                <a:gd name="T1" fmla="*/ 0 h 295"/>
                <a:gd name="T2" fmla="*/ 0 w 943"/>
                <a:gd name="T3" fmla="*/ 0 h 295"/>
                <a:gd name="T4" fmla="*/ 0 w 943"/>
                <a:gd name="T5" fmla="*/ 64 h 295"/>
                <a:gd name="T6" fmla="*/ 33 w 943"/>
                <a:gd name="T7" fmla="*/ 64 h 295"/>
                <a:gd name="T8" fmla="*/ 518 w 943"/>
                <a:gd name="T9" fmla="*/ 119 h 295"/>
                <a:gd name="T10" fmla="*/ 927 w 943"/>
                <a:gd name="T11" fmla="*/ 295 h 295"/>
                <a:gd name="T12" fmla="*/ 943 w 943"/>
                <a:gd name="T13" fmla="*/ 236 h 295"/>
                <a:gd name="T14" fmla="*/ 525 w 943"/>
                <a:gd name="T15" fmla="*/ 56 h 295"/>
                <a:gd name="T16" fmla="*/ 33 w 943"/>
                <a:gd name="T17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3" h="295">
                  <a:moveTo>
                    <a:pt x="33" y="0"/>
                  </a:moveTo>
                  <a:cubicBezTo>
                    <a:pt x="22" y="0"/>
                    <a:pt x="11" y="0"/>
                    <a:pt x="0" y="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11" y="64"/>
                    <a:pt x="22" y="64"/>
                    <a:pt x="33" y="64"/>
                  </a:cubicBezTo>
                  <a:cubicBezTo>
                    <a:pt x="195" y="64"/>
                    <a:pt x="360" y="80"/>
                    <a:pt x="518" y="119"/>
                  </a:cubicBezTo>
                  <a:cubicBezTo>
                    <a:pt x="662" y="155"/>
                    <a:pt x="801" y="212"/>
                    <a:pt x="927" y="295"/>
                  </a:cubicBezTo>
                  <a:cubicBezTo>
                    <a:pt x="943" y="236"/>
                    <a:pt x="943" y="236"/>
                    <a:pt x="943" y="236"/>
                  </a:cubicBezTo>
                  <a:cubicBezTo>
                    <a:pt x="814" y="150"/>
                    <a:pt x="672" y="93"/>
                    <a:pt x="525" y="56"/>
                  </a:cubicBezTo>
                  <a:cubicBezTo>
                    <a:pt x="364" y="15"/>
                    <a:pt x="197" y="0"/>
                    <a:pt x="33" y="0"/>
                  </a:cubicBezTo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zh-CN" altLang="en-US" sz="1600">
                <a:solidFill>
                  <a:srgbClr val="3D7283"/>
                </a:solidFill>
              </a:endParaRPr>
            </a:p>
          </p:txBody>
        </p:sp>
        <p:sp>
          <p:nvSpPr>
            <p:cNvPr id="35" name="等腰三角形 34"/>
            <p:cNvSpPr/>
            <p:nvPr/>
          </p:nvSpPr>
          <p:spPr>
            <a:xfrm rot="8907332">
              <a:off x="4470871" y="5454437"/>
              <a:ext cx="473094" cy="40784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椭圆 10"/>
          <p:cNvSpPr/>
          <p:nvPr/>
        </p:nvSpPr>
        <p:spPr>
          <a:xfrm>
            <a:off x="8805103" y="857017"/>
            <a:ext cx="1498514" cy="1442184"/>
          </a:xfrm>
          <a:prstGeom prst="ellipse">
            <a:avLst/>
          </a:prstGeom>
          <a:solidFill>
            <a:srgbClr val="00C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910109" y="1382946"/>
            <a:ext cx="1362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Sampling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9524817" y="3220911"/>
            <a:ext cx="1442184" cy="1442184"/>
          </a:xfrm>
          <a:prstGeom prst="ellipse">
            <a:avLst/>
          </a:prstGeom>
          <a:solidFill>
            <a:srgbClr val="00C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9622180" y="3556414"/>
            <a:ext cx="13628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  Under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Sampling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9038900" y="5241127"/>
            <a:ext cx="1442184" cy="1442184"/>
          </a:xfrm>
          <a:prstGeom prst="ellipse">
            <a:avLst/>
          </a:prstGeom>
          <a:solidFill>
            <a:srgbClr val="00C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9107141" y="5546720"/>
            <a:ext cx="13628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   Over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Sampling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534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1448</TotalTime>
  <Words>664</Words>
  <Application>Microsoft Office PowerPoint</Application>
  <PresentationFormat>Widescreen</PresentationFormat>
  <Paragraphs>298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微软雅黑</vt:lpstr>
      <vt:lpstr>宋体</vt:lpstr>
      <vt:lpstr>Arial</vt:lpstr>
      <vt:lpstr>Calibri</vt:lpstr>
      <vt:lpstr>Calibri Light</vt:lpstr>
      <vt:lpstr>Roboto</vt:lpstr>
      <vt:lpstr>Roboto Cn</vt:lpstr>
      <vt:lpstr>华文细黑</vt:lpstr>
      <vt:lpstr>Times New Roman</vt:lpstr>
      <vt:lpstr>Wingdings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Abel</dc:creator>
  <cp:lastModifiedBy>Akhil Gupta Gupta</cp:lastModifiedBy>
  <cp:revision>72</cp:revision>
  <dcterms:created xsi:type="dcterms:W3CDTF">2015-09-15T09:31:41Z</dcterms:created>
  <dcterms:modified xsi:type="dcterms:W3CDTF">2017-05-17T01:21:59Z</dcterms:modified>
</cp:coreProperties>
</file>