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3F1D-B124-4040-BADB-D1D1EB8FECB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410-6DF7-4F81-992A-8682C5A9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4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3F1D-B124-4040-BADB-D1D1EB8FECB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410-6DF7-4F81-992A-8682C5A9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3F1D-B124-4040-BADB-D1D1EB8FECB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410-6DF7-4F81-992A-8682C5A9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3F1D-B124-4040-BADB-D1D1EB8FECB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410-6DF7-4F81-992A-8682C5A9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5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3F1D-B124-4040-BADB-D1D1EB8FECB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410-6DF7-4F81-992A-8682C5A9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3F1D-B124-4040-BADB-D1D1EB8FECB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410-6DF7-4F81-992A-8682C5A9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3F1D-B124-4040-BADB-D1D1EB8FECB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410-6DF7-4F81-992A-8682C5A9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3F1D-B124-4040-BADB-D1D1EB8FECB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410-6DF7-4F81-992A-8682C5A9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3F1D-B124-4040-BADB-D1D1EB8FECB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410-6DF7-4F81-992A-8682C5A9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4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3F1D-B124-4040-BADB-D1D1EB8FECB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410-6DF7-4F81-992A-8682C5A9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0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3F1D-B124-4040-BADB-D1D1EB8FECB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410-6DF7-4F81-992A-8682C5A9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E3F1D-B124-4040-BADB-D1D1EB8FECB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A4410-6DF7-4F81-992A-8682C5A9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4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200" y="495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EngraversGothic BT" panose="020B0507020203020204" pitchFamily="34" charset="0"/>
                <a:ea typeface="Bellota Light" panose="02010503040000020004" pitchFamily="50" charset="0"/>
              </a:rPr>
              <a:t>Android Application </a:t>
            </a:r>
          </a:p>
          <a:p>
            <a:r>
              <a:rPr lang="en-IN" sz="4800" dirty="0" smtClean="0">
                <a:latin typeface="EngraversGothic BT" panose="020B0507020203020204" pitchFamily="34" charset="0"/>
                <a:ea typeface="Bellota Light" panose="02010503040000020004" pitchFamily="50" charset="0"/>
              </a:rPr>
              <a:t>For </a:t>
            </a:r>
          </a:p>
          <a:p>
            <a:r>
              <a:rPr lang="en-IN" sz="4800" dirty="0" smtClean="0">
                <a:latin typeface="EngraversGothic BT" panose="020B0507020203020204" pitchFamily="34" charset="0"/>
                <a:ea typeface="Bellota Light" panose="02010503040000020004" pitchFamily="50" charset="0"/>
              </a:rPr>
              <a:t>Handwriting Recognition</a:t>
            </a:r>
          </a:p>
          <a:p>
            <a:r>
              <a:rPr lang="en-IN" sz="4800" dirty="0" smtClean="0">
                <a:latin typeface="EngraversGothic BT" panose="020B0507020203020204" pitchFamily="34" charset="0"/>
                <a:ea typeface="Bellota Light" panose="02010503040000020004" pitchFamily="50" charset="0"/>
              </a:rPr>
              <a:t>Using </a:t>
            </a:r>
          </a:p>
          <a:p>
            <a:r>
              <a:rPr lang="en-IN" sz="4800" dirty="0" smtClean="0">
                <a:latin typeface="EngraversGothic BT" panose="020B0507020203020204" pitchFamily="34" charset="0"/>
                <a:ea typeface="Bellota Light" panose="02010503040000020004" pitchFamily="50" charset="0"/>
              </a:rPr>
              <a:t>Machine Learning</a:t>
            </a:r>
            <a:endParaRPr lang="en-US" sz="4800" dirty="0">
              <a:latin typeface="EngraversGothic BT" panose="020B0507020203020204" pitchFamily="34" charset="0"/>
              <a:ea typeface="Bellota Light" panose="0201050304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200" y="5312546"/>
            <a:ext cx="3437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M. </a:t>
            </a:r>
            <a:r>
              <a:rPr lang="en-IN" dirty="0" err="1" smtClean="0"/>
              <a:t>Mounika</a:t>
            </a:r>
            <a:r>
              <a:rPr lang="en-IN" dirty="0" smtClean="0"/>
              <a:t>(14891A0592)</a:t>
            </a:r>
            <a:endParaRPr lang="en-IN" dirty="0"/>
          </a:p>
          <a:p>
            <a:r>
              <a:rPr lang="en-IN" dirty="0" smtClean="0"/>
              <a:t>N. Sai </a:t>
            </a:r>
            <a:r>
              <a:rPr lang="en-IN" dirty="0" err="1" smtClean="0"/>
              <a:t>Akhil</a:t>
            </a:r>
            <a:r>
              <a:rPr lang="en-IN" dirty="0" smtClean="0"/>
              <a:t>(14891A0596)</a:t>
            </a:r>
            <a:endParaRPr lang="en-IN" dirty="0" smtClean="0"/>
          </a:p>
          <a:p>
            <a:r>
              <a:rPr lang="en-IN" dirty="0" smtClean="0"/>
              <a:t>Ch. </a:t>
            </a:r>
            <a:r>
              <a:rPr lang="en-IN" dirty="0" err="1" smtClean="0"/>
              <a:t>Goutham</a:t>
            </a:r>
            <a:r>
              <a:rPr lang="en-IN" dirty="0" smtClean="0"/>
              <a:t> Reddy</a:t>
            </a:r>
            <a:r>
              <a:rPr lang="en-IN" dirty="0" smtClean="0"/>
              <a:t>(14891A0577)</a:t>
            </a:r>
            <a:endParaRPr lang="en-IN" dirty="0" smtClean="0"/>
          </a:p>
          <a:p>
            <a:r>
              <a:rPr lang="en-IN" dirty="0" smtClean="0"/>
              <a:t>P. Nikhilender Reddy</a:t>
            </a:r>
            <a:r>
              <a:rPr lang="en-IN" dirty="0" smtClean="0"/>
              <a:t>(14891A05A0)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642" y="235759"/>
            <a:ext cx="7278116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5" y="0"/>
            <a:ext cx="12206285" cy="70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7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Bellota Light</vt:lpstr>
      <vt:lpstr>Calibri</vt:lpstr>
      <vt:lpstr>Calibri Light</vt:lpstr>
      <vt:lpstr>EngraversGothic BT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2018-02-10T12:12:14Z</dcterms:created>
  <dcterms:modified xsi:type="dcterms:W3CDTF">2018-02-10T12:40:19Z</dcterms:modified>
</cp:coreProperties>
</file>