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25.jpg" ContentType="image/png"/>
  <Override PartName="/ppt/media/image2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0" r:id="rId4"/>
    <p:sldId id="263" r:id="rId5"/>
    <p:sldId id="261" r:id="rId6"/>
    <p:sldId id="264" r:id="rId7"/>
    <p:sldId id="257" r:id="rId8"/>
    <p:sldId id="271" r:id="rId9"/>
    <p:sldId id="258" r:id="rId10"/>
    <p:sldId id="270" r:id="rId11"/>
    <p:sldId id="262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AE9BEF-717A-410F-B332-314B9985886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237BA678-9661-4CDE-8FC4-0D2C41E03D14}">
      <dgm:prSet/>
      <dgm:spPr/>
      <dgm:t>
        <a:bodyPr/>
        <a:lstStyle/>
        <a:p>
          <a:pPr>
            <a:defRPr cap="all"/>
          </a:pPr>
          <a:r>
            <a:rPr lang="en-US"/>
            <a:t>Requirements </a:t>
          </a:r>
        </a:p>
      </dgm:t>
    </dgm:pt>
    <dgm:pt modelId="{0971A9F9-F08E-40E7-B827-4CD14B99DF09}" type="parTrans" cxnId="{03867FEE-E853-4B43-A40C-C3FFDC56FF46}">
      <dgm:prSet/>
      <dgm:spPr/>
      <dgm:t>
        <a:bodyPr/>
        <a:lstStyle/>
        <a:p>
          <a:endParaRPr lang="en-US"/>
        </a:p>
      </dgm:t>
    </dgm:pt>
    <dgm:pt modelId="{E037F3C8-784D-4138-A99C-0FCBC609BB4B}" type="sibTrans" cxnId="{03867FEE-E853-4B43-A40C-C3FFDC56FF46}">
      <dgm:prSet/>
      <dgm:spPr/>
      <dgm:t>
        <a:bodyPr/>
        <a:lstStyle/>
        <a:p>
          <a:endParaRPr lang="en-US"/>
        </a:p>
      </dgm:t>
    </dgm:pt>
    <dgm:pt modelId="{5B1B6138-B543-4CB5-89BC-6846F2AED904}">
      <dgm:prSet/>
      <dgm:spPr/>
      <dgm:t>
        <a:bodyPr/>
        <a:lstStyle/>
        <a:p>
          <a:pPr>
            <a:defRPr cap="all"/>
          </a:pPr>
          <a:r>
            <a:rPr lang="en-US"/>
            <a:t>Analysis </a:t>
          </a:r>
        </a:p>
      </dgm:t>
    </dgm:pt>
    <dgm:pt modelId="{99417860-3577-4768-90DA-80A7B2896B8D}" type="parTrans" cxnId="{C1ACB04F-E985-45CC-AEDA-7742290DA732}">
      <dgm:prSet/>
      <dgm:spPr/>
      <dgm:t>
        <a:bodyPr/>
        <a:lstStyle/>
        <a:p>
          <a:endParaRPr lang="en-US"/>
        </a:p>
      </dgm:t>
    </dgm:pt>
    <dgm:pt modelId="{AD29A5C4-3DBF-4A42-B9CF-ED6461BBFAA5}" type="sibTrans" cxnId="{C1ACB04F-E985-45CC-AEDA-7742290DA732}">
      <dgm:prSet/>
      <dgm:spPr/>
      <dgm:t>
        <a:bodyPr/>
        <a:lstStyle/>
        <a:p>
          <a:endParaRPr lang="en-US"/>
        </a:p>
      </dgm:t>
    </dgm:pt>
    <dgm:pt modelId="{E1B6084C-6278-44D4-9E22-334F68BC268C}">
      <dgm:prSet/>
      <dgm:spPr/>
      <dgm:t>
        <a:bodyPr/>
        <a:lstStyle/>
        <a:p>
          <a:pPr>
            <a:defRPr cap="all"/>
          </a:pPr>
          <a:r>
            <a:rPr lang="en-US"/>
            <a:t>Design</a:t>
          </a:r>
        </a:p>
      </dgm:t>
    </dgm:pt>
    <dgm:pt modelId="{C9041983-AF43-4B98-9872-04E6B988AE11}" type="parTrans" cxnId="{3C3097DB-F024-4254-BF80-732FC558967E}">
      <dgm:prSet/>
      <dgm:spPr/>
      <dgm:t>
        <a:bodyPr/>
        <a:lstStyle/>
        <a:p>
          <a:endParaRPr lang="en-US"/>
        </a:p>
      </dgm:t>
    </dgm:pt>
    <dgm:pt modelId="{44873636-4CF2-4774-898E-57CD8B5DC13F}" type="sibTrans" cxnId="{3C3097DB-F024-4254-BF80-732FC558967E}">
      <dgm:prSet/>
      <dgm:spPr/>
      <dgm:t>
        <a:bodyPr/>
        <a:lstStyle/>
        <a:p>
          <a:endParaRPr lang="en-US"/>
        </a:p>
      </dgm:t>
    </dgm:pt>
    <dgm:pt modelId="{270D3EED-7113-4F9C-9E6B-DAC06DFE0483}">
      <dgm:prSet/>
      <dgm:spPr/>
      <dgm:t>
        <a:bodyPr/>
        <a:lstStyle/>
        <a:p>
          <a:pPr>
            <a:defRPr cap="all"/>
          </a:pPr>
          <a:r>
            <a:rPr lang="en-US"/>
            <a:t>Implementation</a:t>
          </a:r>
        </a:p>
      </dgm:t>
    </dgm:pt>
    <dgm:pt modelId="{05E8C6B2-49AF-434B-AEB1-885C304DAD18}" type="parTrans" cxnId="{B3448386-12E8-40AC-94C1-DAF6DE23EF95}">
      <dgm:prSet/>
      <dgm:spPr/>
      <dgm:t>
        <a:bodyPr/>
        <a:lstStyle/>
        <a:p>
          <a:endParaRPr lang="en-US"/>
        </a:p>
      </dgm:t>
    </dgm:pt>
    <dgm:pt modelId="{329DC320-8868-4E2E-A7E9-C142E10A29CA}" type="sibTrans" cxnId="{B3448386-12E8-40AC-94C1-DAF6DE23EF95}">
      <dgm:prSet/>
      <dgm:spPr/>
      <dgm:t>
        <a:bodyPr/>
        <a:lstStyle/>
        <a:p>
          <a:endParaRPr lang="en-US"/>
        </a:p>
      </dgm:t>
    </dgm:pt>
    <dgm:pt modelId="{5D720283-D6EA-4084-A622-F142C7637B20}">
      <dgm:prSet/>
      <dgm:spPr/>
      <dgm:t>
        <a:bodyPr/>
        <a:lstStyle/>
        <a:p>
          <a:pPr>
            <a:defRPr cap="all"/>
          </a:pPr>
          <a:r>
            <a:rPr lang="en-US"/>
            <a:t>Testing</a:t>
          </a:r>
        </a:p>
      </dgm:t>
    </dgm:pt>
    <dgm:pt modelId="{9B0318A3-C083-4831-8608-46349ADAF21E}" type="parTrans" cxnId="{43380BA7-BB6A-40D1-A17A-C2CC81B62AB0}">
      <dgm:prSet/>
      <dgm:spPr/>
      <dgm:t>
        <a:bodyPr/>
        <a:lstStyle/>
        <a:p>
          <a:endParaRPr lang="en-US"/>
        </a:p>
      </dgm:t>
    </dgm:pt>
    <dgm:pt modelId="{625CF33F-A13A-4172-B6F6-96B7C3D7F359}" type="sibTrans" cxnId="{43380BA7-BB6A-40D1-A17A-C2CC81B62AB0}">
      <dgm:prSet/>
      <dgm:spPr/>
      <dgm:t>
        <a:bodyPr/>
        <a:lstStyle/>
        <a:p>
          <a:endParaRPr lang="en-US"/>
        </a:p>
      </dgm:t>
    </dgm:pt>
    <dgm:pt modelId="{C05898AB-C17D-4801-B934-BCE86E3F85E7}" type="pres">
      <dgm:prSet presAssocID="{2CAE9BEF-717A-410F-B332-314B99858866}" presName="root" presStyleCnt="0">
        <dgm:presLayoutVars>
          <dgm:dir/>
          <dgm:resizeHandles val="exact"/>
        </dgm:presLayoutVars>
      </dgm:prSet>
      <dgm:spPr/>
    </dgm:pt>
    <dgm:pt modelId="{FE0F7146-3064-4DE9-B1B0-AFF537958ABC}" type="pres">
      <dgm:prSet presAssocID="{237BA678-9661-4CDE-8FC4-0D2C41E03D14}" presName="compNode" presStyleCnt="0"/>
      <dgm:spPr/>
    </dgm:pt>
    <dgm:pt modelId="{313CD759-8036-4D35-9020-D6BC1768BE69}" type="pres">
      <dgm:prSet presAssocID="{237BA678-9661-4CDE-8FC4-0D2C41E03D14}" presName="iconBgRect" presStyleLbl="bgShp" presStyleIdx="0" presStyleCnt="5"/>
      <dgm:spPr/>
    </dgm:pt>
    <dgm:pt modelId="{1D3EE816-26BE-47E5-8C70-345A3AC755CE}" type="pres">
      <dgm:prSet presAssocID="{237BA678-9661-4CDE-8FC4-0D2C41E03D1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AF0D1BD7-44BC-4504-B08A-4201325480D5}" type="pres">
      <dgm:prSet presAssocID="{237BA678-9661-4CDE-8FC4-0D2C41E03D14}" presName="spaceRect" presStyleCnt="0"/>
      <dgm:spPr/>
    </dgm:pt>
    <dgm:pt modelId="{C238DC3F-180E-4185-8582-9490352EE816}" type="pres">
      <dgm:prSet presAssocID="{237BA678-9661-4CDE-8FC4-0D2C41E03D14}" presName="textRect" presStyleLbl="revTx" presStyleIdx="0" presStyleCnt="5">
        <dgm:presLayoutVars>
          <dgm:chMax val="1"/>
          <dgm:chPref val="1"/>
        </dgm:presLayoutVars>
      </dgm:prSet>
      <dgm:spPr/>
    </dgm:pt>
    <dgm:pt modelId="{47DC0319-7DC5-45B3-85B7-BECE872E17E3}" type="pres">
      <dgm:prSet presAssocID="{E037F3C8-784D-4138-A99C-0FCBC609BB4B}" presName="sibTrans" presStyleCnt="0"/>
      <dgm:spPr/>
    </dgm:pt>
    <dgm:pt modelId="{6489C509-8B44-42A5-9436-5B816D9E2029}" type="pres">
      <dgm:prSet presAssocID="{5B1B6138-B543-4CB5-89BC-6846F2AED904}" presName="compNode" presStyleCnt="0"/>
      <dgm:spPr/>
    </dgm:pt>
    <dgm:pt modelId="{BC6C1A9B-CBB4-46BC-B232-06654635F8DA}" type="pres">
      <dgm:prSet presAssocID="{5B1B6138-B543-4CB5-89BC-6846F2AED904}" presName="iconBgRect" presStyleLbl="bgShp" presStyleIdx="1" presStyleCnt="5"/>
      <dgm:spPr/>
    </dgm:pt>
    <dgm:pt modelId="{ACF333B0-1630-44A6-8D52-B56970E7FECD}" type="pres">
      <dgm:prSet presAssocID="{5B1B6138-B543-4CB5-89BC-6846F2AED90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842EA8F-6FFF-4CFE-8F5C-8D717C7F6957}" type="pres">
      <dgm:prSet presAssocID="{5B1B6138-B543-4CB5-89BC-6846F2AED904}" presName="spaceRect" presStyleCnt="0"/>
      <dgm:spPr/>
    </dgm:pt>
    <dgm:pt modelId="{CA2C4D94-50D3-4A26-ABEC-01276DEC938F}" type="pres">
      <dgm:prSet presAssocID="{5B1B6138-B543-4CB5-89BC-6846F2AED904}" presName="textRect" presStyleLbl="revTx" presStyleIdx="1" presStyleCnt="5">
        <dgm:presLayoutVars>
          <dgm:chMax val="1"/>
          <dgm:chPref val="1"/>
        </dgm:presLayoutVars>
      </dgm:prSet>
      <dgm:spPr/>
    </dgm:pt>
    <dgm:pt modelId="{755E1204-4B92-4CC1-8744-81E0A90F80E6}" type="pres">
      <dgm:prSet presAssocID="{AD29A5C4-3DBF-4A42-B9CF-ED6461BBFAA5}" presName="sibTrans" presStyleCnt="0"/>
      <dgm:spPr/>
    </dgm:pt>
    <dgm:pt modelId="{6B67E07B-D0C8-438D-8835-315BCF354F03}" type="pres">
      <dgm:prSet presAssocID="{E1B6084C-6278-44D4-9E22-334F68BC268C}" presName="compNode" presStyleCnt="0"/>
      <dgm:spPr/>
    </dgm:pt>
    <dgm:pt modelId="{F7D492DE-6711-4D75-94BA-D77AA9F20BE2}" type="pres">
      <dgm:prSet presAssocID="{E1B6084C-6278-44D4-9E22-334F68BC268C}" presName="iconBgRect" presStyleLbl="bgShp" presStyleIdx="2" presStyleCnt="5"/>
      <dgm:spPr/>
    </dgm:pt>
    <dgm:pt modelId="{3F6194EB-BA3E-4DA2-B602-21FFFF705686}" type="pres">
      <dgm:prSet presAssocID="{E1B6084C-6278-44D4-9E22-334F68BC268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056FEF46-7054-4A9F-97C9-5FC2B9802D63}" type="pres">
      <dgm:prSet presAssocID="{E1B6084C-6278-44D4-9E22-334F68BC268C}" presName="spaceRect" presStyleCnt="0"/>
      <dgm:spPr/>
    </dgm:pt>
    <dgm:pt modelId="{0B508912-6853-4606-B59C-7473AD8EFDAF}" type="pres">
      <dgm:prSet presAssocID="{E1B6084C-6278-44D4-9E22-334F68BC268C}" presName="textRect" presStyleLbl="revTx" presStyleIdx="2" presStyleCnt="5">
        <dgm:presLayoutVars>
          <dgm:chMax val="1"/>
          <dgm:chPref val="1"/>
        </dgm:presLayoutVars>
      </dgm:prSet>
      <dgm:spPr/>
    </dgm:pt>
    <dgm:pt modelId="{DF91A4D3-B4EF-4A98-B822-3CCBAFAC4F6A}" type="pres">
      <dgm:prSet presAssocID="{44873636-4CF2-4774-898E-57CD8B5DC13F}" presName="sibTrans" presStyleCnt="0"/>
      <dgm:spPr/>
    </dgm:pt>
    <dgm:pt modelId="{08B57564-98D0-4EC8-9324-500D36B9914F}" type="pres">
      <dgm:prSet presAssocID="{270D3EED-7113-4F9C-9E6B-DAC06DFE0483}" presName="compNode" presStyleCnt="0"/>
      <dgm:spPr/>
    </dgm:pt>
    <dgm:pt modelId="{076822C1-3933-4F51-842A-BE949CC360C8}" type="pres">
      <dgm:prSet presAssocID="{270D3EED-7113-4F9C-9E6B-DAC06DFE0483}" presName="iconBgRect" presStyleLbl="bgShp" presStyleIdx="3" presStyleCnt="5"/>
      <dgm:spPr/>
    </dgm:pt>
    <dgm:pt modelId="{76715378-B336-4A81-8B85-8E6134E029F5}" type="pres">
      <dgm:prSet presAssocID="{270D3EED-7113-4F9C-9E6B-DAC06DFE048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E128D3E9-51B7-405E-82D4-D5CF40C03CB0}" type="pres">
      <dgm:prSet presAssocID="{270D3EED-7113-4F9C-9E6B-DAC06DFE0483}" presName="spaceRect" presStyleCnt="0"/>
      <dgm:spPr/>
    </dgm:pt>
    <dgm:pt modelId="{89C589A7-AF20-447C-9177-C43E71435BFA}" type="pres">
      <dgm:prSet presAssocID="{270D3EED-7113-4F9C-9E6B-DAC06DFE0483}" presName="textRect" presStyleLbl="revTx" presStyleIdx="3" presStyleCnt="5">
        <dgm:presLayoutVars>
          <dgm:chMax val="1"/>
          <dgm:chPref val="1"/>
        </dgm:presLayoutVars>
      </dgm:prSet>
      <dgm:spPr/>
    </dgm:pt>
    <dgm:pt modelId="{5F42C304-9C4E-4D18-A621-648FD1982E9D}" type="pres">
      <dgm:prSet presAssocID="{329DC320-8868-4E2E-A7E9-C142E10A29CA}" presName="sibTrans" presStyleCnt="0"/>
      <dgm:spPr/>
    </dgm:pt>
    <dgm:pt modelId="{E6B88BCB-2776-4908-9DEE-B5105D4E95F5}" type="pres">
      <dgm:prSet presAssocID="{5D720283-D6EA-4084-A622-F142C7637B20}" presName="compNode" presStyleCnt="0"/>
      <dgm:spPr/>
    </dgm:pt>
    <dgm:pt modelId="{D10EF9DC-06E6-4205-AFE2-00DC2CD4653E}" type="pres">
      <dgm:prSet presAssocID="{5D720283-D6EA-4084-A622-F142C7637B20}" presName="iconBgRect" presStyleLbl="bgShp" presStyleIdx="4" presStyleCnt="5"/>
      <dgm:spPr/>
    </dgm:pt>
    <dgm:pt modelId="{81C4D13E-63C8-4051-A55B-2A4FF4A951F1}" type="pres">
      <dgm:prSet presAssocID="{5D720283-D6EA-4084-A622-F142C7637B2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5107ED16-0616-4594-9419-70546E36A44C}" type="pres">
      <dgm:prSet presAssocID="{5D720283-D6EA-4084-A622-F142C7637B20}" presName="spaceRect" presStyleCnt="0"/>
      <dgm:spPr/>
    </dgm:pt>
    <dgm:pt modelId="{2D4F1204-BB04-4A25-9F7A-A9EBDAA8EDEA}" type="pres">
      <dgm:prSet presAssocID="{5D720283-D6EA-4084-A622-F142C7637B2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D1A2F1F-A5B5-4037-AE7B-F5CD5B1FE754}" type="presOf" srcId="{5D720283-D6EA-4084-A622-F142C7637B20}" destId="{2D4F1204-BB04-4A25-9F7A-A9EBDAA8EDEA}" srcOrd="0" destOrd="0" presId="urn:microsoft.com/office/officeart/2018/5/layout/IconCircleLabelList"/>
    <dgm:cxn modelId="{91868F27-DBB4-4D54-8896-038DDD79B4F0}" type="presOf" srcId="{5B1B6138-B543-4CB5-89BC-6846F2AED904}" destId="{CA2C4D94-50D3-4A26-ABEC-01276DEC938F}" srcOrd="0" destOrd="0" presId="urn:microsoft.com/office/officeart/2018/5/layout/IconCircleLabelList"/>
    <dgm:cxn modelId="{31EEEE64-CE3F-4BCD-AA45-36E88DBC057B}" type="presOf" srcId="{237BA678-9661-4CDE-8FC4-0D2C41E03D14}" destId="{C238DC3F-180E-4185-8582-9490352EE816}" srcOrd="0" destOrd="0" presId="urn:microsoft.com/office/officeart/2018/5/layout/IconCircleLabelList"/>
    <dgm:cxn modelId="{C1ACB04F-E985-45CC-AEDA-7742290DA732}" srcId="{2CAE9BEF-717A-410F-B332-314B99858866}" destId="{5B1B6138-B543-4CB5-89BC-6846F2AED904}" srcOrd="1" destOrd="0" parTransId="{99417860-3577-4768-90DA-80A7B2896B8D}" sibTransId="{AD29A5C4-3DBF-4A42-B9CF-ED6461BBFAA5}"/>
    <dgm:cxn modelId="{2A18CB58-47FE-4E6C-8A23-D4E8DF468F21}" type="presOf" srcId="{2CAE9BEF-717A-410F-B332-314B99858866}" destId="{C05898AB-C17D-4801-B934-BCE86E3F85E7}" srcOrd="0" destOrd="0" presId="urn:microsoft.com/office/officeart/2018/5/layout/IconCircleLabelList"/>
    <dgm:cxn modelId="{B3448386-12E8-40AC-94C1-DAF6DE23EF95}" srcId="{2CAE9BEF-717A-410F-B332-314B99858866}" destId="{270D3EED-7113-4F9C-9E6B-DAC06DFE0483}" srcOrd="3" destOrd="0" parTransId="{05E8C6B2-49AF-434B-AEB1-885C304DAD18}" sibTransId="{329DC320-8868-4E2E-A7E9-C142E10A29CA}"/>
    <dgm:cxn modelId="{FEFB2D97-CB19-48F0-8C7F-B91C018C798C}" type="presOf" srcId="{270D3EED-7113-4F9C-9E6B-DAC06DFE0483}" destId="{89C589A7-AF20-447C-9177-C43E71435BFA}" srcOrd="0" destOrd="0" presId="urn:microsoft.com/office/officeart/2018/5/layout/IconCircleLabelList"/>
    <dgm:cxn modelId="{43380BA7-BB6A-40D1-A17A-C2CC81B62AB0}" srcId="{2CAE9BEF-717A-410F-B332-314B99858866}" destId="{5D720283-D6EA-4084-A622-F142C7637B20}" srcOrd="4" destOrd="0" parTransId="{9B0318A3-C083-4831-8608-46349ADAF21E}" sibTransId="{625CF33F-A13A-4172-B6F6-96B7C3D7F359}"/>
    <dgm:cxn modelId="{3C3097DB-F024-4254-BF80-732FC558967E}" srcId="{2CAE9BEF-717A-410F-B332-314B99858866}" destId="{E1B6084C-6278-44D4-9E22-334F68BC268C}" srcOrd="2" destOrd="0" parTransId="{C9041983-AF43-4B98-9872-04E6B988AE11}" sibTransId="{44873636-4CF2-4774-898E-57CD8B5DC13F}"/>
    <dgm:cxn modelId="{03867FEE-E853-4B43-A40C-C3FFDC56FF46}" srcId="{2CAE9BEF-717A-410F-B332-314B99858866}" destId="{237BA678-9661-4CDE-8FC4-0D2C41E03D14}" srcOrd="0" destOrd="0" parTransId="{0971A9F9-F08E-40E7-B827-4CD14B99DF09}" sibTransId="{E037F3C8-784D-4138-A99C-0FCBC609BB4B}"/>
    <dgm:cxn modelId="{CACE1BFB-3D64-4010-97FC-7E989E6ABD22}" type="presOf" srcId="{E1B6084C-6278-44D4-9E22-334F68BC268C}" destId="{0B508912-6853-4606-B59C-7473AD8EFDAF}" srcOrd="0" destOrd="0" presId="urn:microsoft.com/office/officeart/2018/5/layout/IconCircleLabelList"/>
    <dgm:cxn modelId="{B3D2E61C-F9A3-44F1-BE6E-1F1D843B22D0}" type="presParOf" srcId="{C05898AB-C17D-4801-B934-BCE86E3F85E7}" destId="{FE0F7146-3064-4DE9-B1B0-AFF537958ABC}" srcOrd="0" destOrd="0" presId="urn:microsoft.com/office/officeart/2018/5/layout/IconCircleLabelList"/>
    <dgm:cxn modelId="{9A99DFC1-AB34-441A-A967-10B3125B2C9A}" type="presParOf" srcId="{FE0F7146-3064-4DE9-B1B0-AFF537958ABC}" destId="{313CD759-8036-4D35-9020-D6BC1768BE69}" srcOrd="0" destOrd="0" presId="urn:microsoft.com/office/officeart/2018/5/layout/IconCircleLabelList"/>
    <dgm:cxn modelId="{9D8F2768-A90F-4FD7-BCB5-0DEC474687C4}" type="presParOf" srcId="{FE0F7146-3064-4DE9-B1B0-AFF537958ABC}" destId="{1D3EE816-26BE-47E5-8C70-345A3AC755CE}" srcOrd="1" destOrd="0" presId="urn:microsoft.com/office/officeart/2018/5/layout/IconCircleLabelList"/>
    <dgm:cxn modelId="{D4157953-24CE-4379-B2B0-AA101BA2E480}" type="presParOf" srcId="{FE0F7146-3064-4DE9-B1B0-AFF537958ABC}" destId="{AF0D1BD7-44BC-4504-B08A-4201325480D5}" srcOrd="2" destOrd="0" presId="urn:microsoft.com/office/officeart/2018/5/layout/IconCircleLabelList"/>
    <dgm:cxn modelId="{BE01199F-6C59-4E86-AD9D-C11D559913DF}" type="presParOf" srcId="{FE0F7146-3064-4DE9-B1B0-AFF537958ABC}" destId="{C238DC3F-180E-4185-8582-9490352EE816}" srcOrd="3" destOrd="0" presId="urn:microsoft.com/office/officeart/2018/5/layout/IconCircleLabelList"/>
    <dgm:cxn modelId="{6C14AB02-7648-4C95-96FE-8A3305CB505C}" type="presParOf" srcId="{C05898AB-C17D-4801-B934-BCE86E3F85E7}" destId="{47DC0319-7DC5-45B3-85B7-BECE872E17E3}" srcOrd="1" destOrd="0" presId="urn:microsoft.com/office/officeart/2018/5/layout/IconCircleLabelList"/>
    <dgm:cxn modelId="{35E2C913-B9EE-4924-BB9B-5DF3F0057BA3}" type="presParOf" srcId="{C05898AB-C17D-4801-B934-BCE86E3F85E7}" destId="{6489C509-8B44-42A5-9436-5B816D9E2029}" srcOrd="2" destOrd="0" presId="urn:microsoft.com/office/officeart/2018/5/layout/IconCircleLabelList"/>
    <dgm:cxn modelId="{E17FAA7D-84F2-4C2F-B33A-834FAE474919}" type="presParOf" srcId="{6489C509-8B44-42A5-9436-5B816D9E2029}" destId="{BC6C1A9B-CBB4-46BC-B232-06654635F8DA}" srcOrd="0" destOrd="0" presId="urn:microsoft.com/office/officeart/2018/5/layout/IconCircleLabelList"/>
    <dgm:cxn modelId="{D4E5FCF3-D9B4-4D2D-B470-4B2810675042}" type="presParOf" srcId="{6489C509-8B44-42A5-9436-5B816D9E2029}" destId="{ACF333B0-1630-44A6-8D52-B56970E7FECD}" srcOrd="1" destOrd="0" presId="urn:microsoft.com/office/officeart/2018/5/layout/IconCircleLabelList"/>
    <dgm:cxn modelId="{98CEE1EF-4586-4ADD-9EAE-C787EFC1A402}" type="presParOf" srcId="{6489C509-8B44-42A5-9436-5B816D9E2029}" destId="{1842EA8F-6FFF-4CFE-8F5C-8D717C7F6957}" srcOrd="2" destOrd="0" presId="urn:microsoft.com/office/officeart/2018/5/layout/IconCircleLabelList"/>
    <dgm:cxn modelId="{D403F59B-8AF0-4F13-963C-B36B55B9FE69}" type="presParOf" srcId="{6489C509-8B44-42A5-9436-5B816D9E2029}" destId="{CA2C4D94-50D3-4A26-ABEC-01276DEC938F}" srcOrd="3" destOrd="0" presId="urn:microsoft.com/office/officeart/2018/5/layout/IconCircleLabelList"/>
    <dgm:cxn modelId="{42D25B12-F72F-45AE-BFA2-FD996180E04D}" type="presParOf" srcId="{C05898AB-C17D-4801-B934-BCE86E3F85E7}" destId="{755E1204-4B92-4CC1-8744-81E0A90F80E6}" srcOrd="3" destOrd="0" presId="urn:microsoft.com/office/officeart/2018/5/layout/IconCircleLabelList"/>
    <dgm:cxn modelId="{E9E5AC90-8CA8-49E4-B519-B3A4A8F021A8}" type="presParOf" srcId="{C05898AB-C17D-4801-B934-BCE86E3F85E7}" destId="{6B67E07B-D0C8-438D-8835-315BCF354F03}" srcOrd="4" destOrd="0" presId="urn:microsoft.com/office/officeart/2018/5/layout/IconCircleLabelList"/>
    <dgm:cxn modelId="{61F7D9BA-80BF-45B6-8798-EA71945F8F34}" type="presParOf" srcId="{6B67E07B-D0C8-438D-8835-315BCF354F03}" destId="{F7D492DE-6711-4D75-94BA-D77AA9F20BE2}" srcOrd="0" destOrd="0" presId="urn:microsoft.com/office/officeart/2018/5/layout/IconCircleLabelList"/>
    <dgm:cxn modelId="{FDDA528D-F4B4-4498-B325-89D82C938531}" type="presParOf" srcId="{6B67E07B-D0C8-438D-8835-315BCF354F03}" destId="{3F6194EB-BA3E-4DA2-B602-21FFFF705686}" srcOrd="1" destOrd="0" presId="urn:microsoft.com/office/officeart/2018/5/layout/IconCircleLabelList"/>
    <dgm:cxn modelId="{741B4A05-C358-4FC1-91CF-6117BF4BF60A}" type="presParOf" srcId="{6B67E07B-D0C8-438D-8835-315BCF354F03}" destId="{056FEF46-7054-4A9F-97C9-5FC2B9802D63}" srcOrd="2" destOrd="0" presId="urn:microsoft.com/office/officeart/2018/5/layout/IconCircleLabelList"/>
    <dgm:cxn modelId="{8CBEF3FF-CC10-4BB4-AB01-18282B3DD491}" type="presParOf" srcId="{6B67E07B-D0C8-438D-8835-315BCF354F03}" destId="{0B508912-6853-4606-B59C-7473AD8EFDAF}" srcOrd="3" destOrd="0" presId="urn:microsoft.com/office/officeart/2018/5/layout/IconCircleLabelList"/>
    <dgm:cxn modelId="{467C2644-5E0A-40B4-80E3-9BAB485AF1B4}" type="presParOf" srcId="{C05898AB-C17D-4801-B934-BCE86E3F85E7}" destId="{DF91A4D3-B4EF-4A98-B822-3CCBAFAC4F6A}" srcOrd="5" destOrd="0" presId="urn:microsoft.com/office/officeart/2018/5/layout/IconCircleLabelList"/>
    <dgm:cxn modelId="{8CA09562-49E6-4621-B88B-A86051FFFC63}" type="presParOf" srcId="{C05898AB-C17D-4801-B934-BCE86E3F85E7}" destId="{08B57564-98D0-4EC8-9324-500D36B9914F}" srcOrd="6" destOrd="0" presId="urn:microsoft.com/office/officeart/2018/5/layout/IconCircleLabelList"/>
    <dgm:cxn modelId="{55C2551E-31EC-47CC-BF7E-7EAAB8B77C29}" type="presParOf" srcId="{08B57564-98D0-4EC8-9324-500D36B9914F}" destId="{076822C1-3933-4F51-842A-BE949CC360C8}" srcOrd="0" destOrd="0" presId="urn:microsoft.com/office/officeart/2018/5/layout/IconCircleLabelList"/>
    <dgm:cxn modelId="{720AE605-BB35-4CF7-BA5F-097C9E6252A9}" type="presParOf" srcId="{08B57564-98D0-4EC8-9324-500D36B9914F}" destId="{76715378-B336-4A81-8B85-8E6134E029F5}" srcOrd="1" destOrd="0" presId="urn:microsoft.com/office/officeart/2018/5/layout/IconCircleLabelList"/>
    <dgm:cxn modelId="{CBBD4C57-329A-4E8F-BE79-B572862B1283}" type="presParOf" srcId="{08B57564-98D0-4EC8-9324-500D36B9914F}" destId="{E128D3E9-51B7-405E-82D4-D5CF40C03CB0}" srcOrd="2" destOrd="0" presId="urn:microsoft.com/office/officeart/2018/5/layout/IconCircleLabelList"/>
    <dgm:cxn modelId="{1FC817B0-2E87-44F3-8E2D-AC72326E496B}" type="presParOf" srcId="{08B57564-98D0-4EC8-9324-500D36B9914F}" destId="{89C589A7-AF20-447C-9177-C43E71435BFA}" srcOrd="3" destOrd="0" presId="urn:microsoft.com/office/officeart/2018/5/layout/IconCircleLabelList"/>
    <dgm:cxn modelId="{0DB8F4B0-EE3B-42CB-B092-7196F12958D6}" type="presParOf" srcId="{C05898AB-C17D-4801-B934-BCE86E3F85E7}" destId="{5F42C304-9C4E-4D18-A621-648FD1982E9D}" srcOrd="7" destOrd="0" presId="urn:microsoft.com/office/officeart/2018/5/layout/IconCircleLabelList"/>
    <dgm:cxn modelId="{85BF5761-4E56-43DC-8F11-16ADD8E86D3A}" type="presParOf" srcId="{C05898AB-C17D-4801-B934-BCE86E3F85E7}" destId="{E6B88BCB-2776-4908-9DEE-B5105D4E95F5}" srcOrd="8" destOrd="0" presId="urn:microsoft.com/office/officeart/2018/5/layout/IconCircleLabelList"/>
    <dgm:cxn modelId="{F6189277-BEB2-4995-A332-C097E67DFBBE}" type="presParOf" srcId="{E6B88BCB-2776-4908-9DEE-B5105D4E95F5}" destId="{D10EF9DC-06E6-4205-AFE2-00DC2CD4653E}" srcOrd="0" destOrd="0" presId="urn:microsoft.com/office/officeart/2018/5/layout/IconCircleLabelList"/>
    <dgm:cxn modelId="{ECB82569-78ED-4FD3-A06B-3E88D3E8C22A}" type="presParOf" srcId="{E6B88BCB-2776-4908-9DEE-B5105D4E95F5}" destId="{81C4D13E-63C8-4051-A55B-2A4FF4A951F1}" srcOrd="1" destOrd="0" presId="urn:microsoft.com/office/officeart/2018/5/layout/IconCircleLabelList"/>
    <dgm:cxn modelId="{325FC77D-A7A9-4E95-85BE-ADA9D368F27F}" type="presParOf" srcId="{E6B88BCB-2776-4908-9DEE-B5105D4E95F5}" destId="{5107ED16-0616-4594-9419-70546E36A44C}" srcOrd="2" destOrd="0" presId="urn:microsoft.com/office/officeart/2018/5/layout/IconCircleLabelList"/>
    <dgm:cxn modelId="{6680482A-206D-45C3-8AA0-88389DF89107}" type="presParOf" srcId="{E6B88BCB-2776-4908-9DEE-B5105D4E95F5}" destId="{2D4F1204-BB04-4A25-9F7A-A9EBDAA8EDE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A45D14-B5B2-4523-94A7-12702DDFCF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EF252EE-B84F-4BD0-B709-9C551B44D1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NetBeans IDE 8.0.2</a:t>
          </a:r>
        </a:p>
      </dgm:t>
    </dgm:pt>
    <dgm:pt modelId="{1AF644C9-F119-42FB-B2CD-8BE3D23FAA27}" type="parTrans" cxnId="{7391D455-190E-4A80-9510-7BFDF9AAB110}">
      <dgm:prSet/>
      <dgm:spPr/>
      <dgm:t>
        <a:bodyPr/>
        <a:lstStyle/>
        <a:p>
          <a:endParaRPr lang="en-US"/>
        </a:p>
      </dgm:t>
    </dgm:pt>
    <dgm:pt modelId="{6BF5463F-4D1F-406A-978D-DDDF9C0B066B}" type="sibTrans" cxnId="{7391D455-190E-4A80-9510-7BFDF9AAB110}">
      <dgm:prSet/>
      <dgm:spPr/>
      <dgm:t>
        <a:bodyPr/>
        <a:lstStyle/>
        <a:p>
          <a:endParaRPr lang="en-US"/>
        </a:p>
      </dgm:t>
    </dgm:pt>
    <dgm:pt modelId="{91ED3358-B68C-4A47-9DFB-BD3FEBB4E2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 Browser: IE 10 or above, Mozilla FF 31 and above or Google Chrome</a:t>
          </a:r>
        </a:p>
      </dgm:t>
    </dgm:pt>
    <dgm:pt modelId="{10F5D945-86EE-43BF-B663-3969F6C98185}" type="parTrans" cxnId="{A7D9B8D2-A955-4ED3-85D9-1E4BC340BDA6}">
      <dgm:prSet/>
      <dgm:spPr/>
      <dgm:t>
        <a:bodyPr/>
        <a:lstStyle/>
        <a:p>
          <a:endParaRPr lang="en-US"/>
        </a:p>
      </dgm:t>
    </dgm:pt>
    <dgm:pt modelId="{82D6BCFA-4487-482B-8A69-FCCDEE087437}" type="sibTrans" cxnId="{A7D9B8D2-A955-4ED3-85D9-1E4BC340BDA6}">
      <dgm:prSet/>
      <dgm:spPr/>
      <dgm:t>
        <a:bodyPr/>
        <a:lstStyle/>
        <a:p>
          <a:endParaRPr lang="en-US"/>
        </a:p>
      </dgm:t>
    </dgm:pt>
    <dgm:pt modelId="{7BD67DD6-1792-4F13-A656-E5237B69A1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Operating System: Windows (Vista/7 or above) / Mac</a:t>
          </a:r>
          <a:endParaRPr lang="en-US" dirty="0"/>
        </a:p>
      </dgm:t>
    </dgm:pt>
    <dgm:pt modelId="{857D4093-F1E1-42AD-8DDF-82BD1236B298}" type="parTrans" cxnId="{C08F0893-4472-4D26-9ED1-439F520B1FBA}">
      <dgm:prSet/>
      <dgm:spPr/>
      <dgm:t>
        <a:bodyPr/>
        <a:lstStyle/>
        <a:p>
          <a:endParaRPr lang="en-US"/>
        </a:p>
      </dgm:t>
    </dgm:pt>
    <dgm:pt modelId="{6875F446-64C7-432E-8AFE-9101B6568F33}" type="sibTrans" cxnId="{C08F0893-4472-4D26-9ED1-439F520B1FBA}">
      <dgm:prSet/>
      <dgm:spPr/>
      <dgm:t>
        <a:bodyPr/>
        <a:lstStyle/>
        <a:p>
          <a:endParaRPr lang="en-US"/>
        </a:p>
      </dgm:t>
    </dgm:pt>
    <dgm:pt modelId="{19B7AA94-D22D-496B-A8E0-331AB84928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Java DB</a:t>
          </a:r>
        </a:p>
      </dgm:t>
    </dgm:pt>
    <dgm:pt modelId="{BD78E0FA-281F-4E22-900C-98EFDD717B41}" type="sibTrans" cxnId="{FCF0ED38-9C24-4F6E-914D-C5073A9011C7}">
      <dgm:prSet/>
      <dgm:spPr/>
      <dgm:t>
        <a:bodyPr/>
        <a:lstStyle/>
        <a:p>
          <a:endParaRPr lang="en-US"/>
        </a:p>
      </dgm:t>
    </dgm:pt>
    <dgm:pt modelId="{3EE49F29-F35B-4005-ADFB-546A6D85B2C9}" type="parTrans" cxnId="{FCF0ED38-9C24-4F6E-914D-C5073A9011C7}">
      <dgm:prSet/>
      <dgm:spPr/>
      <dgm:t>
        <a:bodyPr/>
        <a:lstStyle/>
        <a:p>
          <a:endParaRPr lang="en-US"/>
        </a:p>
      </dgm:t>
    </dgm:pt>
    <dgm:pt modelId="{FD5CF992-28D6-4775-B273-243123F5FF6B}" type="pres">
      <dgm:prSet presAssocID="{4FA45D14-B5B2-4523-94A7-12702DDFCFCC}" presName="root" presStyleCnt="0">
        <dgm:presLayoutVars>
          <dgm:dir/>
          <dgm:resizeHandles val="exact"/>
        </dgm:presLayoutVars>
      </dgm:prSet>
      <dgm:spPr/>
    </dgm:pt>
    <dgm:pt modelId="{11BBEFC8-8891-4179-B1BE-03B9A4C41A0D}" type="pres">
      <dgm:prSet presAssocID="{EEF252EE-B84F-4BD0-B709-9C551B44D189}" presName="compNode" presStyleCnt="0"/>
      <dgm:spPr/>
    </dgm:pt>
    <dgm:pt modelId="{C82B6091-77FF-4492-85C8-49631DAC62A3}" type="pres">
      <dgm:prSet presAssocID="{EEF252EE-B84F-4BD0-B709-9C551B44D189}" presName="bgRect" presStyleLbl="bgShp" presStyleIdx="0" presStyleCnt="4"/>
      <dgm:spPr/>
    </dgm:pt>
    <dgm:pt modelId="{10954626-4BCB-437A-A508-BC847B1A3DA3}" type="pres">
      <dgm:prSet presAssocID="{EEF252EE-B84F-4BD0-B709-9C551B44D18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C96780CB-D4E4-4193-88A6-FF43372774F6}" type="pres">
      <dgm:prSet presAssocID="{EEF252EE-B84F-4BD0-B709-9C551B44D189}" presName="spaceRect" presStyleCnt="0"/>
      <dgm:spPr/>
    </dgm:pt>
    <dgm:pt modelId="{4A92E18A-0ED7-4FA6-AFAB-E7F25807F9AE}" type="pres">
      <dgm:prSet presAssocID="{EEF252EE-B84F-4BD0-B709-9C551B44D189}" presName="parTx" presStyleLbl="revTx" presStyleIdx="0" presStyleCnt="4">
        <dgm:presLayoutVars>
          <dgm:chMax val="0"/>
          <dgm:chPref val="0"/>
        </dgm:presLayoutVars>
      </dgm:prSet>
      <dgm:spPr/>
    </dgm:pt>
    <dgm:pt modelId="{A895EE9D-DA56-4BA9-A833-2A220F7A0FEC}" type="pres">
      <dgm:prSet presAssocID="{6BF5463F-4D1F-406A-978D-DDDF9C0B066B}" presName="sibTrans" presStyleCnt="0"/>
      <dgm:spPr/>
    </dgm:pt>
    <dgm:pt modelId="{6B9C9FE2-CCB0-426A-A23D-EEECF85B8129}" type="pres">
      <dgm:prSet presAssocID="{19B7AA94-D22D-496B-A8E0-331AB8492844}" presName="compNode" presStyleCnt="0"/>
      <dgm:spPr/>
    </dgm:pt>
    <dgm:pt modelId="{2DDC7E24-F389-45CD-8539-A925AC0BCD79}" type="pres">
      <dgm:prSet presAssocID="{19B7AA94-D22D-496B-A8E0-331AB8492844}" presName="bgRect" presStyleLbl="bgShp" presStyleIdx="1" presStyleCnt="4"/>
      <dgm:spPr/>
    </dgm:pt>
    <dgm:pt modelId="{3FCD7A99-3A3C-4253-BDE2-79383B5808E8}" type="pres">
      <dgm:prSet presAssocID="{19B7AA94-D22D-496B-A8E0-331AB849284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0822702-68BD-4A46-A9E2-79C238463AEA}" type="pres">
      <dgm:prSet presAssocID="{19B7AA94-D22D-496B-A8E0-331AB8492844}" presName="spaceRect" presStyleCnt="0"/>
      <dgm:spPr/>
    </dgm:pt>
    <dgm:pt modelId="{1AB75745-8657-4817-855D-15D803059D9F}" type="pres">
      <dgm:prSet presAssocID="{19B7AA94-D22D-496B-A8E0-331AB8492844}" presName="parTx" presStyleLbl="revTx" presStyleIdx="1" presStyleCnt="4">
        <dgm:presLayoutVars>
          <dgm:chMax val="0"/>
          <dgm:chPref val="0"/>
        </dgm:presLayoutVars>
      </dgm:prSet>
      <dgm:spPr/>
    </dgm:pt>
    <dgm:pt modelId="{727D128D-7B35-4369-B0F7-7B6E375294A2}" type="pres">
      <dgm:prSet presAssocID="{BD78E0FA-281F-4E22-900C-98EFDD717B41}" presName="sibTrans" presStyleCnt="0"/>
      <dgm:spPr/>
    </dgm:pt>
    <dgm:pt modelId="{B20E7C4E-D5B9-488D-9BE4-2589CE398958}" type="pres">
      <dgm:prSet presAssocID="{91ED3358-B68C-4A47-9DFB-BD3FEBB4E2CB}" presName="compNode" presStyleCnt="0"/>
      <dgm:spPr/>
    </dgm:pt>
    <dgm:pt modelId="{DE1A3DFD-15A9-48D2-BE29-288928044E23}" type="pres">
      <dgm:prSet presAssocID="{91ED3358-B68C-4A47-9DFB-BD3FEBB4E2CB}" presName="bgRect" presStyleLbl="bgShp" presStyleIdx="2" presStyleCnt="4"/>
      <dgm:spPr/>
    </dgm:pt>
    <dgm:pt modelId="{9917E021-048A-49EE-B62A-38CDBA3CE2B3}" type="pres">
      <dgm:prSet presAssocID="{91ED3358-B68C-4A47-9DFB-BD3FEBB4E2C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8C5775CB-BE48-4A40-9D9B-098A5593EAA8}" type="pres">
      <dgm:prSet presAssocID="{91ED3358-B68C-4A47-9DFB-BD3FEBB4E2CB}" presName="spaceRect" presStyleCnt="0"/>
      <dgm:spPr/>
    </dgm:pt>
    <dgm:pt modelId="{A9E2242F-B92D-4B7B-97EE-07DFE2DB9032}" type="pres">
      <dgm:prSet presAssocID="{91ED3358-B68C-4A47-9DFB-BD3FEBB4E2CB}" presName="parTx" presStyleLbl="revTx" presStyleIdx="2" presStyleCnt="4">
        <dgm:presLayoutVars>
          <dgm:chMax val="0"/>
          <dgm:chPref val="0"/>
        </dgm:presLayoutVars>
      </dgm:prSet>
      <dgm:spPr/>
    </dgm:pt>
    <dgm:pt modelId="{5C456915-3AB9-44D2-8132-8C3D9B02028A}" type="pres">
      <dgm:prSet presAssocID="{82D6BCFA-4487-482B-8A69-FCCDEE087437}" presName="sibTrans" presStyleCnt="0"/>
      <dgm:spPr/>
    </dgm:pt>
    <dgm:pt modelId="{BF0E346F-BF13-4E0A-8C1B-CA934E958DEF}" type="pres">
      <dgm:prSet presAssocID="{7BD67DD6-1792-4F13-A656-E5237B69A1DF}" presName="compNode" presStyleCnt="0"/>
      <dgm:spPr/>
    </dgm:pt>
    <dgm:pt modelId="{C799E161-33FB-4401-9D0B-3E55FE4B8838}" type="pres">
      <dgm:prSet presAssocID="{7BD67DD6-1792-4F13-A656-E5237B69A1DF}" presName="bgRect" presStyleLbl="bgShp" presStyleIdx="3" presStyleCnt="4"/>
      <dgm:spPr/>
    </dgm:pt>
    <dgm:pt modelId="{9B7EBBE8-6ECC-4700-A197-F1580BC530B9}" type="pres">
      <dgm:prSet presAssocID="{7BD67DD6-1792-4F13-A656-E5237B69A1D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0790517-D188-4BE1-AF67-616B20CB0DCF}" type="pres">
      <dgm:prSet presAssocID="{7BD67DD6-1792-4F13-A656-E5237B69A1DF}" presName="spaceRect" presStyleCnt="0"/>
      <dgm:spPr/>
    </dgm:pt>
    <dgm:pt modelId="{604CDCB4-D8BF-493F-A33D-FA4E80DE82F8}" type="pres">
      <dgm:prSet presAssocID="{7BD67DD6-1792-4F13-A656-E5237B69A1D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447CE1A-4B78-4373-8AB6-8D1A98EAFFFD}" type="presOf" srcId="{91ED3358-B68C-4A47-9DFB-BD3FEBB4E2CB}" destId="{A9E2242F-B92D-4B7B-97EE-07DFE2DB9032}" srcOrd="0" destOrd="0" presId="urn:microsoft.com/office/officeart/2018/2/layout/IconVerticalSolidList"/>
    <dgm:cxn modelId="{5E240B25-DAE8-48E8-9C16-18C18EA514C0}" type="presOf" srcId="{7BD67DD6-1792-4F13-A656-E5237B69A1DF}" destId="{604CDCB4-D8BF-493F-A33D-FA4E80DE82F8}" srcOrd="0" destOrd="0" presId="urn:microsoft.com/office/officeart/2018/2/layout/IconVerticalSolidList"/>
    <dgm:cxn modelId="{FCF0ED38-9C24-4F6E-914D-C5073A9011C7}" srcId="{4FA45D14-B5B2-4523-94A7-12702DDFCFCC}" destId="{19B7AA94-D22D-496B-A8E0-331AB8492844}" srcOrd="1" destOrd="0" parTransId="{3EE49F29-F35B-4005-ADFB-546A6D85B2C9}" sibTransId="{BD78E0FA-281F-4E22-900C-98EFDD717B41}"/>
    <dgm:cxn modelId="{B551403C-836D-497E-A222-C580088741EA}" type="presOf" srcId="{EEF252EE-B84F-4BD0-B709-9C551B44D189}" destId="{4A92E18A-0ED7-4FA6-AFAB-E7F25807F9AE}" srcOrd="0" destOrd="0" presId="urn:microsoft.com/office/officeart/2018/2/layout/IconVerticalSolidList"/>
    <dgm:cxn modelId="{7391D455-190E-4A80-9510-7BFDF9AAB110}" srcId="{4FA45D14-B5B2-4523-94A7-12702DDFCFCC}" destId="{EEF252EE-B84F-4BD0-B709-9C551B44D189}" srcOrd="0" destOrd="0" parTransId="{1AF644C9-F119-42FB-B2CD-8BE3D23FAA27}" sibTransId="{6BF5463F-4D1F-406A-978D-DDDF9C0B066B}"/>
    <dgm:cxn modelId="{C08F0893-4472-4D26-9ED1-439F520B1FBA}" srcId="{4FA45D14-B5B2-4523-94A7-12702DDFCFCC}" destId="{7BD67DD6-1792-4F13-A656-E5237B69A1DF}" srcOrd="3" destOrd="0" parTransId="{857D4093-F1E1-42AD-8DDF-82BD1236B298}" sibTransId="{6875F446-64C7-432E-8AFE-9101B6568F33}"/>
    <dgm:cxn modelId="{28BF6D93-CAF2-4389-A741-18D9BE102550}" type="presOf" srcId="{4FA45D14-B5B2-4523-94A7-12702DDFCFCC}" destId="{FD5CF992-28D6-4775-B273-243123F5FF6B}" srcOrd="0" destOrd="0" presId="urn:microsoft.com/office/officeart/2018/2/layout/IconVerticalSolidList"/>
    <dgm:cxn modelId="{2953E7BB-92BA-480B-918A-CC06F73E60E9}" type="presOf" srcId="{19B7AA94-D22D-496B-A8E0-331AB8492844}" destId="{1AB75745-8657-4817-855D-15D803059D9F}" srcOrd="0" destOrd="0" presId="urn:microsoft.com/office/officeart/2018/2/layout/IconVerticalSolidList"/>
    <dgm:cxn modelId="{A7D9B8D2-A955-4ED3-85D9-1E4BC340BDA6}" srcId="{4FA45D14-B5B2-4523-94A7-12702DDFCFCC}" destId="{91ED3358-B68C-4A47-9DFB-BD3FEBB4E2CB}" srcOrd="2" destOrd="0" parTransId="{10F5D945-86EE-43BF-B663-3969F6C98185}" sibTransId="{82D6BCFA-4487-482B-8A69-FCCDEE087437}"/>
    <dgm:cxn modelId="{C8494D8D-938A-4A98-99BB-057DAFDF44F6}" type="presParOf" srcId="{FD5CF992-28D6-4775-B273-243123F5FF6B}" destId="{11BBEFC8-8891-4179-B1BE-03B9A4C41A0D}" srcOrd="0" destOrd="0" presId="urn:microsoft.com/office/officeart/2018/2/layout/IconVerticalSolidList"/>
    <dgm:cxn modelId="{CD75E865-6317-4B23-ADD4-0A4E5111D780}" type="presParOf" srcId="{11BBEFC8-8891-4179-B1BE-03B9A4C41A0D}" destId="{C82B6091-77FF-4492-85C8-49631DAC62A3}" srcOrd="0" destOrd="0" presId="urn:microsoft.com/office/officeart/2018/2/layout/IconVerticalSolidList"/>
    <dgm:cxn modelId="{85379912-723A-4D01-B9BE-2AA51866D879}" type="presParOf" srcId="{11BBEFC8-8891-4179-B1BE-03B9A4C41A0D}" destId="{10954626-4BCB-437A-A508-BC847B1A3DA3}" srcOrd="1" destOrd="0" presId="urn:microsoft.com/office/officeart/2018/2/layout/IconVerticalSolidList"/>
    <dgm:cxn modelId="{80CBBEF8-606B-4C71-8C4C-86D1EDB223FF}" type="presParOf" srcId="{11BBEFC8-8891-4179-B1BE-03B9A4C41A0D}" destId="{C96780CB-D4E4-4193-88A6-FF43372774F6}" srcOrd="2" destOrd="0" presId="urn:microsoft.com/office/officeart/2018/2/layout/IconVerticalSolidList"/>
    <dgm:cxn modelId="{28C3B7F8-1D49-470C-8DA0-7BE63CD928D0}" type="presParOf" srcId="{11BBEFC8-8891-4179-B1BE-03B9A4C41A0D}" destId="{4A92E18A-0ED7-4FA6-AFAB-E7F25807F9AE}" srcOrd="3" destOrd="0" presId="urn:microsoft.com/office/officeart/2018/2/layout/IconVerticalSolidList"/>
    <dgm:cxn modelId="{3868F2A3-E5AA-49B1-8DCA-1E1EA1367267}" type="presParOf" srcId="{FD5CF992-28D6-4775-B273-243123F5FF6B}" destId="{A895EE9D-DA56-4BA9-A833-2A220F7A0FEC}" srcOrd="1" destOrd="0" presId="urn:microsoft.com/office/officeart/2018/2/layout/IconVerticalSolidList"/>
    <dgm:cxn modelId="{9DAB018B-B384-4675-A533-A9C2989D1C90}" type="presParOf" srcId="{FD5CF992-28D6-4775-B273-243123F5FF6B}" destId="{6B9C9FE2-CCB0-426A-A23D-EEECF85B8129}" srcOrd="2" destOrd="0" presId="urn:microsoft.com/office/officeart/2018/2/layout/IconVerticalSolidList"/>
    <dgm:cxn modelId="{235F92B5-E74E-445A-AFE9-C7B528B8B8E9}" type="presParOf" srcId="{6B9C9FE2-CCB0-426A-A23D-EEECF85B8129}" destId="{2DDC7E24-F389-45CD-8539-A925AC0BCD79}" srcOrd="0" destOrd="0" presId="urn:microsoft.com/office/officeart/2018/2/layout/IconVerticalSolidList"/>
    <dgm:cxn modelId="{DE134BFD-3B8C-43D8-89D4-691779E80783}" type="presParOf" srcId="{6B9C9FE2-CCB0-426A-A23D-EEECF85B8129}" destId="{3FCD7A99-3A3C-4253-BDE2-79383B5808E8}" srcOrd="1" destOrd="0" presId="urn:microsoft.com/office/officeart/2018/2/layout/IconVerticalSolidList"/>
    <dgm:cxn modelId="{B2BC1C83-4D3F-4D07-8123-4139C859D46E}" type="presParOf" srcId="{6B9C9FE2-CCB0-426A-A23D-EEECF85B8129}" destId="{20822702-68BD-4A46-A9E2-79C238463AEA}" srcOrd="2" destOrd="0" presId="urn:microsoft.com/office/officeart/2018/2/layout/IconVerticalSolidList"/>
    <dgm:cxn modelId="{454C2FF0-FD88-40A5-9D12-AEF4EEFED911}" type="presParOf" srcId="{6B9C9FE2-CCB0-426A-A23D-EEECF85B8129}" destId="{1AB75745-8657-4817-855D-15D803059D9F}" srcOrd="3" destOrd="0" presId="urn:microsoft.com/office/officeart/2018/2/layout/IconVerticalSolidList"/>
    <dgm:cxn modelId="{17F64E0F-5F8C-47D2-8FC4-064A4D660EFB}" type="presParOf" srcId="{FD5CF992-28D6-4775-B273-243123F5FF6B}" destId="{727D128D-7B35-4369-B0F7-7B6E375294A2}" srcOrd="3" destOrd="0" presId="urn:microsoft.com/office/officeart/2018/2/layout/IconVerticalSolidList"/>
    <dgm:cxn modelId="{EC218744-7BC2-45EA-84CF-7190949CB02C}" type="presParOf" srcId="{FD5CF992-28D6-4775-B273-243123F5FF6B}" destId="{B20E7C4E-D5B9-488D-9BE4-2589CE398958}" srcOrd="4" destOrd="0" presId="urn:microsoft.com/office/officeart/2018/2/layout/IconVerticalSolidList"/>
    <dgm:cxn modelId="{0CA846A5-157D-4DB5-9BE5-E9ADDB0292E5}" type="presParOf" srcId="{B20E7C4E-D5B9-488D-9BE4-2589CE398958}" destId="{DE1A3DFD-15A9-48D2-BE29-288928044E23}" srcOrd="0" destOrd="0" presId="urn:microsoft.com/office/officeart/2018/2/layout/IconVerticalSolidList"/>
    <dgm:cxn modelId="{55727530-3BE3-4C56-B8BB-2E9C2FDEFB9F}" type="presParOf" srcId="{B20E7C4E-D5B9-488D-9BE4-2589CE398958}" destId="{9917E021-048A-49EE-B62A-38CDBA3CE2B3}" srcOrd="1" destOrd="0" presId="urn:microsoft.com/office/officeart/2018/2/layout/IconVerticalSolidList"/>
    <dgm:cxn modelId="{7F4E7D41-2953-489B-834C-EEAB627C963F}" type="presParOf" srcId="{B20E7C4E-D5B9-488D-9BE4-2589CE398958}" destId="{8C5775CB-BE48-4A40-9D9B-098A5593EAA8}" srcOrd="2" destOrd="0" presId="urn:microsoft.com/office/officeart/2018/2/layout/IconVerticalSolidList"/>
    <dgm:cxn modelId="{AF169A92-461B-4E13-9B3D-F51900C8A695}" type="presParOf" srcId="{B20E7C4E-D5B9-488D-9BE4-2589CE398958}" destId="{A9E2242F-B92D-4B7B-97EE-07DFE2DB9032}" srcOrd="3" destOrd="0" presId="urn:microsoft.com/office/officeart/2018/2/layout/IconVerticalSolidList"/>
    <dgm:cxn modelId="{461C56AB-4945-4664-93DD-BEAAB934A920}" type="presParOf" srcId="{FD5CF992-28D6-4775-B273-243123F5FF6B}" destId="{5C456915-3AB9-44D2-8132-8C3D9B02028A}" srcOrd="5" destOrd="0" presId="urn:microsoft.com/office/officeart/2018/2/layout/IconVerticalSolidList"/>
    <dgm:cxn modelId="{A6A539AC-53F4-4B02-805A-8652D884C58C}" type="presParOf" srcId="{FD5CF992-28D6-4775-B273-243123F5FF6B}" destId="{BF0E346F-BF13-4E0A-8C1B-CA934E958DEF}" srcOrd="6" destOrd="0" presId="urn:microsoft.com/office/officeart/2018/2/layout/IconVerticalSolidList"/>
    <dgm:cxn modelId="{BDEC0C8C-2A58-4E2C-9CDD-D23B050F6FEE}" type="presParOf" srcId="{BF0E346F-BF13-4E0A-8C1B-CA934E958DEF}" destId="{C799E161-33FB-4401-9D0B-3E55FE4B8838}" srcOrd="0" destOrd="0" presId="urn:microsoft.com/office/officeart/2018/2/layout/IconVerticalSolidList"/>
    <dgm:cxn modelId="{34729243-CFB1-4193-936C-A819F812817F}" type="presParOf" srcId="{BF0E346F-BF13-4E0A-8C1B-CA934E958DEF}" destId="{9B7EBBE8-6ECC-4700-A197-F1580BC530B9}" srcOrd="1" destOrd="0" presId="urn:microsoft.com/office/officeart/2018/2/layout/IconVerticalSolidList"/>
    <dgm:cxn modelId="{D70CCBFB-C057-4BFE-B866-A09095F0FC14}" type="presParOf" srcId="{BF0E346F-BF13-4E0A-8C1B-CA934E958DEF}" destId="{00790517-D188-4BE1-AF67-616B20CB0DCF}" srcOrd="2" destOrd="0" presId="urn:microsoft.com/office/officeart/2018/2/layout/IconVerticalSolidList"/>
    <dgm:cxn modelId="{23BA8D8A-10A7-461F-9CE8-EDAF696FF55B}" type="presParOf" srcId="{BF0E346F-BF13-4E0A-8C1B-CA934E958DEF}" destId="{604CDCB4-D8BF-493F-A33D-FA4E80DE82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CD759-8036-4D35-9020-D6BC1768BE69}">
      <dsp:nvSpPr>
        <dsp:cNvPr id="0" name=""/>
        <dsp:cNvSpPr/>
      </dsp:nvSpPr>
      <dsp:spPr>
        <a:xfrm>
          <a:off x="478800" y="1095669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3EE816-26BE-47E5-8C70-345A3AC755CE}">
      <dsp:nvSpPr>
        <dsp:cNvPr id="0" name=""/>
        <dsp:cNvSpPr/>
      </dsp:nvSpPr>
      <dsp:spPr>
        <a:xfrm>
          <a:off x="712800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38DC3F-180E-4185-8582-9490352EE816}">
      <dsp:nvSpPr>
        <dsp:cNvPr id="0" name=""/>
        <dsp:cNvSpPr/>
      </dsp:nvSpPr>
      <dsp:spPr>
        <a:xfrm>
          <a:off x="12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Requirements </a:t>
          </a:r>
        </a:p>
      </dsp:txBody>
      <dsp:txXfrm>
        <a:off x="127800" y="2535669"/>
        <a:ext cx="1800000" cy="720000"/>
      </dsp:txXfrm>
    </dsp:sp>
    <dsp:sp modelId="{BC6C1A9B-CBB4-46BC-B232-06654635F8DA}">
      <dsp:nvSpPr>
        <dsp:cNvPr id="0" name=""/>
        <dsp:cNvSpPr/>
      </dsp:nvSpPr>
      <dsp:spPr>
        <a:xfrm>
          <a:off x="2593800" y="1095669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F333B0-1630-44A6-8D52-B56970E7FECD}">
      <dsp:nvSpPr>
        <dsp:cNvPr id="0" name=""/>
        <dsp:cNvSpPr/>
      </dsp:nvSpPr>
      <dsp:spPr>
        <a:xfrm>
          <a:off x="282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C4D94-50D3-4A26-ABEC-01276DEC938F}">
      <dsp:nvSpPr>
        <dsp:cNvPr id="0" name=""/>
        <dsp:cNvSpPr/>
      </dsp:nvSpPr>
      <dsp:spPr>
        <a:xfrm>
          <a:off x="224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Analysis </a:t>
          </a:r>
        </a:p>
      </dsp:txBody>
      <dsp:txXfrm>
        <a:off x="2242800" y="2535669"/>
        <a:ext cx="1800000" cy="720000"/>
      </dsp:txXfrm>
    </dsp:sp>
    <dsp:sp modelId="{F7D492DE-6711-4D75-94BA-D77AA9F20BE2}">
      <dsp:nvSpPr>
        <dsp:cNvPr id="0" name=""/>
        <dsp:cNvSpPr/>
      </dsp:nvSpPr>
      <dsp:spPr>
        <a:xfrm>
          <a:off x="4708800" y="1095669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194EB-BA3E-4DA2-B602-21FFFF705686}">
      <dsp:nvSpPr>
        <dsp:cNvPr id="0" name=""/>
        <dsp:cNvSpPr/>
      </dsp:nvSpPr>
      <dsp:spPr>
        <a:xfrm>
          <a:off x="494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08912-6853-4606-B59C-7473AD8EFDAF}">
      <dsp:nvSpPr>
        <dsp:cNvPr id="0" name=""/>
        <dsp:cNvSpPr/>
      </dsp:nvSpPr>
      <dsp:spPr>
        <a:xfrm>
          <a:off x="435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Design</a:t>
          </a:r>
        </a:p>
      </dsp:txBody>
      <dsp:txXfrm>
        <a:off x="4357800" y="2535669"/>
        <a:ext cx="1800000" cy="720000"/>
      </dsp:txXfrm>
    </dsp:sp>
    <dsp:sp modelId="{076822C1-3933-4F51-842A-BE949CC360C8}">
      <dsp:nvSpPr>
        <dsp:cNvPr id="0" name=""/>
        <dsp:cNvSpPr/>
      </dsp:nvSpPr>
      <dsp:spPr>
        <a:xfrm>
          <a:off x="6823800" y="1095669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715378-B336-4A81-8B85-8E6134E029F5}">
      <dsp:nvSpPr>
        <dsp:cNvPr id="0" name=""/>
        <dsp:cNvSpPr/>
      </dsp:nvSpPr>
      <dsp:spPr>
        <a:xfrm>
          <a:off x="705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589A7-AF20-447C-9177-C43E71435BFA}">
      <dsp:nvSpPr>
        <dsp:cNvPr id="0" name=""/>
        <dsp:cNvSpPr/>
      </dsp:nvSpPr>
      <dsp:spPr>
        <a:xfrm>
          <a:off x="647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Implementation</a:t>
          </a:r>
        </a:p>
      </dsp:txBody>
      <dsp:txXfrm>
        <a:off x="6472800" y="2535669"/>
        <a:ext cx="1800000" cy="720000"/>
      </dsp:txXfrm>
    </dsp:sp>
    <dsp:sp modelId="{D10EF9DC-06E6-4205-AFE2-00DC2CD4653E}">
      <dsp:nvSpPr>
        <dsp:cNvPr id="0" name=""/>
        <dsp:cNvSpPr/>
      </dsp:nvSpPr>
      <dsp:spPr>
        <a:xfrm>
          <a:off x="8938800" y="1095669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C4D13E-63C8-4051-A55B-2A4FF4A951F1}">
      <dsp:nvSpPr>
        <dsp:cNvPr id="0" name=""/>
        <dsp:cNvSpPr/>
      </dsp:nvSpPr>
      <dsp:spPr>
        <a:xfrm>
          <a:off x="917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F1204-BB04-4A25-9F7A-A9EBDAA8EDEA}">
      <dsp:nvSpPr>
        <dsp:cNvPr id="0" name=""/>
        <dsp:cNvSpPr/>
      </dsp:nvSpPr>
      <dsp:spPr>
        <a:xfrm>
          <a:off x="858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Testing</a:t>
          </a:r>
        </a:p>
      </dsp:txBody>
      <dsp:txXfrm>
        <a:off x="8587800" y="2535669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2B6091-77FF-4492-85C8-49631DAC62A3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54626-4BCB-437A-A508-BC847B1A3DA3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2E18A-0ED7-4FA6-AFAB-E7F25807F9AE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NetBeans IDE 8.0.2</a:t>
          </a:r>
        </a:p>
      </dsp:txBody>
      <dsp:txXfrm>
        <a:off x="1429899" y="2442"/>
        <a:ext cx="5083704" cy="1238008"/>
      </dsp:txXfrm>
    </dsp:sp>
    <dsp:sp modelId="{2DDC7E24-F389-45CD-8539-A925AC0BCD79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CD7A99-3A3C-4253-BDE2-79383B5808E8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75745-8657-4817-855D-15D803059D9F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Java DB</a:t>
          </a:r>
        </a:p>
      </dsp:txBody>
      <dsp:txXfrm>
        <a:off x="1429899" y="1549953"/>
        <a:ext cx="5083704" cy="1238008"/>
      </dsp:txXfrm>
    </dsp:sp>
    <dsp:sp modelId="{DE1A3DFD-15A9-48D2-BE29-288928044E23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17E021-048A-49EE-B62A-38CDBA3CE2B3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2242F-B92D-4B7B-97EE-07DFE2DB9032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Web Browser: IE 10 or above, Mozilla FF 31 and above or Google Chrome</a:t>
          </a:r>
        </a:p>
      </dsp:txBody>
      <dsp:txXfrm>
        <a:off x="1429899" y="3097464"/>
        <a:ext cx="5083704" cy="1238008"/>
      </dsp:txXfrm>
    </dsp:sp>
    <dsp:sp modelId="{C799E161-33FB-4401-9D0B-3E55FE4B8838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7EBBE8-6ECC-4700-A197-F1580BC530B9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CDCB4-D8BF-493F-A33D-FA4E80DE82F8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Operating System: Windows (Vista/7 or above) / Mac</a:t>
          </a:r>
          <a:endParaRPr lang="en-US" sz="2200" kern="1200" dirty="0"/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E4E5-343A-4008-9443-F4A60789E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348D4-D56A-4E56-90ED-38CA29F91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655E9-C271-42BE-B694-983E997A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C3ED-9D1F-4DED-B109-81D4032D8E9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DFED0-425F-484C-A911-780E62F2A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8B282-3CF9-43B4-975B-533DEC0B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3A8A-3CE0-4CDC-9222-D1838883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8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00CF-0607-4374-B148-5D6A76FD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41E2A-4B9F-49B1-B898-A102A1DBC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DEC67-7178-4274-83F5-4082FDDBD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C3ED-9D1F-4DED-B109-81D4032D8E9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39598-CA03-4453-9E00-80E0D660F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02939-B983-42A7-BA18-13751784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3A8A-3CE0-4CDC-9222-D1838883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1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80D41-530C-4DB8-8988-56347E720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28100-FB57-4CE5-978C-740FD6E3E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90DA9-1926-4CFD-818E-E48A566A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C3ED-9D1F-4DED-B109-81D4032D8E9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798C6-DABF-4C02-9521-3EECBA20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AEA94-F970-4524-A4C7-88A5C653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3A8A-3CE0-4CDC-9222-D1838883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1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2F05-3BE0-4BBA-9DDE-84A350E0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C272E-0223-440C-B7D9-4750A9A63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7FFA7-A6AE-4954-AA7E-196120D8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C3ED-9D1F-4DED-B109-81D4032D8E9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FFA33-52EC-458B-9606-DDAF451AC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BB214-8B9F-4B17-9AD6-F5246DE2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3A8A-3CE0-4CDC-9222-D1838883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9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267F-975E-4859-89C5-C076E19B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310DF-EE8D-442F-9E99-0EBCCC8A5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1D722-2E69-4228-937B-F4151B3AC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C3ED-9D1F-4DED-B109-81D4032D8E9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D26C0-61DE-49A4-987D-80B414F3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C714A-1EE4-400E-95F5-8C6DA16B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3A8A-3CE0-4CDC-9222-D1838883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7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8D1D-CF22-4566-B6BA-C44311D0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BB89A-6206-4A2D-9FE5-CB14799D1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A2245-5E6D-48DD-9C03-6CFD93B99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96A8A-B6FF-4E5A-A76D-3A6AA6C5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C3ED-9D1F-4DED-B109-81D4032D8E9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4B586-4FC8-4E20-B8CD-9CDF061B4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12A6F-283D-4E1D-B40F-3FE6EC714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3A8A-3CE0-4CDC-9222-D1838883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0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48A3-C6A5-4FEB-B598-1E2D604F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EB3B9-D338-4B5A-A1F0-6B22902EB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6BC12-891B-42D8-B87A-871A3AEB9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589B5-256C-4E0B-8789-020BD6259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5FB43-C2E6-4AA3-9914-9E989A07A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6B8E99-F1A4-4757-A32B-4DD77AB5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C3ED-9D1F-4DED-B109-81D4032D8E9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AEE52E-7C0E-4C80-B0F1-2E3C4699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1F44A5-C490-4AF6-A61D-93BC3D62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3A8A-3CE0-4CDC-9222-D1838883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4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E502-83CA-49CC-8DDA-347DDA9F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74E8F-6899-41FC-8F1F-44651747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C3ED-9D1F-4DED-B109-81D4032D8E9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7CF2F-AEB3-4112-B48C-DC5A3A54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524D6-2DB3-448C-AA57-C54BABCE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3A8A-3CE0-4CDC-9222-D1838883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86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872E10-EE3D-4F6F-A025-1679014D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C3ED-9D1F-4DED-B109-81D4032D8E9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9B5DD-48DB-4AE9-A8B9-7CDA8A28B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813DF-3708-4A99-B8F4-962B08C9A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3A8A-3CE0-4CDC-9222-D1838883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6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FEFD4-0238-44BB-A4F7-BA8D817E5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9B91-8A3F-4794-B094-AB4EC6986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9E09B-2093-46EC-A800-92E832952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EE42C-3E6E-4EAD-A681-1BCB6DAE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C3ED-9D1F-4DED-B109-81D4032D8E9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C2BBB-9B60-42AE-845C-646F5A53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6D4BA-9721-4658-9989-D72A723C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3A8A-3CE0-4CDC-9222-D1838883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1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10AF-AEDB-46B9-82D9-D119ACFB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C1CCB-F26F-4915-90D9-13B969DB9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0B490-8293-4E25-A55A-C8B8FC613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B6621-9F8D-42CE-A77C-DCA1A0C0A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CC3ED-9D1F-4DED-B109-81D4032D8E9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6BAAE-68FE-473F-85DA-21522104A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40C93-E03F-43AB-8D8F-0847CF9A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3A8A-3CE0-4CDC-9222-D1838883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3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55BE99-D247-4DDA-BC96-3B7CA75FA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966A0-0D21-4938-887D-149BAEE10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EFCF-281E-4CD2-B239-29D439572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CC3ED-9D1F-4DED-B109-81D4032D8E9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E4039-8314-4F7D-8090-AB63AD4A4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90877-51CA-4548-84A1-3FA341A28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33A8A-3CE0-4CDC-9222-D1838883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2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F826B0-4A09-4077-ACD9-B933D2A978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91" b="28730"/>
          <a:stretch/>
        </p:blipFill>
        <p:spPr>
          <a:xfrm>
            <a:off x="-2" y="-152390"/>
            <a:ext cx="12192002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rgbClr val="000000">
                  <a:alpha val="30000"/>
                </a:srgbClr>
              </a:gs>
              <a:gs pos="30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13B50-D5DA-4440-922A-74A8CAF43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2807208"/>
          </a:xfrm>
        </p:spPr>
        <p:txBody>
          <a:bodyPr anchor="b"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Online cake ordering system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C1002-D38A-435F-AAC1-32CF9D8DA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3968496"/>
            <a:ext cx="4023360" cy="1208141"/>
          </a:xfrm>
        </p:spPr>
        <p:txBody>
          <a:bodyPr>
            <a:no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</a:rPr>
              <a:t>Sowmya Para </a:t>
            </a:r>
            <a:r>
              <a:rPr lang="en-US" sz="1800" i="1">
                <a:solidFill>
                  <a:srgbClr val="FFFFFF"/>
                </a:solidFill>
              </a:rPr>
              <a:t>700692587 </a:t>
            </a:r>
            <a:r>
              <a:rPr lang="en-US" sz="1800">
                <a:solidFill>
                  <a:srgbClr val="FFFFFF"/>
                </a:solidFill>
              </a:rPr>
              <a:t>                                                                                                    Akhil Pendem  </a:t>
            </a:r>
            <a:r>
              <a:rPr lang="en-US" sz="1800" i="1">
                <a:solidFill>
                  <a:srgbClr val="FFFFFF"/>
                </a:solidFill>
              </a:rPr>
              <a:t>700694030 </a:t>
            </a:r>
            <a:r>
              <a:rPr lang="en-US" sz="1800">
                <a:solidFill>
                  <a:srgbClr val="FFFFFF"/>
                </a:solidFill>
              </a:rPr>
              <a:t>                                                                                                                Satya.A.P.K.R.Padala </a:t>
            </a:r>
            <a:r>
              <a:rPr lang="en-US" sz="1800" i="1">
                <a:solidFill>
                  <a:srgbClr val="FFFFFF"/>
                </a:solidFill>
              </a:rPr>
              <a:t>700691883 </a:t>
            </a:r>
            <a:r>
              <a:rPr lang="en-US" sz="1800">
                <a:solidFill>
                  <a:srgbClr val="FFFFFF"/>
                </a:solidFill>
              </a:rPr>
              <a:t>                                                                                                             Sahithi Papireddy </a:t>
            </a:r>
            <a:r>
              <a:rPr lang="en-US" sz="1800" i="1">
                <a:solidFill>
                  <a:srgbClr val="FFFFFF"/>
                </a:solidFill>
              </a:rPr>
              <a:t>700697117 </a:t>
            </a:r>
            <a:r>
              <a:rPr lang="en-US" sz="1800">
                <a:solidFill>
                  <a:srgbClr val="FFFFFF"/>
                </a:solidFill>
              </a:rPr>
              <a:t>                                                                                                                             Sandhyarani Cheelamanthula </a:t>
            </a:r>
            <a:r>
              <a:rPr lang="en-US" sz="1800" i="1">
                <a:solidFill>
                  <a:srgbClr val="FFFFFF"/>
                </a:solidFill>
              </a:rPr>
              <a:t>700700262</a:t>
            </a:r>
            <a:br>
              <a:rPr lang="en-US" sz="1800">
                <a:solidFill>
                  <a:srgbClr val="FFFFFF"/>
                </a:solidFill>
              </a:rPr>
            </a:b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647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9F1C1A-786D-406E-811B-C891DEF16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Design –Sequence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DDB85-0551-4084-B709-BAD39F22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To determine Main interaction steps to be achieved for each task i.e. interactions between the classes</a:t>
            </a:r>
          </a:p>
          <a:p>
            <a:endParaRPr lang="en-US" sz="1600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9B87C63-57F6-4CC8-B560-759D85FFB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860" y="1365402"/>
            <a:ext cx="7402965" cy="429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48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7743838-5743-4AD2-882B-CB80F9E4D61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213" y="4804905"/>
            <a:ext cx="3608773" cy="1900689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D36D88-EE92-4CA8-9767-CD9F45D368C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7281" y="243848"/>
            <a:ext cx="3224885" cy="1822158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F0ED54-A9D9-4C18-860D-4E90A03911F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40636" y="243847"/>
            <a:ext cx="3520438" cy="1822139"/>
          </a:xfrm>
          <a:prstGeom prst="rect">
            <a:avLst/>
          </a:prstGeom>
          <a:noFill/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5337CB-22EA-4D8D-B667-71457AFB395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898" y="152404"/>
            <a:ext cx="3813861" cy="1913604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97C198-E906-4163-88CE-46C73E700F6C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898" y="2505541"/>
            <a:ext cx="3702102" cy="1832651"/>
          </a:xfrm>
          <a:prstGeom prst="rect">
            <a:avLst/>
          </a:prstGeom>
          <a:noFill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495" y="2300641"/>
            <a:ext cx="8124506" cy="455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AC459-B810-4937-89D2-B260791F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256" y="3119720"/>
            <a:ext cx="6465287" cy="23093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1218895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571548"/>
            <a:ext cx="406432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46931" y="5336249"/>
            <a:ext cx="5486400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183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AE1FF-CC7C-4BBF-8DD4-ED10CC50A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Testing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9BD1DE1-DD16-4C28-9AFF-FF1FF1260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 dirty="0"/>
              <a:t>Approach –Test to Specifications</a:t>
            </a:r>
          </a:p>
          <a:p>
            <a:r>
              <a:rPr lang="en-US" sz="1800" dirty="0"/>
              <a:t>Division – Positive /Negative test cases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4BF0C52B-56B1-42F2-8C15-D41B3D1C24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7279791"/>
              </p:ext>
            </p:extLst>
          </p:nvPr>
        </p:nvGraphicFramePr>
        <p:xfrm>
          <a:off x="4191961" y="1313299"/>
          <a:ext cx="6881479" cy="309114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19105">
                  <a:extLst>
                    <a:ext uri="{9D8B030D-6E8A-4147-A177-3AD203B41FA5}">
                      <a16:colId xmlns:a16="http://schemas.microsoft.com/office/drawing/2014/main" val="2244581145"/>
                    </a:ext>
                  </a:extLst>
                </a:gridCol>
                <a:gridCol w="2087229">
                  <a:extLst>
                    <a:ext uri="{9D8B030D-6E8A-4147-A177-3AD203B41FA5}">
                      <a16:colId xmlns:a16="http://schemas.microsoft.com/office/drawing/2014/main" val="1931596411"/>
                    </a:ext>
                  </a:extLst>
                </a:gridCol>
                <a:gridCol w="1980966">
                  <a:extLst>
                    <a:ext uri="{9D8B030D-6E8A-4147-A177-3AD203B41FA5}">
                      <a16:colId xmlns:a16="http://schemas.microsoft.com/office/drawing/2014/main" val="2395398855"/>
                    </a:ext>
                  </a:extLst>
                </a:gridCol>
                <a:gridCol w="1094179">
                  <a:extLst>
                    <a:ext uri="{9D8B030D-6E8A-4147-A177-3AD203B41FA5}">
                      <a16:colId xmlns:a16="http://schemas.microsoft.com/office/drawing/2014/main" val="2142665317"/>
                    </a:ext>
                  </a:extLst>
                </a:gridCol>
              </a:tblGrid>
              <a:tr h="338157">
                <a:tc>
                  <a:txBody>
                    <a:bodyPr/>
                    <a:lstStyle/>
                    <a:p>
                      <a:r>
                        <a:rPr lang="en-US" sz="1500" b="1" kern="1200">
                          <a:solidFill>
                            <a:schemeClr val="lt1"/>
                          </a:solidFill>
                          <a:effectLst/>
                        </a:rPr>
                        <a:t>Module</a:t>
                      </a:r>
                      <a:endParaRPr lang="en-US" sz="1500"/>
                    </a:p>
                  </a:txBody>
                  <a:tcPr marL="78269" marR="78269" marT="39134" marB="39134"/>
                </a:tc>
                <a:tc>
                  <a:txBody>
                    <a:bodyPr/>
                    <a:lstStyle/>
                    <a:p>
                      <a:r>
                        <a:rPr lang="en-US" sz="1500" b="1" kern="1200">
                          <a:solidFill>
                            <a:schemeClr val="lt1"/>
                          </a:solidFill>
                          <a:effectLst/>
                        </a:rPr>
                        <a:t>Test case </a:t>
                      </a:r>
                      <a:endParaRPr lang="en-US" sz="1500"/>
                    </a:p>
                  </a:txBody>
                  <a:tcPr marL="78269" marR="78269" marT="39134" marB="39134"/>
                </a:tc>
                <a:tc>
                  <a:txBody>
                    <a:bodyPr/>
                    <a:lstStyle/>
                    <a:p>
                      <a:r>
                        <a:rPr lang="en-US" sz="1500" b="1" kern="1200">
                          <a:solidFill>
                            <a:schemeClr val="lt1"/>
                          </a:solidFill>
                          <a:effectLst/>
                        </a:rPr>
                        <a:t>Expected Result</a:t>
                      </a:r>
                      <a:endParaRPr lang="en-US" sz="1500"/>
                    </a:p>
                  </a:txBody>
                  <a:tcPr marL="78269" marR="78269" marT="39134" marB="39134"/>
                </a:tc>
                <a:tc>
                  <a:txBody>
                    <a:bodyPr/>
                    <a:lstStyle/>
                    <a:p>
                      <a:r>
                        <a:rPr lang="en-US" sz="1500" b="1" kern="1200">
                          <a:solidFill>
                            <a:schemeClr val="lt1"/>
                          </a:solidFill>
                          <a:effectLst/>
                        </a:rPr>
                        <a:t>Status</a:t>
                      </a:r>
                      <a:endParaRPr lang="en-US" sz="1500"/>
                    </a:p>
                  </a:txBody>
                  <a:tcPr marL="78269" marR="78269" marT="39134" marB="39134"/>
                </a:tc>
                <a:extLst>
                  <a:ext uri="{0D108BD9-81ED-4DB2-BD59-A6C34878D82A}">
                    <a16:rowId xmlns:a16="http://schemas.microsoft.com/office/drawing/2014/main" val="1367964685"/>
                  </a:ext>
                </a:extLst>
              </a:tr>
              <a:tr h="1261124">
                <a:tc rowSpan="2">
                  <a:txBody>
                    <a:bodyPr/>
                    <a:lstStyle/>
                    <a:p>
                      <a:r>
                        <a:rPr lang="en-US" sz="1500"/>
                        <a:t>         Login Page</a:t>
                      </a:r>
                    </a:p>
                  </a:txBody>
                  <a:tcPr marL="78269" marR="78269" marT="39134" marB="39134" anchor="ctr"/>
                </a:tc>
                <a:tc>
                  <a:txBody>
                    <a:bodyPr/>
                    <a:lstStyle/>
                    <a:p>
                      <a:r>
                        <a:rPr lang="en-US" sz="1500" kern="1200">
                          <a:solidFill>
                            <a:schemeClr val="dk1"/>
                          </a:solidFill>
                          <a:effectLst/>
                        </a:rPr>
                        <a:t>Verifying the Functionality of Login button with Valid Credentials.</a:t>
                      </a:r>
                      <a:endParaRPr lang="en-US" sz="1500"/>
                    </a:p>
                  </a:txBody>
                  <a:tcPr marL="78269" marR="78269" marT="39134" marB="39134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User should be able to see the home page with the ability to select a cake and order</a:t>
                      </a:r>
                    </a:p>
                  </a:txBody>
                  <a:tcPr marL="78269" marR="78269" marT="39134" marB="39134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      PASS</a:t>
                      </a:r>
                    </a:p>
                  </a:txBody>
                  <a:tcPr marL="78269" marR="78269" marT="39134" marB="39134" anchor="ctr"/>
                </a:tc>
                <a:extLst>
                  <a:ext uri="{0D108BD9-81ED-4DB2-BD59-A6C34878D82A}">
                    <a16:rowId xmlns:a16="http://schemas.microsoft.com/office/drawing/2014/main" val="1012916020"/>
                  </a:ext>
                </a:extLst>
              </a:tr>
              <a:tr h="14918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>
                          <a:solidFill>
                            <a:schemeClr val="dk1"/>
                          </a:solidFill>
                          <a:effectLst/>
                        </a:rPr>
                        <a:t>Verifying the Functionality of Login button with Invalid Credentials.</a:t>
                      </a:r>
                      <a:endParaRPr lang="en-US" sz="1500"/>
                    </a:p>
                  </a:txBody>
                  <a:tcPr marL="78269" marR="78269" marT="39134" marB="39134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User should be able to see a message stating, “Invalid credentials ” and should not allow user to login</a:t>
                      </a:r>
                    </a:p>
                  </a:txBody>
                  <a:tcPr marL="78269" marR="78269" marT="39134" marB="39134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      PASS</a:t>
                      </a:r>
                    </a:p>
                  </a:txBody>
                  <a:tcPr marL="78269" marR="78269" marT="39134" marB="39134" anchor="ctr"/>
                </a:tc>
                <a:extLst>
                  <a:ext uri="{0D108BD9-81ED-4DB2-BD59-A6C34878D82A}">
                    <a16:rowId xmlns:a16="http://schemas.microsoft.com/office/drawing/2014/main" val="2464014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223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AC6406-062D-4F82-A7AD-2455CF0D1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585" r="1" b="1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20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9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41E9D6-2F5C-4E08-A337-339E575EF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278" b="-2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29" name="Freeform: Shape 21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Freeform: Shape 23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C1A7BF79-6234-4A45-8364-E03DE278B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800" dirty="0"/>
              <a:t>Errors which are found during testing phase lead to change in functionality. Should be more cautious while design phase itself to avoid additional costs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2724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icture containing mirror&#10;&#10;Description automatically generated">
            <a:extLst>
              <a:ext uri="{FF2B5EF4-FFF2-40B4-BE49-F238E27FC236}">
                <a16:creationId xmlns:a16="http://schemas.microsoft.com/office/drawing/2014/main" id="{679A0B62-2682-4E36-8BDD-7CAC57003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9440" y="772160"/>
            <a:ext cx="8564880" cy="581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3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6297C8-81AD-4B0E-8491-F526CB269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/>
              <a:t>Contents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F5DB9D4-FF93-478D-B275-4B2D9081D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US" sz="2400"/>
              <a:t>Introduction</a:t>
            </a:r>
          </a:p>
          <a:p>
            <a:r>
              <a:rPr lang="en-US" sz="2400"/>
              <a:t>Project Management</a:t>
            </a:r>
          </a:p>
          <a:p>
            <a:r>
              <a:rPr lang="en-US" sz="2400"/>
              <a:t>Requiremental analysis </a:t>
            </a:r>
          </a:p>
          <a:p>
            <a:r>
              <a:rPr lang="en-US" sz="2400"/>
              <a:t>Design</a:t>
            </a:r>
          </a:p>
          <a:p>
            <a:r>
              <a:rPr lang="en-US" sz="2400"/>
              <a:t>Implementation</a:t>
            </a:r>
          </a:p>
          <a:p>
            <a:r>
              <a:rPr lang="en-US" sz="2400"/>
              <a:t>Testing</a:t>
            </a:r>
          </a:p>
        </p:txBody>
      </p:sp>
      <p:sp>
        <p:nvSpPr>
          <p:cNvPr id="19" name="Freeform: Shape 22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7DD8E066-C6E2-4364-B1B4-C5FBB95ED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9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B49EE-2393-4AE8-B479-8B0316BE5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Project management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261D5F-2929-43BE-B421-D880BF9335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5541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7141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2F19E-DBBD-4EE9-8A9E-CE4C252B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Infrastructure Used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C7B178-B73B-44F9-8EF7-21A80876D6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80252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840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107E0-0720-4BCB-9B45-1A9F976F6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Requirement analysis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F5CB90-B94B-4819-858C-24AD1217B4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49" b="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68CC665-4E2E-4C47-88E0-5BA29E173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2200" dirty="0"/>
              <a:t>By understanding the problems facing with the current system.</a:t>
            </a:r>
          </a:p>
          <a:p>
            <a:r>
              <a:rPr lang="en-US" sz="2200" dirty="0"/>
              <a:t>We build a basic business model.</a:t>
            </a:r>
          </a:p>
        </p:txBody>
      </p:sp>
    </p:spTree>
    <p:extLst>
      <p:ext uri="{BB962C8B-B14F-4D97-AF65-F5344CB8AC3E}">
        <p14:creationId xmlns:p14="http://schemas.microsoft.com/office/powerpoint/2010/main" val="356301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4EAE-A221-4E81-B174-91CCC563F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Design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7AF5216-A353-4730-9E4D-C71058AF2E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7" b="39533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B0287A-DBCA-485B-9B63-10E74928E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500" dirty="0"/>
              <a:t>Modules</a:t>
            </a:r>
          </a:p>
          <a:p>
            <a:r>
              <a:rPr lang="en-US" sz="1500" dirty="0"/>
              <a:t>Customer </a:t>
            </a:r>
          </a:p>
          <a:p>
            <a:r>
              <a:rPr lang="en-US" sz="1500" dirty="0"/>
              <a:t>Booking </a:t>
            </a:r>
          </a:p>
          <a:p>
            <a:endParaRPr lang="en-US" sz="1500" dirty="0"/>
          </a:p>
          <a:p>
            <a:pPr marL="0" indent="0">
              <a:buNone/>
            </a:pPr>
            <a:r>
              <a:rPr lang="en-US" sz="1500" dirty="0"/>
              <a:t>Product Function </a:t>
            </a:r>
          </a:p>
          <a:p>
            <a:r>
              <a:rPr lang="en-US" sz="1500" dirty="0"/>
              <a:t>Web ordering system module </a:t>
            </a:r>
          </a:p>
          <a:p>
            <a:r>
              <a:rPr lang="en-US" sz="1500" dirty="0"/>
              <a:t>Admin /Employee 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632538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968EB073-27D4-42DD-B533-EFFE0B20B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803871" y="0"/>
            <a:ext cx="6388129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222A66-106A-47BC-B496-EA42AE24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735" y="640081"/>
            <a:ext cx="4806184" cy="363737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Design – Use case diagram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803EB59-1978-400B-A0E2-D041A2A4B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5735" y="4415883"/>
            <a:ext cx="4806184" cy="180203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To Understand the basic need of a feature and the relation between features and actors.</a:t>
            </a:r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5761BBD6-5C62-4A0A-9992-7C63C141D7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"/>
          <a:stretch/>
        </p:blipFill>
        <p:spPr>
          <a:xfrm>
            <a:off x="20" y="10"/>
            <a:ext cx="610563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03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0865F-0EBE-4F8C-8BEC-284068C1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4" y="3021497"/>
            <a:ext cx="5791735" cy="30018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700"/>
              <a:t>Design –Activity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D1FB0-F23B-4214-BD19-91ADFD982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097" y="1722127"/>
            <a:ext cx="5791732" cy="1121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400"/>
              <a:t>Represents the flow of Use cases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EB5BCA-605E-4D26-BD18-648801C13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094" y="746452"/>
            <a:ext cx="1128382" cy="847206"/>
            <a:chOff x="8183879" y="1000124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8BEBD5C3-A60D-49BB-888A-D00CB07F6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8EE7430-E140-4250-8523-F8FF84174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DDAF5DB2-E28D-4204-99B2-47B674379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122" y="544432"/>
            <a:ext cx="4055401" cy="576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37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33F6408-E1FB-40EE-933F-488D38CC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 23">
            <a:extLst>
              <a:ext uri="{FF2B5EF4-FFF2-40B4-BE49-F238E27FC236}">
                <a16:creationId xmlns:a16="http://schemas.microsoft.com/office/drawing/2014/main" id="{F055C0C5-567C-4C02-83F3-B427BC740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CBA2A-EA39-4010-BABF-C4A21189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Design -Class Diagram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12119D0-778F-458C-955B-3EBBEB2A5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2004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To determine the structural view of a product</a:t>
            </a:r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E48B6BD6-5DED-4B86-A4B3-D35037F68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1B96618-8D67-4E67-8640-C675D608A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412" y="1406925"/>
            <a:ext cx="5709387" cy="404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34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Impact</vt:lpstr>
      <vt:lpstr>Office Theme</vt:lpstr>
      <vt:lpstr>Online cake ordering system</vt:lpstr>
      <vt:lpstr>Contents</vt:lpstr>
      <vt:lpstr>Project management</vt:lpstr>
      <vt:lpstr>Infrastructure Used </vt:lpstr>
      <vt:lpstr>Requirement analysis </vt:lpstr>
      <vt:lpstr>Design</vt:lpstr>
      <vt:lpstr>Design – Use case diagram</vt:lpstr>
      <vt:lpstr>Design –Activity diagram</vt:lpstr>
      <vt:lpstr>Design -Class Diagram</vt:lpstr>
      <vt:lpstr>Design –Sequence diagram</vt:lpstr>
      <vt:lpstr>Implementation</vt:lpstr>
      <vt:lpstr>Testing</vt:lpstr>
      <vt:lpstr>PowerPoint Presentation</vt:lpstr>
      <vt:lpstr>Errors which are found during testing phase lead to change in functionality. Should be more cautious while design phase itself to avoid additional costs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cake ordering system</dc:title>
  <dc:creator>sowmya para</dc:creator>
  <cp:lastModifiedBy>Satya Akhil Pavan Kumar Reddy Padala</cp:lastModifiedBy>
  <cp:revision>2</cp:revision>
  <dcterms:created xsi:type="dcterms:W3CDTF">2020-05-03T20:04:55Z</dcterms:created>
  <dcterms:modified xsi:type="dcterms:W3CDTF">2020-05-05T03:51:52Z</dcterms:modified>
</cp:coreProperties>
</file>