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91" r:id="rId5"/>
    <p:sldId id="292" r:id="rId6"/>
    <p:sldId id="293" r:id="rId7"/>
    <p:sldId id="294" r:id="rId8"/>
    <p:sldId id="295" r:id="rId9"/>
    <p:sldId id="296" r:id="rId10"/>
    <p:sldId id="297" r:id="rId11"/>
    <p:sldId id="298" r:id="rId12"/>
    <p:sldId id="301" r:id="rId13"/>
    <p:sldId id="302" r:id="rId14"/>
    <p:sldId id="303" r:id="rId15"/>
    <p:sldId id="305" r:id="rId16"/>
    <p:sldId id="304" r:id="rId17"/>
    <p:sldId id="299" r:id="rId18"/>
    <p:sldId id="307" r:id="rId19"/>
    <p:sldId id="308" r:id="rId20"/>
  </p:sldIdLst>
  <p:sldSz cx="9144000" cy="5143500" type="screen16x9"/>
  <p:notesSz cx="6858000" cy="9144000"/>
  <p:embeddedFontLst>
    <p:embeddedFont>
      <p:font typeface="Fira Sans Condensed" panose="020B0604020202020204" pitchFamily="34" charset="0"/>
      <p:regular r:id="rId22"/>
      <p:bold r:id="rId23"/>
      <p:italic r:id="rId24"/>
      <p:boldItalic r:id="rId25"/>
    </p:embeddedFont>
    <p:embeddedFont>
      <p:font typeface="Fira Sans Condensed Light" panose="020B0604020202020204" pitchFamily="34" charset="0"/>
      <p:regular r:id="rId26"/>
      <p:bold r:id="rId27"/>
      <p:italic r:id="rId28"/>
      <p:boldItalic r:id="rId29"/>
    </p:embeddedFont>
    <p:embeddedFont>
      <p:font typeface="Rajdhani"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D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7EDAB4-63B6-4ADE-B840-B9DAD681653F}">
  <a:tblStyle styleId="{7A7EDAB4-63B6-4ADE-B840-B9DAD68165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08"/>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RSHI BANDARI" userId="bb95f1676a619d0e" providerId="LiveId" clId="{3E8DA4B3-AB78-4DE5-BF87-3A6E44E8002D}"/>
    <pc:docChg chg="undo redo custSel modSld">
      <pc:chgData name="MAHARSHI BANDARI" userId="bb95f1676a619d0e" providerId="LiveId" clId="{3E8DA4B3-AB78-4DE5-BF87-3A6E44E8002D}" dt="2024-07-05T13:38:32.027" v="152" actId="1076"/>
      <pc:docMkLst>
        <pc:docMk/>
      </pc:docMkLst>
      <pc:sldChg chg="modSp mod">
        <pc:chgData name="MAHARSHI BANDARI" userId="bb95f1676a619d0e" providerId="LiveId" clId="{3E8DA4B3-AB78-4DE5-BF87-3A6E44E8002D}" dt="2024-07-05T13:21:42.966" v="112" actId="1076"/>
        <pc:sldMkLst>
          <pc:docMk/>
          <pc:sldMk cId="0" sldId="257"/>
        </pc:sldMkLst>
        <pc:spChg chg="mod">
          <ac:chgData name="MAHARSHI BANDARI" userId="bb95f1676a619d0e" providerId="LiveId" clId="{3E8DA4B3-AB78-4DE5-BF87-3A6E44E8002D}" dt="2024-07-05T13:21:42.966" v="112" actId="1076"/>
          <ac:spMkLst>
            <pc:docMk/>
            <pc:sldMk cId="0" sldId="257"/>
            <ac:spMk id="64" creationId="{00000000-0000-0000-0000-000000000000}"/>
          </ac:spMkLst>
        </pc:spChg>
        <pc:spChg chg="mod">
          <ac:chgData name="MAHARSHI BANDARI" userId="bb95f1676a619d0e" providerId="LiveId" clId="{3E8DA4B3-AB78-4DE5-BF87-3A6E44E8002D}" dt="2024-07-05T13:21:35.679" v="111" actId="1076"/>
          <ac:spMkLst>
            <pc:docMk/>
            <pc:sldMk cId="0" sldId="257"/>
            <ac:spMk id="65" creationId="{00000000-0000-0000-0000-000000000000}"/>
          </ac:spMkLst>
        </pc:spChg>
      </pc:sldChg>
      <pc:sldChg chg="modSp mod">
        <pc:chgData name="MAHARSHI BANDARI" userId="bb95f1676a619d0e" providerId="LiveId" clId="{3E8DA4B3-AB78-4DE5-BF87-3A6E44E8002D}" dt="2024-07-05T13:22:02.499" v="114" actId="1076"/>
        <pc:sldMkLst>
          <pc:docMk/>
          <pc:sldMk cId="0" sldId="258"/>
        </pc:sldMkLst>
        <pc:spChg chg="mod">
          <ac:chgData name="MAHARSHI BANDARI" userId="bb95f1676a619d0e" providerId="LiveId" clId="{3E8DA4B3-AB78-4DE5-BF87-3A6E44E8002D}" dt="2024-07-05T13:21:57.426" v="113" actId="1076"/>
          <ac:spMkLst>
            <pc:docMk/>
            <pc:sldMk cId="0" sldId="258"/>
            <ac:spMk id="21" creationId="{2674952E-1C49-47A3-9363-8AD94FD0ED8B}"/>
          </ac:spMkLst>
        </pc:spChg>
        <pc:spChg chg="mod">
          <ac:chgData name="MAHARSHI BANDARI" userId="bb95f1676a619d0e" providerId="LiveId" clId="{3E8DA4B3-AB78-4DE5-BF87-3A6E44E8002D}" dt="2024-07-05T13:22:02.499" v="114" actId="1076"/>
          <ac:spMkLst>
            <pc:docMk/>
            <pc:sldMk cId="0" sldId="258"/>
            <ac:spMk id="70" creationId="{00000000-0000-0000-0000-000000000000}"/>
          </ac:spMkLst>
        </pc:spChg>
      </pc:sldChg>
      <pc:sldChg chg="modSp mod">
        <pc:chgData name="MAHARSHI BANDARI" userId="bb95f1676a619d0e" providerId="LiveId" clId="{3E8DA4B3-AB78-4DE5-BF87-3A6E44E8002D}" dt="2024-07-05T13:03:09.855" v="6" actId="2710"/>
        <pc:sldMkLst>
          <pc:docMk/>
          <pc:sldMk cId="3232253037" sldId="291"/>
        </pc:sldMkLst>
        <pc:spChg chg="mod">
          <ac:chgData name="MAHARSHI BANDARI" userId="bb95f1676a619d0e" providerId="LiveId" clId="{3E8DA4B3-AB78-4DE5-BF87-3A6E44E8002D}" dt="2024-07-05T13:03:09.855" v="6" actId="2710"/>
          <ac:spMkLst>
            <pc:docMk/>
            <pc:sldMk cId="3232253037" sldId="291"/>
            <ac:spMk id="4" creationId="{396A6B21-DB43-4281-AF63-D5789A08A46C}"/>
          </ac:spMkLst>
        </pc:spChg>
      </pc:sldChg>
      <pc:sldChg chg="modSp mod">
        <pc:chgData name="MAHARSHI BANDARI" userId="bb95f1676a619d0e" providerId="LiveId" clId="{3E8DA4B3-AB78-4DE5-BF87-3A6E44E8002D}" dt="2024-07-05T13:22:46.730" v="118" actId="1076"/>
        <pc:sldMkLst>
          <pc:docMk/>
          <pc:sldMk cId="2554192328" sldId="293"/>
        </pc:sldMkLst>
        <pc:spChg chg="mod">
          <ac:chgData name="MAHARSHI BANDARI" userId="bb95f1676a619d0e" providerId="LiveId" clId="{3E8DA4B3-AB78-4DE5-BF87-3A6E44E8002D}" dt="2024-07-05T13:22:42.224" v="117" actId="1076"/>
          <ac:spMkLst>
            <pc:docMk/>
            <pc:sldMk cId="2554192328" sldId="293"/>
            <ac:spMk id="3" creationId="{41F577FF-E337-4B2D-AEA1-C0DD9D277319}"/>
          </ac:spMkLst>
        </pc:spChg>
        <pc:spChg chg="mod">
          <ac:chgData name="MAHARSHI BANDARI" userId="bb95f1676a619d0e" providerId="LiveId" clId="{3E8DA4B3-AB78-4DE5-BF87-3A6E44E8002D}" dt="2024-07-05T13:22:46.730" v="118" actId="1076"/>
          <ac:spMkLst>
            <pc:docMk/>
            <pc:sldMk cId="2554192328" sldId="293"/>
            <ac:spMk id="70" creationId="{00000000-0000-0000-0000-000000000000}"/>
          </ac:spMkLst>
        </pc:spChg>
      </pc:sldChg>
      <pc:sldChg chg="modSp mod">
        <pc:chgData name="MAHARSHI BANDARI" userId="bb95f1676a619d0e" providerId="LiveId" clId="{3E8DA4B3-AB78-4DE5-BF87-3A6E44E8002D}" dt="2024-07-05T13:23:10.764" v="120" actId="1076"/>
        <pc:sldMkLst>
          <pc:docMk/>
          <pc:sldMk cId="2918001263" sldId="294"/>
        </pc:sldMkLst>
        <pc:spChg chg="mod">
          <ac:chgData name="MAHARSHI BANDARI" userId="bb95f1676a619d0e" providerId="LiveId" clId="{3E8DA4B3-AB78-4DE5-BF87-3A6E44E8002D}" dt="2024-07-05T13:23:03.608" v="119" actId="1076"/>
          <ac:spMkLst>
            <pc:docMk/>
            <pc:sldMk cId="2918001263" sldId="294"/>
            <ac:spMk id="3" creationId="{BE5F02D6-4654-4A19-8BF5-A3AC20AE4141}"/>
          </ac:spMkLst>
        </pc:spChg>
        <pc:spChg chg="mod">
          <ac:chgData name="MAHARSHI BANDARI" userId="bb95f1676a619d0e" providerId="LiveId" clId="{3E8DA4B3-AB78-4DE5-BF87-3A6E44E8002D}" dt="2024-07-05T13:23:10.764" v="120" actId="1076"/>
          <ac:spMkLst>
            <pc:docMk/>
            <pc:sldMk cId="2918001263" sldId="294"/>
            <ac:spMk id="70" creationId="{00000000-0000-0000-0000-000000000000}"/>
          </ac:spMkLst>
        </pc:spChg>
      </pc:sldChg>
      <pc:sldChg chg="modSp mod">
        <pc:chgData name="MAHARSHI BANDARI" userId="bb95f1676a619d0e" providerId="LiveId" clId="{3E8DA4B3-AB78-4DE5-BF87-3A6E44E8002D}" dt="2024-07-05T13:23:29.665" v="122" actId="1076"/>
        <pc:sldMkLst>
          <pc:docMk/>
          <pc:sldMk cId="2193420484" sldId="295"/>
        </pc:sldMkLst>
        <pc:spChg chg="mod">
          <ac:chgData name="MAHARSHI BANDARI" userId="bb95f1676a619d0e" providerId="LiveId" clId="{3E8DA4B3-AB78-4DE5-BF87-3A6E44E8002D}" dt="2024-07-05T13:23:25.445" v="121" actId="1076"/>
          <ac:spMkLst>
            <pc:docMk/>
            <pc:sldMk cId="2193420484" sldId="295"/>
            <ac:spMk id="3" creationId="{6AAF43C9-E56A-427B-890E-AFD2996DABC3}"/>
          </ac:spMkLst>
        </pc:spChg>
        <pc:spChg chg="mod">
          <ac:chgData name="MAHARSHI BANDARI" userId="bb95f1676a619d0e" providerId="LiveId" clId="{3E8DA4B3-AB78-4DE5-BF87-3A6E44E8002D}" dt="2024-07-05T13:23:29.665" v="122" actId="1076"/>
          <ac:spMkLst>
            <pc:docMk/>
            <pc:sldMk cId="2193420484" sldId="295"/>
            <ac:spMk id="70" creationId="{00000000-0000-0000-0000-000000000000}"/>
          </ac:spMkLst>
        </pc:spChg>
      </pc:sldChg>
      <pc:sldChg chg="modSp mod">
        <pc:chgData name="MAHARSHI BANDARI" userId="bb95f1676a619d0e" providerId="LiveId" clId="{3E8DA4B3-AB78-4DE5-BF87-3A6E44E8002D}" dt="2024-07-05T13:23:44.491" v="124" actId="1076"/>
        <pc:sldMkLst>
          <pc:docMk/>
          <pc:sldMk cId="3748559326" sldId="296"/>
        </pc:sldMkLst>
        <pc:spChg chg="mod">
          <ac:chgData name="MAHARSHI BANDARI" userId="bb95f1676a619d0e" providerId="LiveId" clId="{3E8DA4B3-AB78-4DE5-BF87-3A6E44E8002D}" dt="2024-07-05T13:23:39.236" v="123" actId="1076"/>
          <ac:spMkLst>
            <pc:docMk/>
            <pc:sldMk cId="3748559326" sldId="296"/>
            <ac:spMk id="3" creationId="{9F36DFE0-8EEE-4794-A575-40594EF5411F}"/>
          </ac:spMkLst>
        </pc:spChg>
        <pc:spChg chg="mod">
          <ac:chgData name="MAHARSHI BANDARI" userId="bb95f1676a619d0e" providerId="LiveId" clId="{3E8DA4B3-AB78-4DE5-BF87-3A6E44E8002D}" dt="2024-07-05T13:23:44.491" v="124" actId="1076"/>
          <ac:spMkLst>
            <pc:docMk/>
            <pc:sldMk cId="3748559326" sldId="296"/>
            <ac:spMk id="70" creationId="{00000000-0000-0000-0000-000000000000}"/>
          </ac:spMkLst>
        </pc:spChg>
      </pc:sldChg>
      <pc:sldChg chg="modSp mod">
        <pc:chgData name="MAHARSHI BANDARI" userId="bb95f1676a619d0e" providerId="LiveId" clId="{3E8DA4B3-AB78-4DE5-BF87-3A6E44E8002D}" dt="2024-07-05T13:24:17.086" v="127" actId="1076"/>
        <pc:sldMkLst>
          <pc:docMk/>
          <pc:sldMk cId="622757042" sldId="297"/>
        </pc:sldMkLst>
        <pc:spChg chg="mod">
          <ac:chgData name="MAHARSHI BANDARI" userId="bb95f1676a619d0e" providerId="LiveId" clId="{3E8DA4B3-AB78-4DE5-BF87-3A6E44E8002D}" dt="2024-07-05T13:24:12.747" v="126" actId="1076"/>
          <ac:spMkLst>
            <pc:docMk/>
            <pc:sldMk cId="622757042" sldId="297"/>
            <ac:spMk id="3" creationId="{50570092-5EFD-4F99-9BDC-2D960910AC44}"/>
          </ac:spMkLst>
        </pc:spChg>
        <pc:spChg chg="mod">
          <ac:chgData name="MAHARSHI BANDARI" userId="bb95f1676a619d0e" providerId="LiveId" clId="{3E8DA4B3-AB78-4DE5-BF87-3A6E44E8002D}" dt="2024-07-05T13:24:17.086" v="127" actId="1076"/>
          <ac:spMkLst>
            <pc:docMk/>
            <pc:sldMk cId="622757042" sldId="297"/>
            <ac:spMk id="70" creationId="{00000000-0000-0000-0000-000000000000}"/>
          </ac:spMkLst>
        </pc:spChg>
      </pc:sldChg>
      <pc:sldChg chg="modSp mod">
        <pc:chgData name="MAHARSHI BANDARI" userId="bb95f1676a619d0e" providerId="LiveId" clId="{3E8DA4B3-AB78-4DE5-BF87-3A6E44E8002D}" dt="2024-07-05T13:07:59.970" v="31" actId="14100"/>
        <pc:sldMkLst>
          <pc:docMk/>
          <pc:sldMk cId="3902494510" sldId="298"/>
        </pc:sldMkLst>
        <pc:spChg chg="mod">
          <ac:chgData name="MAHARSHI BANDARI" userId="bb95f1676a619d0e" providerId="LiveId" clId="{3E8DA4B3-AB78-4DE5-BF87-3A6E44E8002D}" dt="2024-07-05T13:07:59.970" v="31" actId="14100"/>
          <ac:spMkLst>
            <pc:docMk/>
            <pc:sldMk cId="3902494510" sldId="298"/>
            <ac:spMk id="3" creationId="{3BE85F06-2B6D-4A75-9E46-712F269803D8}"/>
          </ac:spMkLst>
        </pc:spChg>
      </pc:sldChg>
      <pc:sldChg chg="addSp modSp mod">
        <pc:chgData name="MAHARSHI BANDARI" userId="bb95f1676a619d0e" providerId="LiveId" clId="{3E8DA4B3-AB78-4DE5-BF87-3A6E44E8002D}" dt="2024-07-05T13:25:35.321" v="136" actId="1076"/>
        <pc:sldMkLst>
          <pc:docMk/>
          <pc:sldMk cId="1721632707" sldId="299"/>
        </pc:sldMkLst>
        <pc:spChg chg="add mod">
          <ac:chgData name="MAHARSHI BANDARI" userId="bb95f1676a619d0e" providerId="LiveId" clId="{3E8DA4B3-AB78-4DE5-BF87-3A6E44E8002D}" dt="2024-07-05T13:25:29.608" v="135" actId="1076"/>
          <ac:spMkLst>
            <pc:docMk/>
            <pc:sldMk cId="1721632707" sldId="299"/>
            <ac:spMk id="3" creationId="{E900CC06-9C0B-4ECA-B30A-02F7D502787E}"/>
          </ac:spMkLst>
        </pc:spChg>
        <pc:spChg chg="mod">
          <ac:chgData name="MAHARSHI BANDARI" userId="bb95f1676a619d0e" providerId="LiveId" clId="{3E8DA4B3-AB78-4DE5-BF87-3A6E44E8002D}" dt="2024-07-05T13:25:35.321" v="136" actId="1076"/>
          <ac:spMkLst>
            <pc:docMk/>
            <pc:sldMk cId="1721632707" sldId="299"/>
            <ac:spMk id="70" creationId="{00000000-0000-0000-0000-000000000000}"/>
          </ac:spMkLst>
        </pc:spChg>
      </pc:sldChg>
      <pc:sldChg chg="addSp modSp mod">
        <pc:chgData name="MAHARSHI BANDARI" userId="bb95f1676a619d0e" providerId="LiveId" clId="{3E8DA4B3-AB78-4DE5-BF87-3A6E44E8002D}" dt="2024-07-05T13:37:08.625" v="143" actId="1076"/>
        <pc:sldMkLst>
          <pc:docMk/>
          <pc:sldMk cId="2148107125" sldId="301"/>
        </pc:sldMkLst>
        <pc:spChg chg="mod">
          <ac:chgData name="MAHARSHI BANDARI" userId="bb95f1676a619d0e" providerId="LiveId" clId="{3E8DA4B3-AB78-4DE5-BF87-3A6E44E8002D}" dt="2024-07-05T13:36:58.825" v="142" actId="1076"/>
          <ac:spMkLst>
            <pc:docMk/>
            <pc:sldMk cId="2148107125" sldId="301"/>
            <ac:spMk id="70" creationId="{00000000-0000-0000-0000-000000000000}"/>
          </ac:spMkLst>
        </pc:spChg>
        <pc:picChg chg="add mod">
          <ac:chgData name="MAHARSHI BANDARI" userId="bb95f1676a619d0e" providerId="LiveId" clId="{3E8DA4B3-AB78-4DE5-BF87-3A6E44E8002D}" dt="2024-07-05T13:37:08.625" v="143" actId="1076"/>
          <ac:picMkLst>
            <pc:docMk/>
            <pc:sldMk cId="2148107125" sldId="301"/>
            <ac:picMk id="3" creationId="{F5E280F7-09D6-4ED2-B964-CBB8FCB650D9}"/>
          </ac:picMkLst>
        </pc:picChg>
      </pc:sldChg>
      <pc:sldChg chg="addSp modSp mod">
        <pc:chgData name="MAHARSHI BANDARI" userId="bb95f1676a619d0e" providerId="LiveId" clId="{3E8DA4B3-AB78-4DE5-BF87-3A6E44E8002D}" dt="2024-07-05T13:24:42.300" v="130" actId="1076"/>
        <pc:sldMkLst>
          <pc:docMk/>
          <pc:sldMk cId="4227628255" sldId="302"/>
        </pc:sldMkLst>
        <pc:spChg chg="add mod">
          <ac:chgData name="MAHARSHI BANDARI" userId="bb95f1676a619d0e" providerId="LiveId" clId="{3E8DA4B3-AB78-4DE5-BF87-3A6E44E8002D}" dt="2024-07-05T13:24:31.778" v="128" actId="1076"/>
          <ac:spMkLst>
            <pc:docMk/>
            <pc:sldMk cId="4227628255" sldId="302"/>
            <ac:spMk id="2" creationId="{DE1DAA8C-E2FB-4891-A1AD-D6515722FFEA}"/>
          </ac:spMkLst>
        </pc:spChg>
        <pc:spChg chg="mod">
          <ac:chgData name="MAHARSHI BANDARI" userId="bb95f1676a619d0e" providerId="LiveId" clId="{3E8DA4B3-AB78-4DE5-BF87-3A6E44E8002D}" dt="2024-07-05T13:24:42.300" v="130" actId="1076"/>
          <ac:spMkLst>
            <pc:docMk/>
            <pc:sldMk cId="4227628255" sldId="302"/>
            <ac:spMk id="70" creationId="{00000000-0000-0000-0000-000000000000}"/>
          </ac:spMkLst>
        </pc:spChg>
        <pc:picChg chg="add mod">
          <ac:chgData name="MAHARSHI BANDARI" userId="bb95f1676a619d0e" providerId="LiveId" clId="{3E8DA4B3-AB78-4DE5-BF87-3A6E44E8002D}" dt="2024-07-05T13:24:37.095" v="129" actId="1076"/>
          <ac:picMkLst>
            <pc:docMk/>
            <pc:sldMk cId="4227628255" sldId="302"/>
            <ac:picMk id="4" creationId="{78348BC4-9FD8-4201-BAA6-2FE1FE215941}"/>
          </ac:picMkLst>
        </pc:picChg>
      </pc:sldChg>
      <pc:sldChg chg="addSp modSp mod">
        <pc:chgData name="MAHARSHI BANDARI" userId="bb95f1676a619d0e" providerId="LiveId" clId="{3E8DA4B3-AB78-4DE5-BF87-3A6E44E8002D}" dt="2024-07-05T13:37:51.133" v="148" actId="1076"/>
        <pc:sldMkLst>
          <pc:docMk/>
          <pc:sldMk cId="3411616013" sldId="303"/>
        </pc:sldMkLst>
        <pc:spChg chg="mod">
          <ac:chgData name="MAHARSHI BANDARI" userId="bb95f1676a619d0e" providerId="LiveId" clId="{3E8DA4B3-AB78-4DE5-BF87-3A6E44E8002D}" dt="2024-07-05T13:37:42.215" v="146" actId="1076"/>
          <ac:spMkLst>
            <pc:docMk/>
            <pc:sldMk cId="3411616013" sldId="303"/>
            <ac:spMk id="70" creationId="{00000000-0000-0000-0000-000000000000}"/>
          </ac:spMkLst>
        </pc:spChg>
        <pc:picChg chg="add mod">
          <ac:chgData name="MAHARSHI BANDARI" userId="bb95f1676a619d0e" providerId="LiveId" clId="{3E8DA4B3-AB78-4DE5-BF87-3A6E44E8002D}" dt="2024-07-05T13:37:51.133" v="148" actId="1076"/>
          <ac:picMkLst>
            <pc:docMk/>
            <pc:sldMk cId="3411616013" sldId="303"/>
            <ac:picMk id="3" creationId="{61CA508D-D4B1-403F-9EE5-E2BF2A8922B0}"/>
          </ac:picMkLst>
        </pc:picChg>
      </pc:sldChg>
      <pc:sldChg chg="addSp delSp modSp mod">
        <pc:chgData name="MAHARSHI BANDARI" userId="bb95f1676a619d0e" providerId="LiveId" clId="{3E8DA4B3-AB78-4DE5-BF87-3A6E44E8002D}" dt="2024-07-05T13:25:15.647" v="133" actId="1076"/>
        <pc:sldMkLst>
          <pc:docMk/>
          <pc:sldMk cId="2701779418" sldId="304"/>
        </pc:sldMkLst>
        <pc:spChg chg="add mod">
          <ac:chgData name="MAHARSHI BANDARI" userId="bb95f1676a619d0e" providerId="LiveId" clId="{3E8DA4B3-AB78-4DE5-BF87-3A6E44E8002D}" dt="2024-07-05T13:25:08.425" v="132" actId="1076"/>
          <ac:spMkLst>
            <pc:docMk/>
            <pc:sldMk cId="2701779418" sldId="304"/>
            <ac:spMk id="3" creationId="{4EA470A7-81CE-4655-851D-505913675B15}"/>
          </ac:spMkLst>
        </pc:spChg>
        <pc:spChg chg="add del mod">
          <ac:chgData name="MAHARSHI BANDARI" userId="bb95f1676a619d0e" providerId="LiveId" clId="{3E8DA4B3-AB78-4DE5-BF87-3A6E44E8002D}" dt="2024-07-05T13:16:34.517" v="87"/>
          <ac:spMkLst>
            <pc:docMk/>
            <pc:sldMk cId="2701779418" sldId="304"/>
            <ac:spMk id="4" creationId="{492E0C6D-447E-4029-AAC1-5197893EEB43}"/>
          </ac:spMkLst>
        </pc:spChg>
        <pc:spChg chg="mod">
          <ac:chgData name="MAHARSHI BANDARI" userId="bb95f1676a619d0e" providerId="LiveId" clId="{3E8DA4B3-AB78-4DE5-BF87-3A6E44E8002D}" dt="2024-07-05T13:25:15.647" v="133" actId="1076"/>
          <ac:spMkLst>
            <pc:docMk/>
            <pc:sldMk cId="2701779418" sldId="304"/>
            <ac:spMk id="70" creationId="{00000000-0000-0000-0000-000000000000}"/>
          </ac:spMkLst>
        </pc:spChg>
      </pc:sldChg>
      <pc:sldChg chg="addSp modSp mod">
        <pc:chgData name="MAHARSHI BANDARI" userId="bb95f1676a619d0e" providerId="LiveId" clId="{3E8DA4B3-AB78-4DE5-BF87-3A6E44E8002D}" dt="2024-07-05T13:38:32.027" v="152" actId="1076"/>
        <pc:sldMkLst>
          <pc:docMk/>
          <pc:sldMk cId="3355624883" sldId="305"/>
        </pc:sldMkLst>
        <pc:spChg chg="mod">
          <ac:chgData name="MAHARSHI BANDARI" userId="bb95f1676a619d0e" providerId="LiveId" clId="{3E8DA4B3-AB78-4DE5-BF87-3A6E44E8002D}" dt="2024-07-05T13:38:26.206" v="151" actId="1076"/>
          <ac:spMkLst>
            <pc:docMk/>
            <pc:sldMk cId="3355624883" sldId="305"/>
            <ac:spMk id="70" creationId="{00000000-0000-0000-0000-000000000000}"/>
          </ac:spMkLst>
        </pc:spChg>
        <pc:picChg chg="add mod">
          <ac:chgData name="MAHARSHI BANDARI" userId="bb95f1676a619d0e" providerId="LiveId" clId="{3E8DA4B3-AB78-4DE5-BF87-3A6E44E8002D}" dt="2024-07-05T13:38:32.027" v="152" actId="1076"/>
          <ac:picMkLst>
            <pc:docMk/>
            <pc:sldMk cId="3355624883" sldId="305"/>
            <ac:picMk id="3" creationId="{8CE0FBAA-E998-46CF-900A-3988D165FD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76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823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09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17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94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62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710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33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44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75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80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669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8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112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183954" y="928938"/>
            <a:ext cx="5246695" cy="29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dirty="0"/>
              <a:t>LEARNING RECOMMENDATION SYSTEM</a:t>
            </a:r>
            <a:endParaRPr sz="5000"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19999" y="86842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COLLECTION AND UNDERSTANDING</a:t>
            </a:r>
          </a:p>
        </p:txBody>
      </p:sp>
      <p:sp>
        <p:nvSpPr>
          <p:cNvPr id="3" name="Google Shape;481;p25">
            <a:extLst>
              <a:ext uri="{FF2B5EF4-FFF2-40B4-BE49-F238E27FC236}">
                <a16:creationId xmlns:a16="http://schemas.microsoft.com/office/drawing/2014/main" id="{50570092-5EFD-4F99-9BDC-2D960910AC44}"/>
              </a:ext>
            </a:extLst>
          </p:cNvPr>
          <p:cNvSpPr txBox="1"/>
          <p:nvPr/>
        </p:nvSpPr>
        <p:spPr>
          <a:xfrm>
            <a:off x="1352742" y="1794095"/>
            <a:ext cx="6438515" cy="1555309"/>
          </a:xfrm>
          <a:prstGeom prst="rect">
            <a:avLst/>
          </a:prstGeom>
          <a:noFill/>
          <a:ln>
            <a:noFill/>
          </a:ln>
        </p:spPr>
        <p:txBody>
          <a:bodyPr spcFirstLastPara="1" wrap="square" lIns="91425" tIns="91425" rIns="91425" bIns="91425" anchor="t" anchorCtr="0">
            <a:noAutofit/>
          </a:bodyPr>
          <a:lstStyle/>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Data set consists of flow of students who are enrolled in a course.</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It is a step-by-step process which shows the path to get a job.</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The Gemma 1.1 7B IT model, developed by Google, was trained on a diverse dataset comprising approximately 1.3 trillion tokens.</a:t>
            </a:r>
          </a:p>
        </p:txBody>
      </p:sp>
    </p:spTree>
    <p:extLst>
      <p:ext uri="{BB962C8B-B14F-4D97-AF65-F5344CB8AC3E}">
        <p14:creationId xmlns:p14="http://schemas.microsoft.com/office/powerpoint/2010/main" val="62275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19998" y="2368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REQUIREMENTS</a:t>
            </a:r>
            <a:endParaRPr dirty="0"/>
          </a:p>
        </p:txBody>
      </p:sp>
      <p:sp>
        <p:nvSpPr>
          <p:cNvPr id="3" name="Google Shape;481;p25">
            <a:extLst>
              <a:ext uri="{FF2B5EF4-FFF2-40B4-BE49-F238E27FC236}">
                <a16:creationId xmlns:a16="http://schemas.microsoft.com/office/drawing/2014/main" id="{3BE85F06-2B6D-4A75-9E46-712F269803D8}"/>
              </a:ext>
            </a:extLst>
          </p:cNvPr>
          <p:cNvSpPr txBox="1"/>
          <p:nvPr/>
        </p:nvSpPr>
        <p:spPr>
          <a:xfrm>
            <a:off x="962091" y="876249"/>
            <a:ext cx="7260931" cy="3997914"/>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lt2"/>
              </a:buClr>
              <a:buSzPts val="1400"/>
            </a:pPr>
            <a:r>
              <a:rPr lang="en-US" sz="800" dirty="0">
                <a:solidFill>
                  <a:schemeClr val="lt2"/>
                </a:solidFill>
                <a:latin typeface="Fira Sans Condensed"/>
                <a:ea typeface="Fira Sans Condensed"/>
                <a:cs typeface="Fira Sans Condensed"/>
                <a:sym typeface="Fira Sans Condensed"/>
              </a:rPr>
              <a:t>Hardware Requirements:</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Adequate CPU, RAM, and storage space.</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Optionally, a GPU for accelerated deep learning tasks.</a:t>
            </a:r>
          </a:p>
          <a:p>
            <a:pPr marL="139700" lvl="0" algn="l" rtl="0">
              <a:lnSpc>
                <a:spcPct val="150000"/>
              </a:lnSpc>
              <a:spcBef>
                <a:spcPts val="0"/>
              </a:spcBef>
              <a:spcAft>
                <a:spcPts val="0"/>
              </a:spcAft>
              <a:buClr>
                <a:schemeClr val="lt2"/>
              </a:buClr>
              <a:buSzPts val="1400"/>
            </a:pPr>
            <a:endParaRPr lang="en-US" sz="800" dirty="0">
              <a:solidFill>
                <a:schemeClr val="lt2"/>
              </a:solidFill>
              <a:latin typeface="Fira Sans Condensed"/>
              <a:ea typeface="Fira Sans Condensed"/>
              <a:cs typeface="Fira Sans Condensed"/>
              <a:sym typeface="Fira Sans Condensed"/>
            </a:endParaRPr>
          </a:p>
          <a:p>
            <a:pPr marL="139700" lvl="0" algn="l" rtl="0">
              <a:lnSpc>
                <a:spcPct val="150000"/>
              </a:lnSpc>
              <a:spcBef>
                <a:spcPts val="0"/>
              </a:spcBef>
              <a:spcAft>
                <a:spcPts val="0"/>
              </a:spcAft>
              <a:buClr>
                <a:schemeClr val="lt2"/>
              </a:buClr>
              <a:buSzPts val="1400"/>
            </a:pPr>
            <a:r>
              <a:rPr lang="en-US" sz="800" dirty="0">
                <a:solidFill>
                  <a:schemeClr val="lt2"/>
                </a:solidFill>
                <a:latin typeface="Fira Sans Condensed"/>
                <a:ea typeface="Fira Sans Condensed"/>
                <a:cs typeface="Fira Sans Condensed"/>
                <a:sym typeface="Fira Sans Condensed"/>
              </a:rPr>
              <a:t>Software Requirements:</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Python as the primary programming language.</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Relevant ML libraries and frameworks (e.g., langchain-huggingface, huggingface_hub, transformers).</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Development environment (e.g., VS code, Google collab).</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MySQL Workbench for database connection</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Compatible operating system (e.g., Windows, macOS, Linux).</a:t>
            </a:r>
          </a:p>
          <a:p>
            <a:pPr marL="139700" lvl="0" algn="l" rtl="0">
              <a:lnSpc>
                <a:spcPct val="150000"/>
              </a:lnSpc>
              <a:spcBef>
                <a:spcPts val="0"/>
              </a:spcBef>
              <a:spcAft>
                <a:spcPts val="0"/>
              </a:spcAft>
              <a:buClr>
                <a:schemeClr val="lt2"/>
              </a:buClr>
              <a:buSzPts val="1400"/>
            </a:pPr>
            <a:endParaRPr lang="en-US" sz="800" dirty="0">
              <a:solidFill>
                <a:schemeClr val="lt2"/>
              </a:solidFill>
              <a:latin typeface="Fira Sans Condensed"/>
              <a:ea typeface="Fira Sans Condensed"/>
              <a:cs typeface="Fira Sans Condensed"/>
              <a:sym typeface="Fira Sans Condensed"/>
            </a:endParaRPr>
          </a:p>
          <a:p>
            <a:pPr marL="139700" lvl="0" algn="l" rtl="0">
              <a:lnSpc>
                <a:spcPct val="150000"/>
              </a:lnSpc>
              <a:spcBef>
                <a:spcPts val="0"/>
              </a:spcBef>
              <a:spcAft>
                <a:spcPts val="0"/>
              </a:spcAft>
              <a:buClr>
                <a:schemeClr val="lt2"/>
              </a:buClr>
              <a:buSzPts val="1400"/>
            </a:pPr>
            <a:r>
              <a:rPr lang="en-US" sz="800" dirty="0">
                <a:solidFill>
                  <a:schemeClr val="lt2"/>
                </a:solidFill>
                <a:latin typeface="Fira Sans Condensed"/>
                <a:ea typeface="Fira Sans Condensed"/>
                <a:cs typeface="Fira Sans Condensed"/>
                <a:sym typeface="Fira Sans Condensed"/>
              </a:rPr>
              <a:t>Dependencies and Packages:</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Use package managers like pip or </a:t>
            </a:r>
            <a:r>
              <a:rPr lang="en-US" sz="800" dirty="0" err="1">
                <a:solidFill>
                  <a:schemeClr val="lt2"/>
                </a:solidFill>
                <a:latin typeface="Fira Sans Condensed"/>
                <a:ea typeface="Fira Sans Condensed"/>
                <a:cs typeface="Fira Sans Condensed"/>
                <a:sym typeface="Fira Sans Condensed"/>
              </a:rPr>
              <a:t>conda</a:t>
            </a:r>
            <a:r>
              <a:rPr lang="en-US" sz="800" dirty="0">
                <a:solidFill>
                  <a:schemeClr val="lt2"/>
                </a:solidFill>
                <a:latin typeface="Fira Sans Condensed"/>
                <a:ea typeface="Fira Sans Condensed"/>
                <a:cs typeface="Fira Sans Condensed"/>
                <a:sym typeface="Fira Sans Condensed"/>
              </a:rPr>
              <a:t> to install necessary dependencies.</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Consider setting up a virtual environment for managing project-specific dependencies.</a:t>
            </a:r>
          </a:p>
          <a:p>
            <a:pPr marL="139700" lvl="0" algn="l" rtl="0">
              <a:lnSpc>
                <a:spcPct val="150000"/>
              </a:lnSpc>
              <a:spcBef>
                <a:spcPts val="0"/>
              </a:spcBef>
              <a:spcAft>
                <a:spcPts val="0"/>
              </a:spcAft>
              <a:buClr>
                <a:schemeClr val="lt2"/>
              </a:buClr>
              <a:buSzPts val="1400"/>
            </a:pPr>
            <a:endParaRPr lang="en-US" sz="800" dirty="0">
              <a:solidFill>
                <a:schemeClr val="lt2"/>
              </a:solidFill>
              <a:latin typeface="Fira Sans Condensed"/>
              <a:ea typeface="Fira Sans Condensed"/>
              <a:cs typeface="Fira Sans Condensed"/>
              <a:sym typeface="Fira Sans Condensed"/>
            </a:endParaRPr>
          </a:p>
          <a:p>
            <a:pPr marL="139700" lvl="0" algn="l" rtl="0">
              <a:lnSpc>
                <a:spcPct val="150000"/>
              </a:lnSpc>
              <a:spcBef>
                <a:spcPts val="0"/>
              </a:spcBef>
              <a:spcAft>
                <a:spcPts val="0"/>
              </a:spcAft>
              <a:buClr>
                <a:schemeClr val="lt2"/>
              </a:buClr>
              <a:buSzPts val="1400"/>
            </a:pPr>
            <a:r>
              <a:rPr lang="en-US" sz="800" dirty="0">
                <a:solidFill>
                  <a:schemeClr val="lt2"/>
                </a:solidFill>
                <a:latin typeface="Fira Sans Condensed"/>
                <a:ea typeface="Fira Sans Condensed"/>
                <a:cs typeface="Fira Sans Condensed"/>
                <a:sym typeface="Fira Sans Condensed"/>
              </a:rPr>
              <a:t>Internet Connection:</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Ensure a stable internet connection for downloading datasets, models, and libraries.</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Access online resources and community support.</a:t>
            </a:r>
          </a:p>
          <a:p>
            <a:pPr marL="139700" lvl="0" algn="l" rtl="0">
              <a:lnSpc>
                <a:spcPct val="150000"/>
              </a:lnSpc>
              <a:spcBef>
                <a:spcPts val="0"/>
              </a:spcBef>
              <a:spcAft>
                <a:spcPts val="0"/>
              </a:spcAft>
              <a:buClr>
                <a:schemeClr val="lt2"/>
              </a:buClr>
              <a:buSzPts val="1400"/>
            </a:pPr>
            <a:endParaRPr lang="en-US" sz="800" dirty="0">
              <a:solidFill>
                <a:schemeClr val="lt2"/>
              </a:solidFill>
              <a:latin typeface="Fira Sans Condensed"/>
              <a:ea typeface="Fira Sans Condensed"/>
              <a:cs typeface="Fira Sans Condensed"/>
              <a:sym typeface="Fira Sans Condensed"/>
            </a:endParaRPr>
          </a:p>
          <a:p>
            <a:pPr marL="139700" lvl="0" algn="l" rtl="0">
              <a:lnSpc>
                <a:spcPct val="150000"/>
              </a:lnSpc>
              <a:spcBef>
                <a:spcPts val="0"/>
              </a:spcBef>
              <a:spcAft>
                <a:spcPts val="0"/>
              </a:spcAft>
              <a:buClr>
                <a:schemeClr val="lt2"/>
              </a:buClr>
              <a:buSzPts val="1400"/>
            </a:pPr>
            <a:r>
              <a:rPr lang="en-US" sz="800" dirty="0">
                <a:solidFill>
                  <a:schemeClr val="lt2"/>
                </a:solidFill>
                <a:latin typeface="Fira Sans Condensed"/>
                <a:ea typeface="Fira Sans Condensed"/>
                <a:cs typeface="Fira Sans Condensed"/>
                <a:sym typeface="Fira Sans Condensed"/>
              </a:rPr>
              <a:t>Scalability Considerations:</a:t>
            </a:r>
          </a:p>
          <a:p>
            <a:pPr marL="311150" lvl="0" indent="-171450" algn="l" rtl="0">
              <a:lnSpc>
                <a:spcPct val="150000"/>
              </a:lnSpc>
              <a:spcBef>
                <a:spcPts val="0"/>
              </a:spcBef>
              <a:spcAft>
                <a:spcPts val="0"/>
              </a:spcAft>
              <a:buClr>
                <a:schemeClr val="lt2"/>
              </a:buClr>
              <a:buSzPts val="1400"/>
              <a:buFont typeface="Arial" panose="020B0604020202020204" pitchFamily="34" charset="0"/>
              <a:buChar char="•"/>
            </a:pPr>
            <a:r>
              <a:rPr lang="en-US" sz="800" dirty="0">
                <a:solidFill>
                  <a:schemeClr val="lt2"/>
                </a:solidFill>
                <a:latin typeface="Fira Sans Condensed"/>
                <a:ea typeface="Fira Sans Condensed"/>
                <a:cs typeface="Fira Sans Condensed"/>
                <a:sym typeface="Fira Sans Condensed"/>
              </a:rPr>
              <a:t>Cloud computing resources or distributed computing frameworks for large-scale or computationally intensive tasks</a:t>
            </a:r>
          </a:p>
        </p:txBody>
      </p:sp>
    </p:spTree>
    <p:extLst>
      <p:ext uri="{BB962C8B-B14F-4D97-AF65-F5344CB8AC3E}">
        <p14:creationId xmlns:p14="http://schemas.microsoft.com/office/powerpoint/2010/main" val="390249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2171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BUILDING</a:t>
            </a:r>
            <a:endParaRPr dirty="0"/>
          </a:p>
        </p:txBody>
      </p:sp>
      <p:pic>
        <p:nvPicPr>
          <p:cNvPr id="3" name="Picture 2">
            <a:extLst>
              <a:ext uri="{FF2B5EF4-FFF2-40B4-BE49-F238E27FC236}">
                <a16:creationId xmlns:a16="http://schemas.microsoft.com/office/drawing/2014/main" id="{F5E280F7-09D6-4ED2-B964-CBB8FCB650D9}"/>
              </a:ext>
            </a:extLst>
          </p:cNvPr>
          <p:cNvPicPr>
            <a:picLocks noChangeAspect="1"/>
          </p:cNvPicPr>
          <p:nvPr/>
        </p:nvPicPr>
        <p:blipFill>
          <a:blip r:embed="rId3"/>
          <a:stretch>
            <a:fillRect/>
          </a:stretch>
        </p:blipFill>
        <p:spPr>
          <a:xfrm>
            <a:off x="914400" y="811542"/>
            <a:ext cx="7315200" cy="4114800"/>
          </a:xfrm>
          <a:prstGeom prst="rect">
            <a:avLst/>
          </a:prstGeom>
        </p:spPr>
      </p:pic>
    </p:spTree>
    <p:extLst>
      <p:ext uri="{BB962C8B-B14F-4D97-AF65-F5344CB8AC3E}">
        <p14:creationId xmlns:p14="http://schemas.microsoft.com/office/powerpoint/2010/main" val="214810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19999" y="8881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BEST MODEL</a:t>
            </a:r>
            <a:endParaRPr dirty="0"/>
          </a:p>
        </p:txBody>
      </p:sp>
      <p:sp>
        <p:nvSpPr>
          <p:cNvPr id="2" name="TextBox 1">
            <a:extLst>
              <a:ext uri="{FF2B5EF4-FFF2-40B4-BE49-F238E27FC236}">
                <a16:creationId xmlns:a16="http://schemas.microsoft.com/office/drawing/2014/main" id="{DE1DAA8C-E2FB-4891-A1AD-D6515722FFEA}"/>
              </a:ext>
            </a:extLst>
          </p:cNvPr>
          <p:cNvSpPr txBox="1"/>
          <p:nvPr/>
        </p:nvSpPr>
        <p:spPr>
          <a:xfrm>
            <a:off x="3674045" y="2202418"/>
            <a:ext cx="1795909" cy="369332"/>
          </a:xfrm>
          <a:prstGeom prst="rect">
            <a:avLst/>
          </a:prstGeom>
          <a:noFill/>
        </p:spPr>
        <p:txBody>
          <a:bodyPr wrap="square" rtlCol="0">
            <a:spAutoFit/>
          </a:bodyPr>
          <a:lstStyle/>
          <a:p>
            <a:r>
              <a:rPr lang="en-US" sz="1800" dirty="0">
                <a:solidFill>
                  <a:schemeClr val="tx2"/>
                </a:solidFill>
                <a:latin typeface="Fira Sans Condensed" panose="020B0604020202020204" pitchFamily="34" charset="0"/>
              </a:rPr>
              <a:t>Google</a:t>
            </a:r>
            <a:r>
              <a:rPr lang="en-US" sz="1800" dirty="0">
                <a:solidFill>
                  <a:schemeClr val="tx2"/>
                </a:solidFill>
              </a:rPr>
              <a:t> </a:t>
            </a:r>
            <a:r>
              <a:rPr lang="en-US" sz="1800" dirty="0">
                <a:solidFill>
                  <a:schemeClr val="tx2"/>
                </a:solidFill>
                <a:latin typeface="Fira Sans Condensed" panose="020B0604020202020204" pitchFamily="34" charset="0"/>
              </a:rPr>
              <a:t>Gemma</a:t>
            </a:r>
            <a:endParaRPr lang="en-IN" sz="1800" dirty="0">
              <a:solidFill>
                <a:schemeClr val="tx2"/>
              </a:solidFill>
              <a:latin typeface="Fira Sans Condensed" panose="020B0604020202020204" pitchFamily="34" charset="0"/>
            </a:endParaRPr>
          </a:p>
        </p:txBody>
      </p:sp>
      <p:pic>
        <p:nvPicPr>
          <p:cNvPr id="4" name="Graphic 3" descr="Arrow: Straight with solid fill">
            <a:extLst>
              <a:ext uri="{FF2B5EF4-FFF2-40B4-BE49-F238E27FC236}">
                <a16:creationId xmlns:a16="http://schemas.microsoft.com/office/drawing/2014/main" id="{78348BC4-9FD8-4201-BAA6-2FE1FE2159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2976734" y="2066254"/>
            <a:ext cx="641660" cy="641660"/>
          </a:xfrm>
          <a:prstGeom prst="rect">
            <a:avLst/>
          </a:prstGeom>
        </p:spPr>
      </p:pic>
    </p:spTree>
    <p:extLst>
      <p:ext uri="{BB962C8B-B14F-4D97-AF65-F5344CB8AC3E}">
        <p14:creationId xmlns:p14="http://schemas.microsoft.com/office/powerpoint/2010/main" val="422762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2171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DEPLOYMENT</a:t>
            </a:r>
            <a:endParaRPr dirty="0"/>
          </a:p>
        </p:txBody>
      </p:sp>
      <p:pic>
        <p:nvPicPr>
          <p:cNvPr id="3" name="Picture 2">
            <a:extLst>
              <a:ext uri="{FF2B5EF4-FFF2-40B4-BE49-F238E27FC236}">
                <a16:creationId xmlns:a16="http://schemas.microsoft.com/office/drawing/2014/main" id="{61CA508D-D4B1-403F-9EE5-E2BF2A8922B0}"/>
              </a:ext>
            </a:extLst>
          </p:cNvPr>
          <p:cNvPicPr>
            <a:picLocks noChangeAspect="1"/>
          </p:cNvPicPr>
          <p:nvPr/>
        </p:nvPicPr>
        <p:blipFill>
          <a:blip r:embed="rId3"/>
          <a:stretch>
            <a:fillRect/>
          </a:stretch>
        </p:blipFill>
        <p:spPr>
          <a:xfrm>
            <a:off x="881508" y="789857"/>
            <a:ext cx="7380984" cy="4151804"/>
          </a:xfrm>
          <a:prstGeom prst="rect">
            <a:avLst/>
          </a:prstGeom>
        </p:spPr>
      </p:pic>
    </p:spTree>
    <p:extLst>
      <p:ext uri="{BB962C8B-B14F-4D97-AF65-F5344CB8AC3E}">
        <p14:creationId xmlns:p14="http://schemas.microsoft.com/office/powerpoint/2010/main" val="341161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22373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pic>
        <p:nvPicPr>
          <p:cNvPr id="3" name="Picture 2">
            <a:extLst>
              <a:ext uri="{FF2B5EF4-FFF2-40B4-BE49-F238E27FC236}">
                <a16:creationId xmlns:a16="http://schemas.microsoft.com/office/drawing/2014/main" id="{8CE0FBAA-E998-46CF-900A-3988D165FDC7}"/>
              </a:ext>
            </a:extLst>
          </p:cNvPr>
          <p:cNvPicPr>
            <a:picLocks noChangeAspect="1"/>
          </p:cNvPicPr>
          <p:nvPr/>
        </p:nvPicPr>
        <p:blipFill>
          <a:blip r:embed="rId3"/>
          <a:stretch>
            <a:fillRect/>
          </a:stretch>
        </p:blipFill>
        <p:spPr>
          <a:xfrm>
            <a:off x="947292" y="796436"/>
            <a:ext cx="7249416" cy="4077797"/>
          </a:xfrm>
          <a:prstGeom prst="rect">
            <a:avLst/>
          </a:prstGeom>
        </p:spPr>
      </p:pic>
    </p:spTree>
    <p:extLst>
      <p:ext uri="{BB962C8B-B14F-4D97-AF65-F5344CB8AC3E}">
        <p14:creationId xmlns:p14="http://schemas.microsoft.com/office/powerpoint/2010/main" val="3355624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12170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CHALLENGES</a:t>
            </a:r>
            <a:endParaRPr dirty="0"/>
          </a:p>
        </p:txBody>
      </p:sp>
      <p:sp>
        <p:nvSpPr>
          <p:cNvPr id="3" name="Google Shape;481;p25">
            <a:extLst>
              <a:ext uri="{FF2B5EF4-FFF2-40B4-BE49-F238E27FC236}">
                <a16:creationId xmlns:a16="http://schemas.microsoft.com/office/drawing/2014/main" id="{4EA470A7-81CE-4655-851D-505913675B15}"/>
              </a:ext>
            </a:extLst>
          </p:cNvPr>
          <p:cNvSpPr txBox="1"/>
          <p:nvPr/>
        </p:nvSpPr>
        <p:spPr>
          <a:xfrm>
            <a:off x="1212512" y="2168453"/>
            <a:ext cx="6718976" cy="811948"/>
          </a:xfrm>
          <a:prstGeom prst="rect">
            <a:avLst/>
          </a:prstGeom>
          <a:noFill/>
          <a:ln>
            <a:noFill/>
          </a:ln>
        </p:spPr>
        <p:txBody>
          <a:bodyPr spcFirstLastPara="1" wrap="square" lIns="91425" tIns="91425" rIns="91425" bIns="91425" anchor="t" anchorCtr="0">
            <a:noAutofit/>
          </a:bodyPr>
          <a:lstStyle/>
          <a:p>
            <a:pPr marL="139700" lvl="0" algn="just" rtl="0">
              <a:lnSpc>
                <a:spcPct val="150000"/>
              </a:lnSpc>
              <a:spcBef>
                <a:spcPts val="0"/>
              </a:spcBef>
              <a:spcAft>
                <a:spcPts val="0"/>
              </a:spcAft>
              <a:buClr>
                <a:schemeClr val="lt2"/>
              </a:buClr>
              <a:buSzPts val="1400"/>
            </a:pPr>
            <a:r>
              <a:rPr lang="en-US" dirty="0">
                <a:solidFill>
                  <a:schemeClr val="lt2"/>
                </a:solidFill>
                <a:latin typeface="Fira Sans Condensed"/>
                <a:ea typeface="Fira Sans Condensed"/>
                <a:cs typeface="Fira Sans Condensed"/>
                <a:sym typeface="Fira Sans Condensed"/>
              </a:rPr>
              <a:t>Challenges include ensuring data quality, selecting relevant features and models, interpreting results, managing computational resources, deploying models.</a:t>
            </a:r>
          </a:p>
        </p:txBody>
      </p:sp>
    </p:spTree>
    <p:extLst>
      <p:ext uri="{BB962C8B-B14F-4D97-AF65-F5344CB8AC3E}">
        <p14:creationId xmlns:p14="http://schemas.microsoft.com/office/powerpoint/2010/main" val="2701779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19999" y="89473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FUTURE SCOPES</a:t>
            </a:r>
            <a:endParaRPr dirty="0"/>
          </a:p>
        </p:txBody>
      </p:sp>
      <p:sp>
        <p:nvSpPr>
          <p:cNvPr id="3" name="Google Shape;481;p25">
            <a:extLst>
              <a:ext uri="{FF2B5EF4-FFF2-40B4-BE49-F238E27FC236}">
                <a16:creationId xmlns:a16="http://schemas.microsoft.com/office/drawing/2014/main" id="{E900CC06-9C0B-4ECA-B30A-02F7D502787E}"/>
              </a:ext>
            </a:extLst>
          </p:cNvPr>
          <p:cNvSpPr txBox="1"/>
          <p:nvPr/>
        </p:nvSpPr>
        <p:spPr>
          <a:xfrm>
            <a:off x="1129239" y="1780938"/>
            <a:ext cx="6885521" cy="1581623"/>
          </a:xfrm>
          <a:prstGeom prst="rect">
            <a:avLst/>
          </a:prstGeom>
          <a:noFill/>
          <a:ln>
            <a:noFill/>
          </a:ln>
        </p:spPr>
        <p:txBody>
          <a:bodyPr spcFirstLastPara="1" wrap="square" lIns="91425" tIns="91425" rIns="91425" bIns="91425" anchor="t" anchorCtr="0">
            <a:noAutofit/>
          </a:bodyPr>
          <a:lstStyle/>
          <a:p>
            <a:pPr marL="139700" lvl="0" algn="just" rtl="0">
              <a:lnSpc>
                <a:spcPct val="150000"/>
              </a:lnSpc>
              <a:spcBef>
                <a:spcPts val="0"/>
              </a:spcBef>
              <a:spcAft>
                <a:spcPts val="0"/>
              </a:spcAft>
              <a:buClr>
                <a:schemeClr val="lt2"/>
              </a:buClr>
              <a:buSzPts val="1400"/>
            </a:pPr>
            <a:r>
              <a:rPr lang="en-US" dirty="0">
                <a:solidFill>
                  <a:schemeClr val="lt2"/>
                </a:solidFill>
                <a:latin typeface="Fira Sans Condensed"/>
                <a:ea typeface="Fira Sans Condensed"/>
                <a:cs typeface="Fira Sans Condensed"/>
                <a:sym typeface="Fira Sans Condensed"/>
              </a:rPr>
              <a:t>In the future, data science is expected to advance in areas such as AI, ML, big data analytics, IoT, deep learning, data privacy, automation, healthcare analytics, and finance. These advancements will drive innovation and impact across industries, shaping the future of technology and decision-making.</a:t>
            </a:r>
          </a:p>
        </p:txBody>
      </p:sp>
    </p:spTree>
    <p:extLst>
      <p:ext uri="{BB962C8B-B14F-4D97-AF65-F5344CB8AC3E}">
        <p14:creationId xmlns:p14="http://schemas.microsoft.com/office/powerpoint/2010/main" val="172163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0;p17">
            <a:extLst>
              <a:ext uri="{FF2B5EF4-FFF2-40B4-BE49-F238E27FC236}">
                <a16:creationId xmlns:a16="http://schemas.microsoft.com/office/drawing/2014/main" id="{8ADB5B16-49C7-4935-A8F3-55AE7F870BB1}"/>
              </a:ext>
            </a:extLst>
          </p:cNvPr>
          <p:cNvSpPr txBox="1">
            <a:spLocks/>
          </p:cNvSpPr>
          <p:nvPr/>
        </p:nvSpPr>
        <p:spPr>
          <a:xfrm>
            <a:off x="719999" y="250049"/>
            <a:ext cx="7704000" cy="572700"/>
          </a:xfrm>
          <a:prstGeom prst="rect">
            <a:avLst/>
          </a:prstGeom>
          <a:solidFill>
            <a:srgbClr val="034D56"/>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a:solidFill>
                  <a:schemeClr val="tx2"/>
                </a:solidFill>
                <a:latin typeface="Rajdhani" panose="020B0604020202020204" charset="0"/>
                <a:cs typeface="Rajdhani" panose="020B0604020202020204" charset="0"/>
              </a:rPr>
              <a:t>QUERIES?</a:t>
            </a:r>
          </a:p>
        </p:txBody>
      </p:sp>
      <p:pic>
        <p:nvPicPr>
          <p:cNvPr id="3" name="Google Shape;483;p33">
            <a:extLst>
              <a:ext uri="{FF2B5EF4-FFF2-40B4-BE49-F238E27FC236}">
                <a16:creationId xmlns:a16="http://schemas.microsoft.com/office/drawing/2014/main" id="{2EB7BDEF-F315-4AA1-8A60-AA7CD5B6AAD6}"/>
              </a:ext>
            </a:extLst>
          </p:cNvPr>
          <p:cNvPicPr preferRelativeResize="0"/>
          <p:nvPr/>
        </p:nvPicPr>
        <p:blipFill rotWithShape="1">
          <a:blip r:embed="rId2">
            <a:alphaModFix/>
          </a:blip>
          <a:srcRect/>
          <a:stretch/>
        </p:blipFill>
        <p:spPr>
          <a:xfrm>
            <a:off x="1037576" y="822749"/>
            <a:ext cx="7068845" cy="3860639"/>
          </a:xfrm>
          <a:prstGeom prst="rect">
            <a:avLst/>
          </a:prstGeom>
          <a:noFill/>
          <a:ln>
            <a:noFill/>
          </a:ln>
        </p:spPr>
      </p:pic>
    </p:spTree>
    <p:extLst>
      <p:ext uri="{BB962C8B-B14F-4D97-AF65-F5344CB8AC3E}">
        <p14:creationId xmlns:p14="http://schemas.microsoft.com/office/powerpoint/2010/main" val="127267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91;p60" descr="Attitudes 2 Animal Cognition Survey – The Anthrozoologist">
            <a:extLst>
              <a:ext uri="{FF2B5EF4-FFF2-40B4-BE49-F238E27FC236}">
                <a16:creationId xmlns:a16="http://schemas.microsoft.com/office/drawing/2014/main" id="{E2879F9F-B722-4F2B-9CAB-ED3F483309D9}"/>
              </a:ext>
            </a:extLst>
          </p:cNvPr>
          <p:cNvPicPr preferRelativeResize="0"/>
          <p:nvPr/>
        </p:nvPicPr>
        <p:blipFill rotWithShape="1">
          <a:blip r:embed="rId2">
            <a:alphaModFix/>
          </a:blip>
          <a:srcRect/>
          <a:stretch/>
        </p:blipFill>
        <p:spPr>
          <a:xfrm>
            <a:off x="2254711" y="68381"/>
            <a:ext cx="4634577" cy="5006738"/>
          </a:xfrm>
          <a:prstGeom prst="rect">
            <a:avLst/>
          </a:prstGeom>
          <a:noFill/>
          <a:ln>
            <a:noFill/>
          </a:ln>
        </p:spPr>
      </p:pic>
    </p:spTree>
    <p:extLst>
      <p:ext uri="{BB962C8B-B14F-4D97-AF65-F5344CB8AC3E}">
        <p14:creationId xmlns:p14="http://schemas.microsoft.com/office/powerpoint/2010/main" val="176598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000" y="9999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PROJECT LEADERSHIP</a:t>
            </a:r>
            <a:endParaRPr sz="3000" dirty="0"/>
          </a:p>
        </p:txBody>
      </p:sp>
      <p:sp>
        <p:nvSpPr>
          <p:cNvPr id="65" name="Google Shape;65;p16"/>
          <p:cNvSpPr txBox="1">
            <a:spLocks noGrp="1"/>
          </p:cNvSpPr>
          <p:nvPr>
            <p:ph type="body" idx="1"/>
          </p:nvPr>
        </p:nvSpPr>
        <p:spPr>
          <a:xfrm>
            <a:off x="3188917" y="2004394"/>
            <a:ext cx="2766166" cy="1134711"/>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Clr>
                <a:schemeClr val="lt2"/>
              </a:buClr>
              <a:buSzPts val="1400"/>
              <a:buNone/>
            </a:pPr>
            <a:r>
              <a:rPr lang="en-US" sz="1800" b="1" dirty="0">
                <a:latin typeface="Rajdhani" panose="020B0604020202020204" charset="0"/>
                <a:cs typeface="Rajdhani" panose="020B0604020202020204" charset="0"/>
              </a:rPr>
              <a:t>RITENDU BHATTACHARYA</a:t>
            </a:r>
          </a:p>
          <a:p>
            <a:pPr marL="139700" lvl="0" indent="0" algn="l" rtl="0">
              <a:spcBef>
                <a:spcPts val="0"/>
              </a:spcBef>
              <a:spcAft>
                <a:spcPts val="0"/>
              </a:spcAft>
              <a:buClr>
                <a:schemeClr val="lt2"/>
              </a:buClr>
              <a:buSzPts val="1400"/>
              <a:buNone/>
            </a:pPr>
            <a:r>
              <a:rPr lang="en-US" sz="1300" dirty="0">
                <a:solidFill>
                  <a:schemeClr val="lt2"/>
                </a:solidFill>
              </a:rPr>
              <a:t>Data Scientist @ 360DigiTMG |</a:t>
            </a:r>
          </a:p>
          <a:p>
            <a:pPr marL="139700" lvl="0" indent="0" algn="l" rtl="0">
              <a:spcBef>
                <a:spcPts val="0"/>
              </a:spcBef>
              <a:spcAft>
                <a:spcPts val="0"/>
              </a:spcAft>
              <a:buClr>
                <a:schemeClr val="lt2"/>
              </a:buClr>
              <a:buSzPts val="1400"/>
              <a:buNone/>
            </a:pPr>
            <a:r>
              <a:rPr lang="en-US" sz="1300" dirty="0">
                <a:solidFill>
                  <a:schemeClr val="lt2"/>
                </a:solidFill>
              </a:rPr>
              <a:t>Python, Data Science</a:t>
            </a:r>
          </a:p>
          <a:p>
            <a:pPr marL="139700" lvl="0" indent="0" algn="l" rtl="0">
              <a:spcBef>
                <a:spcPts val="0"/>
              </a:spcBef>
              <a:spcAft>
                <a:spcPts val="0"/>
              </a:spcAft>
              <a:buClr>
                <a:schemeClr val="lt2"/>
              </a:buClr>
              <a:buSzPts val="1400"/>
              <a:buNone/>
            </a:pPr>
            <a:r>
              <a:rPr lang="en-US" sz="1300" dirty="0">
                <a:solidFill>
                  <a:schemeClr val="lt2"/>
                </a:solidFill>
              </a:rPr>
              <a:t>Hyderabad, Telangana, India</a:t>
            </a:r>
            <a:endParaRPr sz="1300" dirty="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7500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TEAM MEMBERS</a:t>
            </a:r>
            <a:endParaRPr dirty="0"/>
          </a:p>
        </p:txBody>
      </p:sp>
      <p:sp>
        <p:nvSpPr>
          <p:cNvPr id="21" name="Google Shape;65;p16">
            <a:extLst>
              <a:ext uri="{FF2B5EF4-FFF2-40B4-BE49-F238E27FC236}">
                <a16:creationId xmlns:a16="http://schemas.microsoft.com/office/drawing/2014/main" id="{2674952E-1C49-47A3-9363-8AD94FD0ED8B}"/>
              </a:ext>
            </a:extLst>
          </p:cNvPr>
          <p:cNvSpPr txBox="1">
            <a:spLocks/>
          </p:cNvSpPr>
          <p:nvPr/>
        </p:nvSpPr>
        <p:spPr>
          <a:xfrm>
            <a:off x="1404550" y="1674912"/>
            <a:ext cx="3877919" cy="17936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chemeClr val="tx2"/>
                </a:solidFill>
                <a:latin typeface="Rajdhani" panose="020B0604020202020204" charset="0"/>
                <a:cs typeface="Rajdhani" panose="020B0604020202020204" charset="0"/>
              </a:rPr>
              <a:t>NAME: AKHILA GAJJALA</a:t>
            </a:r>
          </a:p>
          <a:p>
            <a:pPr>
              <a:lnSpc>
                <a:spcPct val="150000"/>
              </a:lnSpc>
            </a:pPr>
            <a:r>
              <a:rPr lang="en-IN" b="0" i="0" dirty="0">
                <a:solidFill>
                  <a:schemeClr val="accent6">
                    <a:lumMod val="40000"/>
                    <a:lumOff val="60000"/>
                  </a:schemeClr>
                </a:solidFill>
                <a:effectLst/>
                <a:latin typeface="Fira Sans Condensed" panose="020B0604020202020204" pitchFamily="34" charset="0"/>
              </a:rPr>
              <a:t>www.linkedin.com/in/akhila-gajjala</a:t>
            </a:r>
            <a:endParaRPr lang="en-IN" dirty="0">
              <a:solidFill>
                <a:schemeClr val="accent6">
                  <a:lumMod val="40000"/>
                  <a:lumOff val="60000"/>
                </a:schemeClr>
              </a:solidFill>
              <a:latin typeface="Fira Sans Condensed"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solidFill>
              </a:rPr>
              <a:t>CONTENTS</a:t>
            </a:r>
            <a:endParaRPr dirty="0">
              <a:solidFill>
                <a:schemeClr val="tx2"/>
              </a:solidFill>
            </a:endParaRPr>
          </a:p>
        </p:txBody>
      </p:sp>
      <p:sp>
        <p:nvSpPr>
          <p:cNvPr id="4" name="Google Shape;481;p25">
            <a:extLst>
              <a:ext uri="{FF2B5EF4-FFF2-40B4-BE49-F238E27FC236}">
                <a16:creationId xmlns:a16="http://schemas.microsoft.com/office/drawing/2014/main" id="{396A6B21-DB43-4281-AF63-D5789A08A46C}"/>
              </a:ext>
            </a:extLst>
          </p:cNvPr>
          <p:cNvSpPr txBox="1"/>
          <p:nvPr/>
        </p:nvSpPr>
        <p:spPr>
          <a:xfrm>
            <a:off x="1620046" y="1462205"/>
            <a:ext cx="3280200" cy="1951994"/>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lt2"/>
              </a:buClr>
              <a:buSzPts val="1400"/>
              <a:buFont typeface="Fira Sans Condensed"/>
              <a:buChar char="●"/>
            </a:pPr>
            <a:r>
              <a:rPr lang="en-US" dirty="0">
                <a:solidFill>
                  <a:schemeClr val="lt2"/>
                </a:solidFill>
                <a:latin typeface="Fira Sans Condensed"/>
                <a:ea typeface="Fira Sans Condensed"/>
                <a:cs typeface="Fira Sans Condensed"/>
                <a:sym typeface="Fira Sans Condensed"/>
              </a:rPr>
              <a:t>Business Objective</a:t>
            </a:r>
          </a:p>
          <a:p>
            <a:pPr marL="457200" lvl="0" indent="-317500" algn="l" rtl="0">
              <a:lnSpc>
                <a:spcPct val="150000"/>
              </a:lnSpc>
              <a:spcBef>
                <a:spcPts val="0"/>
              </a:spcBef>
              <a:spcAft>
                <a:spcPts val="0"/>
              </a:spcAft>
              <a:buClr>
                <a:schemeClr val="lt2"/>
              </a:buClr>
              <a:buSzPts val="1400"/>
              <a:buFont typeface="Fira Sans Condensed"/>
              <a:buChar char="●"/>
            </a:pPr>
            <a:r>
              <a:rPr lang="en-US" dirty="0">
                <a:solidFill>
                  <a:schemeClr val="lt2"/>
                </a:solidFill>
                <a:latin typeface="Fira Sans Condensed"/>
                <a:ea typeface="Fira Sans Condensed"/>
                <a:cs typeface="Fira Sans Condensed"/>
                <a:sym typeface="Fira Sans Condensed"/>
              </a:rPr>
              <a:t>Business Constraints</a:t>
            </a:r>
          </a:p>
          <a:p>
            <a:pPr marL="457200" lvl="0" indent="-317500" algn="l" rtl="0">
              <a:lnSpc>
                <a:spcPct val="150000"/>
              </a:lnSpc>
              <a:spcBef>
                <a:spcPts val="0"/>
              </a:spcBef>
              <a:spcAft>
                <a:spcPts val="0"/>
              </a:spcAft>
              <a:buClr>
                <a:schemeClr val="lt2"/>
              </a:buClr>
              <a:buSzPts val="1400"/>
              <a:buFont typeface="Fira Sans Condensed"/>
              <a:buChar char="●"/>
            </a:pPr>
            <a:r>
              <a:rPr lang="en-US" dirty="0">
                <a:solidFill>
                  <a:schemeClr val="lt2"/>
                </a:solidFill>
                <a:latin typeface="Fira Sans Condensed"/>
                <a:ea typeface="Fira Sans Condensed"/>
                <a:cs typeface="Fira Sans Condensed"/>
                <a:sym typeface="Fira Sans Condensed"/>
              </a:rPr>
              <a:t>Project Architecture</a:t>
            </a:r>
          </a:p>
          <a:p>
            <a:pPr marL="457200" lvl="0" indent="-317500" algn="l" rtl="0">
              <a:lnSpc>
                <a:spcPct val="150000"/>
              </a:lnSpc>
              <a:spcBef>
                <a:spcPts val="0"/>
              </a:spcBef>
              <a:spcAft>
                <a:spcPts val="0"/>
              </a:spcAft>
              <a:buClr>
                <a:schemeClr val="lt2"/>
              </a:buClr>
              <a:buSzPts val="1400"/>
              <a:buFont typeface="Fira Sans Condensed"/>
              <a:buChar char="●"/>
            </a:pPr>
            <a:r>
              <a:rPr lang="en-US" dirty="0">
                <a:solidFill>
                  <a:schemeClr val="lt2"/>
                </a:solidFill>
                <a:latin typeface="Fira Sans Condensed"/>
                <a:ea typeface="Fira Sans Condensed"/>
                <a:cs typeface="Fira Sans Condensed"/>
                <a:sym typeface="Fira Sans Condensed"/>
              </a:rPr>
              <a:t>Data Collection &amp; Details</a:t>
            </a:r>
          </a:p>
          <a:p>
            <a:pPr marL="457200" lvl="0" indent="-317500" algn="l" rtl="0">
              <a:lnSpc>
                <a:spcPct val="150000"/>
              </a:lnSpc>
              <a:spcBef>
                <a:spcPts val="0"/>
              </a:spcBef>
              <a:spcAft>
                <a:spcPts val="0"/>
              </a:spcAft>
              <a:buClr>
                <a:schemeClr val="lt2"/>
              </a:buClr>
              <a:buSzPts val="1400"/>
              <a:buFont typeface="Fira Sans Condensed"/>
              <a:buChar char="●"/>
            </a:pPr>
            <a:r>
              <a:rPr lang="en-US" dirty="0">
                <a:solidFill>
                  <a:schemeClr val="lt2"/>
                </a:solidFill>
                <a:latin typeface="Fira Sans Condensed"/>
                <a:ea typeface="Fira Sans Condensed"/>
                <a:cs typeface="Fira Sans Condensed"/>
                <a:sym typeface="Fira Sans Condensed"/>
              </a:rPr>
              <a:t>Model Building </a:t>
            </a:r>
          </a:p>
          <a:p>
            <a:pPr marL="457200" lvl="0" indent="-317500" algn="l" rtl="0">
              <a:lnSpc>
                <a:spcPct val="150000"/>
              </a:lnSpc>
              <a:spcBef>
                <a:spcPts val="0"/>
              </a:spcBef>
              <a:spcAft>
                <a:spcPts val="0"/>
              </a:spcAft>
              <a:buClr>
                <a:schemeClr val="lt2"/>
              </a:buClr>
              <a:buSzPts val="1400"/>
              <a:buFont typeface="Fira Sans Condensed"/>
              <a:buChar char="●"/>
            </a:pPr>
            <a:r>
              <a:rPr lang="en-US" dirty="0">
                <a:solidFill>
                  <a:schemeClr val="lt2"/>
                </a:solidFill>
                <a:latin typeface="Fira Sans Condensed"/>
                <a:ea typeface="Fira Sans Condensed"/>
                <a:cs typeface="Fira Sans Condensed"/>
                <a:sym typeface="Fira Sans Condensed"/>
              </a:rPr>
              <a:t>Evaluation </a:t>
            </a:r>
          </a:p>
          <a:p>
            <a:pPr marL="457200" lvl="0" indent="-317500" algn="l" rtl="0">
              <a:lnSpc>
                <a:spcPct val="150000"/>
              </a:lnSpc>
              <a:spcBef>
                <a:spcPts val="0"/>
              </a:spcBef>
              <a:spcAft>
                <a:spcPts val="0"/>
              </a:spcAft>
              <a:buClr>
                <a:schemeClr val="lt2"/>
              </a:buClr>
              <a:buSzPts val="1400"/>
              <a:buFont typeface="Fira Sans Condensed"/>
              <a:buChar char="●"/>
            </a:pPr>
            <a:r>
              <a:rPr lang="en-US" dirty="0">
                <a:solidFill>
                  <a:schemeClr val="lt2"/>
                </a:solidFill>
                <a:latin typeface="Fira Sans Condensed"/>
                <a:ea typeface="Fira Sans Condensed"/>
                <a:cs typeface="Fira Sans Condensed"/>
                <a:sym typeface="Fira Sans Condensed"/>
              </a:rPr>
              <a:t>Deployment</a:t>
            </a:r>
          </a:p>
        </p:txBody>
      </p:sp>
    </p:spTree>
    <p:extLst>
      <p:ext uri="{BB962C8B-B14F-4D97-AF65-F5344CB8AC3E}">
        <p14:creationId xmlns:p14="http://schemas.microsoft.com/office/powerpoint/2010/main" val="323225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ARCHITECTURE</a:t>
            </a:r>
            <a:endParaRPr dirty="0"/>
          </a:p>
        </p:txBody>
      </p:sp>
      <p:pic>
        <p:nvPicPr>
          <p:cNvPr id="4" name="Picture 3">
            <a:extLst>
              <a:ext uri="{FF2B5EF4-FFF2-40B4-BE49-F238E27FC236}">
                <a16:creationId xmlns:a16="http://schemas.microsoft.com/office/drawing/2014/main" id="{5DCE0BC0-5F72-4FD0-993A-CA442BE2BC51}"/>
              </a:ext>
            </a:extLst>
          </p:cNvPr>
          <p:cNvPicPr>
            <a:picLocks noChangeAspect="1"/>
          </p:cNvPicPr>
          <p:nvPr/>
        </p:nvPicPr>
        <p:blipFill>
          <a:blip r:embed="rId3"/>
          <a:stretch>
            <a:fillRect/>
          </a:stretch>
        </p:blipFill>
        <p:spPr>
          <a:xfrm>
            <a:off x="1309105" y="1258013"/>
            <a:ext cx="6525790" cy="3487103"/>
          </a:xfrm>
          <a:prstGeom prst="rect">
            <a:avLst/>
          </a:prstGeom>
        </p:spPr>
      </p:pic>
    </p:spTree>
    <p:extLst>
      <p:ext uri="{BB962C8B-B14F-4D97-AF65-F5344CB8AC3E}">
        <p14:creationId xmlns:p14="http://schemas.microsoft.com/office/powerpoint/2010/main" val="341443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10065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PROBLEM</a:t>
            </a:r>
            <a:endParaRPr dirty="0"/>
          </a:p>
        </p:txBody>
      </p:sp>
      <p:sp>
        <p:nvSpPr>
          <p:cNvPr id="3" name="Google Shape;481;p25">
            <a:extLst>
              <a:ext uri="{FF2B5EF4-FFF2-40B4-BE49-F238E27FC236}">
                <a16:creationId xmlns:a16="http://schemas.microsoft.com/office/drawing/2014/main" id="{41F577FF-E337-4B2D-AEA1-C0DD9D277319}"/>
              </a:ext>
            </a:extLst>
          </p:cNvPr>
          <p:cNvSpPr txBox="1"/>
          <p:nvPr/>
        </p:nvSpPr>
        <p:spPr>
          <a:xfrm>
            <a:off x="1198149" y="2017762"/>
            <a:ext cx="6747702" cy="1107976"/>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lt2"/>
              </a:buClr>
              <a:buSzPts val="1400"/>
            </a:pPr>
            <a:r>
              <a:rPr lang="en-US" dirty="0">
                <a:solidFill>
                  <a:schemeClr val="lt2"/>
                </a:solidFill>
                <a:latin typeface="Fira Sans Condensed"/>
                <a:ea typeface="Fira Sans Condensed"/>
                <a:cs typeface="Fira Sans Condensed"/>
                <a:sym typeface="Fira Sans Condensed"/>
              </a:rPr>
              <a:t>   After getting all of the status and information of the knowledge, candidates get blank what to do next to get shortlisted in the interview.</a:t>
            </a:r>
          </a:p>
        </p:txBody>
      </p:sp>
    </p:spTree>
    <p:extLst>
      <p:ext uri="{BB962C8B-B14F-4D97-AF65-F5344CB8AC3E}">
        <p14:creationId xmlns:p14="http://schemas.microsoft.com/office/powerpoint/2010/main" val="255419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8618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OBJECTIVE &amp; CONSTRAINT</a:t>
            </a:r>
            <a:endParaRPr dirty="0"/>
          </a:p>
        </p:txBody>
      </p:sp>
      <p:sp>
        <p:nvSpPr>
          <p:cNvPr id="3" name="Google Shape;481;p25">
            <a:extLst>
              <a:ext uri="{FF2B5EF4-FFF2-40B4-BE49-F238E27FC236}">
                <a16:creationId xmlns:a16="http://schemas.microsoft.com/office/drawing/2014/main" id="{BE5F02D6-4654-4A19-8BF5-A3AC20AE4141}"/>
              </a:ext>
            </a:extLst>
          </p:cNvPr>
          <p:cNvSpPr txBox="1"/>
          <p:nvPr/>
        </p:nvSpPr>
        <p:spPr>
          <a:xfrm>
            <a:off x="720100" y="1885203"/>
            <a:ext cx="4412363" cy="1951994"/>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lt2"/>
              </a:buClr>
              <a:buSzPts val="1400"/>
            </a:pPr>
            <a:r>
              <a:rPr lang="en-US" sz="1600" dirty="0">
                <a:solidFill>
                  <a:schemeClr val="lt2"/>
                </a:solidFill>
                <a:latin typeface="Fira Sans Condensed"/>
                <a:ea typeface="Fira Sans Condensed"/>
                <a:cs typeface="Fira Sans Condensed"/>
                <a:sym typeface="Fira Sans Condensed"/>
              </a:rPr>
              <a:t>OBJECTIVE</a:t>
            </a:r>
            <a:r>
              <a:rPr lang="en-US" dirty="0">
                <a:solidFill>
                  <a:schemeClr val="lt2"/>
                </a:solidFill>
                <a:latin typeface="Fira Sans Condensed"/>
                <a:ea typeface="Fira Sans Condensed"/>
                <a:cs typeface="Fira Sans Condensed"/>
                <a:sym typeface="Fira Sans Condensed"/>
              </a:rPr>
              <a:t>:</a:t>
            </a:r>
          </a:p>
          <a:p>
            <a:pPr marL="139700" lvl="0" algn="l" rtl="0">
              <a:lnSpc>
                <a:spcPct val="150000"/>
              </a:lnSpc>
              <a:spcBef>
                <a:spcPts val="0"/>
              </a:spcBef>
              <a:spcAft>
                <a:spcPts val="0"/>
              </a:spcAft>
              <a:buClr>
                <a:schemeClr val="lt2"/>
              </a:buClr>
              <a:buSzPts val="1400"/>
            </a:pPr>
            <a:r>
              <a:rPr lang="en-US" dirty="0">
                <a:solidFill>
                  <a:schemeClr val="lt2"/>
                </a:solidFill>
                <a:latin typeface="Fira Sans Condensed"/>
                <a:ea typeface="Fira Sans Condensed"/>
                <a:cs typeface="Fira Sans Condensed"/>
                <a:sym typeface="Fira Sans Condensed"/>
              </a:rPr>
              <a:t>Maximize the percentage of getting the job.</a:t>
            </a:r>
          </a:p>
          <a:p>
            <a:pPr marL="139700" lvl="0" algn="l" rtl="0">
              <a:lnSpc>
                <a:spcPct val="150000"/>
              </a:lnSpc>
              <a:spcBef>
                <a:spcPts val="0"/>
              </a:spcBef>
              <a:spcAft>
                <a:spcPts val="0"/>
              </a:spcAft>
              <a:buClr>
                <a:schemeClr val="lt2"/>
              </a:buClr>
              <a:buSzPts val="1400"/>
            </a:pPr>
            <a:endParaRPr lang="en-US" dirty="0">
              <a:solidFill>
                <a:schemeClr val="lt2"/>
              </a:solidFill>
              <a:latin typeface="Fira Sans Condensed"/>
              <a:ea typeface="Fira Sans Condensed"/>
              <a:cs typeface="Fira Sans Condensed"/>
              <a:sym typeface="Fira Sans Condensed"/>
            </a:endParaRPr>
          </a:p>
          <a:p>
            <a:pPr marL="139700" lvl="0" algn="l" rtl="0">
              <a:lnSpc>
                <a:spcPct val="150000"/>
              </a:lnSpc>
              <a:spcBef>
                <a:spcPts val="0"/>
              </a:spcBef>
              <a:spcAft>
                <a:spcPts val="0"/>
              </a:spcAft>
              <a:buClr>
                <a:schemeClr val="lt2"/>
              </a:buClr>
              <a:buSzPts val="1400"/>
            </a:pPr>
            <a:r>
              <a:rPr lang="en-US" sz="1600" dirty="0">
                <a:solidFill>
                  <a:schemeClr val="lt2"/>
                </a:solidFill>
                <a:latin typeface="Fira Sans Condensed"/>
                <a:ea typeface="Fira Sans Condensed"/>
                <a:cs typeface="Fira Sans Condensed"/>
                <a:sym typeface="Fira Sans Condensed"/>
              </a:rPr>
              <a:t>CONSTRAINT</a:t>
            </a:r>
            <a:r>
              <a:rPr lang="en-US" dirty="0">
                <a:solidFill>
                  <a:schemeClr val="lt2"/>
                </a:solidFill>
                <a:latin typeface="Fira Sans Condensed"/>
                <a:ea typeface="Fira Sans Condensed"/>
                <a:cs typeface="Fira Sans Condensed"/>
                <a:sym typeface="Fira Sans Condensed"/>
              </a:rPr>
              <a:t>:</a:t>
            </a:r>
          </a:p>
          <a:p>
            <a:pPr marL="139700" lvl="0" algn="l" rtl="0">
              <a:lnSpc>
                <a:spcPct val="150000"/>
              </a:lnSpc>
              <a:spcBef>
                <a:spcPts val="0"/>
              </a:spcBef>
              <a:spcAft>
                <a:spcPts val="0"/>
              </a:spcAft>
              <a:buClr>
                <a:schemeClr val="lt2"/>
              </a:buClr>
              <a:buSzPts val="1400"/>
            </a:pPr>
            <a:r>
              <a:rPr lang="en-US" dirty="0">
                <a:solidFill>
                  <a:schemeClr val="lt2"/>
                </a:solidFill>
                <a:latin typeface="Fira Sans Condensed"/>
                <a:ea typeface="Fira Sans Condensed"/>
                <a:cs typeface="Fira Sans Condensed"/>
                <a:sym typeface="Fira Sans Condensed"/>
              </a:rPr>
              <a:t>Minimize the mental stress of not getting a job.</a:t>
            </a:r>
          </a:p>
        </p:txBody>
      </p:sp>
    </p:spTree>
    <p:extLst>
      <p:ext uri="{BB962C8B-B14F-4D97-AF65-F5344CB8AC3E}">
        <p14:creationId xmlns:p14="http://schemas.microsoft.com/office/powerpoint/2010/main" val="291800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7368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CRISP-ML(Q) METHODOLOGY</a:t>
            </a:r>
            <a:endParaRPr dirty="0"/>
          </a:p>
        </p:txBody>
      </p:sp>
      <p:sp>
        <p:nvSpPr>
          <p:cNvPr id="3" name="Google Shape;481;p25">
            <a:extLst>
              <a:ext uri="{FF2B5EF4-FFF2-40B4-BE49-F238E27FC236}">
                <a16:creationId xmlns:a16="http://schemas.microsoft.com/office/drawing/2014/main" id="{6AAF43C9-E56A-427B-890E-AFD2996DABC3}"/>
              </a:ext>
            </a:extLst>
          </p:cNvPr>
          <p:cNvSpPr txBox="1"/>
          <p:nvPr/>
        </p:nvSpPr>
        <p:spPr>
          <a:xfrm>
            <a:off x="1350331" y="1595753"/>
            <a:ext cx="5471488" cy="1951994"/>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lt2"/>
              </a:buClr>
              <a:buSzPts val="1400"/>
            </a:pPr>
            <a:r>
              <a:rPr lang="en-US" dirty="0">
                <a:solidFill>
                  <a:schemeClr val="lt2"/>
                </a:solidFill>
                <a:latin typeface="Fira Sans Condensed"/>
                <a:ea typeface="Fira Sans Condensed"/>
                <a:cs typeface="Fira Sans Condensed"/>
                <a:sym typeface="Fira Sans Condensed"/>
              </a:rPr>
              <a:t>There are six stages of CRISP-ML(Q) Methodology</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Business and data understanding</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Data preparation</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model building</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Model evaluation</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Model deployment</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Monitoring and maintenance</a:t>
            </a:r>
          </a:p>
        </p:txBody>
      </p:sp>
    </p:spTree>
    <p:extLst>
      <p:ext uri="{BB962C8B-B14F-4D97-AF65-F5344CB8AC3E}">
        <p14:creationId xmlns:p14="http://schemas.microsoft.com/office/powerpoint/2010/main" val="219342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79305" y="8815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TECHNICAL STACKS</a:t>
            </a:r>
            <a:endParaRPr dirty="0"/>
          </a:p>
        </p:txBody>
      </p:sp>
      <p:sp>
        <p:nvSpPr>
          <p:cNvPr id="3" name="Google Shape;481;p25">
            <a:extLst>
              <a:ext uri="{FF2B5EF4-FFF2-40B4-BE49-F238E27FC236}">
                <a16:creationId xmlns:a16="http://schemas.microsoft.com/office/drawing/2014/main" id="{9F36DFE0-8EEE-4794-A575-40594EF5411F}"/>
              </a:ext>
            </a:extLst>
          </p:cNvPr>
          <p:cNvSpPr txBox="1"/>
          <p:nvPr/>
        </p:nvSpPr>
        <p:spPr>
          <a:xfrm>
            <a:off x="1352742" y="1666136"/>
            <a:ext cx="6438515" cy="1951994"/>
          </a:xfrm>
          <a:prstGeom prst="rect">
            <a:avLst/>
          </a:prstGeom>
          <a:noFill/>
          <a:ln>
            <a:noFill/>
          </a:ln>
        </p:spPr>
        <p:txBody>
          <a:bodyPr spcFirstLastPara="1" wrap="square" lIns="91425" tIns="91425" rIns="91425" bIns="91425" anchor="t" anchorCtr="0">
            <a:noAutofit/>
          </a:bodyPr>
          <a:lstStyle/>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Operating System: Windows 11</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Programming Language: Python (Spyder app,  Google Colab is used)</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Database: MySQL WorkbenchWeb</a:t>
            </a:r>
          </a:p>
          <a:p>
            <a:pPr marL="425450" lvl="0" indent="-285750" algn="l" rtl="0">
              <a:lnSpc>
                <a:spcPct val="150000"/>
              </a:lnSpc>
              <a:spcBef>
                <a:spcPts val="0"/>
              </a:spcBef>
              <a:spcAft>
                <a:spcPts val="0"/>
              </a:spcAft>
              <a:buClr>
                <a:schemeClr val="lt2"/>
              </a:buClr>
              <a:buSzPts val="1400"/>
              <a:buFont typeface="Wingdings" panose="05000000000000000000" pitchFamily="2" charset="2"/>
              <a:buChar char="Ø"/>
            </a:pPr>
            <a:r>
              <a:rPr lang="en-US" dirty="0">
                <a:solidFill>
                  <a:schemeClr val="lt2"/>
                </a:solidFill>
                <a:latin typeface="Fira Sans Condensed"/>
                <a:ea typeface="Fira Sans Condensed"/>
                <a:cs typeface="Fira Sans Condensed"/>
                <a:sym typeface="Fira Sans Condensed"/>
              </a:rPr>
              <a:t>Framework: Streamlit</a:t>
            </a:r>
          </a:p>
        </p:txBody>
      </p:sp>
    </p:spTree>
    <p:extLst>
      <p:ext uri="{BB962C8B-B14F-4D97-AF65-F5344CB8AC3E}">
        <p14:creationId xmlns:p14="http://schemas.microsoft.com/office/powerpoint/2010/main" val="3748559326"/>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463</Words>
  <Application>Microsoft Office PowerPoint</Application>
  <PresentationFormat>On-screen Show (16:9)</PresentationFormat>
  <Paragraphs>75</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Fira Sans Condensed</vt:lpstr>
      <vt:lpstr>Fira Sans Condensed Light</vt:lpstr>
      <vt:lpstr>Wingdings</vt:lpstr>
      <vt:lpstr>Roboto Condensed Light</vt:lpstr>
      <vt:lpstr>Rajdhani</vt:lpstr>
      <vt:lpstr>Arial</vt:lpstr>
      <vt:lpstr>Anaheim</vt:lpstr>
      <vt:lpstr>AI Tech Agency Infographics by Slidesgo</vt:lpstr>
      <vt:lpstr>LEARNING RECOMMENDATION SYSTEM</vt:lpstr>
      <vt:lpstr>PROJECT LEADERSHIP</vt:lpstr>
      <vt:lpstr>TEAM MEMBERS</vt:lpstr>
      <vt:lpstr>CONTENTS</vt:lpstr>
      <vt:lpstr>PROJECT ARCHITECTURE</vt:lpstr>
      <vt:lpstr>BUSINESS PROBLEM</vt:lpstr>
      <vt:lpstr>BUSINESS OBJECTIVE &amp; CONSTRAINT</vt:lpstr>
      <vt:lpstr>CRISP-ML(Q) METHODOLOGY</vt:lpstr>
      <vt:lpstr>TECHNICAL STACKS</vt:lpstr>
      <vt:lpstr>DATA COLLECTION AND UNDERSTANDING</vt:lpstr>
      <vt:lpstr>SYSTEM REQUIREMENTS</vt:lpstr>
      <vt:lpstr>MODEL BUILDING</vt:lpstr>
      <vt:lpstr>BEST MODEL</vt:lpstr>
      <vt:lpstr>MODEL DEPLOYMENT</vt:lpstr>
      <vt:lpstr>OUTPUT</vt:lpstr>
      <vt:lpstr>CHALLENGES</vt:lpstr>
      <vt:lpstr>FUTURE SCOPES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RECOMMENDATION SYSTEM</dc:title>
  <dc:creator>MAHARSHI BANDARI</dc:creator>
  <cp:lastModifiedBy>MAHARSHI BANDARI</cp:lastModifiedBy>
  <cp:revision>14</cp:revision>
  <dcterms:modified xsi:type="dcterms:W3CDTF">2024-07-05T13:39:10Z</dcterms:modified>
</cp:coreProperties>
</file>