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1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3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0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0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Rice Grain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-&gt; Flask API -&gt; Model Inference -&gt; Return Prediction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Week 1: Requirements</a:t>
            </a:r>
          </a:p>
          <a:p>
            <a:r>
              <a:t>- Week 2: Data Prep</a:t>
            </a:r>
          </a:p>
          <a:p>
            <a:r>
              <a:t>- Week 3: Model Training</a:t>
            </a:r>
          </a:p>
          <a:p>
            <a:r>
              <a:t>- Week 4: UI Dev</a:t>
            </a:r>
          </a:p>
          <a:p>
            <a:r>
              <a:t>- Week 5: Integration</a:t>
            </a:r>
          </a:p>
          <a:p>
            <a:r>
              <a:t>- Week 6: Report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92%</a:t>
            </a:r>
          </a:p>
          <a:p>
            <a:r>
              <a:t>- Model Size: 15MB</a:t>
            </a:r>
          </a:p>
          <a:p>
            <a:r>
              <a:t>- Inference Time: &lt;1s/image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</a:t>
            </a:r>
          </a:p>
          <a:p>
            <a:r>
              <a:t>- Lightweight</a:t>
            </a:r>
          </a:p>
          <a:p>
            <a:r>
              <a:t>- User-Friendly</a:t>
            </a:r>
          </a:p>
          <a:p>
            <a:r>
              <a:t>- Scalable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Needs Internet</a:t>
            </a:r>
          </a:p>
          <a:p>
            <a:r>
              <a:t>- Limited to 5 rice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effectively uses AI to classify rice grains and offers scalable potential for agricultural tech applications.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more rice types</a:t>
            </a:r>
          </a:p>
          <a:p>
            <a:r>
              <a:t>- Offline mobile version</a:t>
            </a:r>
          </a:p>
          <a:p>
            <a:r>
              <a:t>- Crop advisory integration</a:t>
            </a:r>
          </a:p>
          <a:p>
            <a:r>
              <a:t>- Support other grains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is an AI system for classifying rice grains using image input. It uses a CNN model (MobileNetv4) to deliver fast and accurate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simplify and automate the rice identification process for improved efficiency and reduced human error in agriculture and supply chains.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grain identification is error-prone and slow. There’s a need for a simple, affordable, and scalable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Empathy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Says: 'We need something reliable'</a:t>
            </a:r>
          </a:p>
          <a:p>
            <a:r>
              <a:t>- Thinks: 'It should be easy to use'</a:t>
            </a:r>
          </a:p>
          <a:p>
            <a:r>
              <a:t>- Feels: Frustrated with manual work</a:t>
            </a:r>
          </a:p>
          <a:p>
            <a:r>
              <a:t>- Does: Relies on experts or trial and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Brainstorming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Mobile app</a:t>
            </a:r>
          </a:p>
          <a:p>
            <a:r>
              <a:t>- Web app</a:t>
            </a:r>
          </a:p>
          <a:p>
            <a:r>
              <a:t>- Offline support</a:t>
            </a:r>
          </a:p>
          <a:p>
            <a:r>
              <a:t>- Agriculture database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Awareness -&gt; Exploration -&gt; Image Upload -&gt; Classification -&gt; Result &amp; Suggestion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Image upload UI</a:t>
            </a:r>
          </a:p>
          <a:p>
            <a:r>
              <a:t>- Backend API</a:t>
            </a:r>
          </a:p>
          <a:p>
            <a:r>
              <a:t>- CNN model pipeline</a:t>
            </a:r>
          </a:p>
          <a:p>
            <a:r>
              <a:t>- Web hosting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JS</a:t>
            </a:r>
          </a:p>
          <a:p>
            <a:r>
              <a:t>- Backend: Flask</a:t>
            </a:r>
          </a:p>
          <a:p>
            <a:r>
              <a:t>- Model: MobileNetv4</a:t>
            </a:r>
          </a:p>
          <a:p>
            <a:r>
              <a:t>- Hosting: GitHub/Render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310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GrainPalette</vt:lpstr>
      <vt:lpstr>Project Overview</vt:lpstr>
      <vt:lpstr>Purpose</vt:lpstr>
      <vt:lpstr>Problem Statement</vt:lpstr>
      <vt:lpstr>Empathy Map</vt:lpstr>
      <vt:lpstr>Brainstorming Ideas</vt:lpstr>
      <vt:lpstr>Customer Journey</vt:lpstr>
      <vt:lpstr>Solution Requirements</vt:lpstr>
      <vt:lpstr>Technology Stack</vt:lpstr>
      <vt:lpstr>Architecture</vt:lpstr>
      <vt:lpstr>Project Plan</vt:lpstr>
      <vt:lpstr>Testing &amp; Accuracy</vt:lpstr>
      <vt:lpstr>Advantages</vt:lpstr>
      <vt:lpstr>Disadvantages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 Akhila</dc:creator>
  <cp:keywords/>
  <dc:description>generated using python-pptx</dc:description>
  <cp:lastModifiedBy>G Akhila</cp:lastModifiedBy>
  <cp:revision>2</cp:revision>
  <dcterms:created xsi:type="dcterms:W3CDTF">2013-01-27T09:14:16Z</dcterms:created>
  <dcterms:modified xsi:type="dcterms:W3CDTF">2025-06-30T10:30:12Z</dcterms:modified>
  <cp:category/>
</cp:coreProperties>
</file>