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media/image11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media/image19.svg" ContentType="image/svg+xml"/>
  <Override PartName="/ppt/media/image21.svg" ContentType="image/svg+xml"/>
  <Override PartName="/ppt/media/image23.svg" ContentType="image/svg+xml"/>
  <Override PartName="/ppt/media/image25.svg" ContentType="image/svg+xml"/>
  <Override PartName="/ppt/media/image27.svg" ContentType="image/svg+xml"/>
  <Override PartName="/ppt/media/image29.svg" ContentType="image/svg+xml"/>
  <Override PartName="/ppt/media/image3.svg" ContentType="image/svg+xml"/>
  <Override PartName="/ppt/media/image31.svg" ContentType="image/svg+xml"/>
  <Override PartName="/ppt/media/image33.svg" ContentType="image/svg+xml"/>
  <Override PartName="/ppt/media/image35.svg" ContentType="image/svg+xml"/>
  <Override PartName="/ppt/media/image37.svg" ContentType="image/svg+xml"/>
  <Override PartName="/ppt/media/image39.svg" ContentType="image/svg+xml"/>
  <Override PartName="/ppt/media/image41.svg" ContentType="image/svg+xml"/>
  <Override PartName="/ppt/media/image43.svg" ContentType="image/svg+xml"/>
  <Override PartName="/ppt/media/image45.svg" ContentType="image/svg+xml"/>
  <Override PartName="/ppt/media/image47.svg" ContentType="image/svg+xml"/>
  <Override PartName="/ppt/media/image49.svg" ContentType="image/svg+xml"/>
  <Override PartName="/ppt/media/image5.svg" ContentType="image/svg+xml"/>
  <Override PartName="/ppt/media/image51.svg" ContentType="image/svg+xml"/>
  <Override PartName="/ppt/media/image53.svg" ContentType="image/svg+xml"/>
  <Override PartName="/ppt/media/image55.svg" ContentType="image/svg+xml"/>
  <Override PartName="/ppt/media/image57.svg" ContentType="image/svg+xml"/>
  <Override PartName="/ppt/media/image59.svg" ContentType="image/svg+xml"/>
  <Override PartName="/ppt/media/image61.svg" ContentType="image/svg+xml"/>
  <Override PartName="/ppt/media/image63.svg" ContentType="image/svg+xml"/>
  <Override PartName="/ppt/media/image64.svg" ContentType="image/svg+xml"/>
  <Override PartName="/ppt/media/image65.svg" ContentType="image/svg+xml"/>
  <Override PartName="/ppt/media/image67.svg" ContentType="image/svg+xml"/>
  <Override PartName="/ppt/media/image69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72" r:id="rId7"/>
    <p:sldId id="261" r:id="rId8"/>
    <p:sldId id="273" r:id="rId9"/>
    <p:sldId id="274" r:id="rId10"/>
    <p:sldId id="275" r:id="rId11"/>
    <p:sldId id="276" r:id="rId12"/>
    <p:sldId id="277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7" Type="http://schemas.openxmlformats.org/officeDocument/2006/relationships/image" Target="../media/image20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7" Type="http://schemas.openxmlformats.org/officeDocument/2006/relationships/image" Target="../media/image28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_rels/data3.xml.rels><?xml version="1.0" encoding="UTF-8" standalone="yes"?>
<Relationships xmlns="http://schemas.openxmlformats.org/package/2006/relationships"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7" Type="http://schemas.openxmlformats.org/officeDocument/2006/relationships/image" Target="../media/image42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7" Type="http://schemas.openxmlformats.org/officeDocument/2006/relationships/image" Target="../media/image50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7" Type="http://schemas.openxmlformats.org/officeDocument/2006/relationships/image" Target="../media/image58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/Relationships>
</file>

<file path=ppt/diagrams/_rels/data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6.png"/><Relationship Id="rId8" Type="http://schemas.openxmlformats.org/officeDocument/2006/relationships/image" Target="../media/image65.svg"/><Relationship Id="rId7" Type="http://schemas.openxmlformats.org/officeDocument/2006/relationships/image" Target="../media/image26.png"/><Relationship Id="rId6" Type="http://schemas.openxmlformats.org/officeDocument/2006/relationships/image" Target="../media/image64.svg"/><Relationship Id="rId5" Type="http://schemas.openxmlformats.org/officeDocument/2006/relationships/image" Target="../media/image24.png"/><Relationship Id="rId4" Type="http://schemas.openxmlformats.org/officeDocument/2006/relationships/image" Target="../media/image63.svg"/><Relationship Id="rId3" Type="http://schemas.openxmlformats.org/officeDocument/2006/relationships/image" Target="../media/image62.png"/><Relationship Id="rId2" Type="http://schemas.openxmlformats.org/officeDocument/2006/relationships/image" Target="../media/image61.svg"/><Relationship Id="rId10" Type="http://schemas.openxmlformats.org/officeDocument/2006/relationships/image" Target="../media/image67.svg"/><Relationship Id="rId1" Type="http://schemas.openxmlformats.org/officeDocument/2006/relationships/image" Target="../media/image60.png"/></Relationships>
</file>

<file path=ppt/diagrams/_rels/data8.xml.rels><?xml version="1.0" encoding="UTF-8" standalone="yes"?>
<Relationships xmlns="http://schemas.openxmlformats.org/package/2006/relationships"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69.svg"/><Relationship Id="rId3" Type="http://schemas.openxmlformats.org/officeDocument/2006/relationships/image" Target="../media/image6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7" Type="http://schemas.openxmlformats.org/officeDocument/2006/relationships/image" Target="../media/image20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7" Type="http://schemas.openxmlformats.org/officeDocument/2006/relationships/image" Target="../media/image28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7" Type="http://schemas.openxmlformats.org/officeDocument/2006/relationships/image" Target="../media/image42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7" Type="http://schemas.openxmlformats.org/officeDocument/2006/relationships/image" Target="../media/image50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7" Type="http://schemas.openxmlformats.org/officeDocument/2006/relationships/image" Target="../media/image58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/Relationships>
</file>

<file path=ppt/diagrams/_rels/drawing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6.png"/><Relationship Id="rId8" Type="http://schemas.openxmlformats.org/officeDocument/2006/relationships/image" Target="../media/image65.svg"/><Relationship Id="rId7" Type="http://schemas.openxmlformats.org/officeDocument/2006/relationships/image" Target="../media/image26.png"/><Relationship Id="rId6" Type="http://schemas.openxmlformats.org/officeDocument/2006/relationships/image" Target="../media/image64.svg"/><Relationship Id="rId5" Type="http://schemas.openxmlformats.org/officeDocument/2006/relationships/image" Target="../media/image24.png"/><Relationship Id="rId4" Type="http://schemas.openxmlformats.org/officeDocument/2006/relationships/image" Target="../media/image63.svg"/><Relationship Id="rId3" Type="http://schemas.openxmlformats.org/officeDocument/2006/relationships/image" Target="../media/image62.png"/><Relationship Id="rId2" Type="http://schemas.openxmlformats.org/officeDocument/2006/relationships/image" Target="../media/image61.svg"/><Relationship Id="rId10" Type="http://schemas.openxmlformats.org/officeDocument/2006/relationships/image" Target="../media/image67.svg"/><Relationship Id="rId1" Type="http://schemas.openxmlformats.org/officeDocument/2006/relationships/image" Target="../media/image60.png"/></Relationships>
</file>

<file path=ppt/diagrams/_rels/drawing8.xml.rels><?xml version="1.0" encoding="UTF-8" standalone="yes"?>
<Relationships xmlns="http://schemas.openxmlformats.org/package/2006/relationships"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69.svg"/><Relationship Id="rId3" Type="http://schemas.openxmlformats.org/officeDocument/2006/relationships/image" Target="../media/image6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4884D-7356-41E0-9953-2D5D217E65E4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25919B8-0482-4AE7-95CB-AD0933B190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Lack of an all-in-one health management dashboard.</a:t>
          </a:r>
          <a:endParaRPr lang="en-US" dirty="0"/>
        </a:p>
      </dgm:t>
    </dgm:pt>
    <dgm:pt modelId="{23FC0012-F3B6-47F4-99E5-D1B132B8CB7C}" cxnId="{A27702C9-342B-48C9-84DC-FB25F137D1E9}" type="parTrans">
      <dgm:prSet/>
      <dgm:spPr/>
      <dgm:t>
        <a:bodyPr/>
        <a:lstStyle/>
        <a:p>
          <a:endParaRPr lang="en-US"/>
        </a:p>
      </dgm:t>
    </dgm:pt>
    <dgm:pt modelId="{2A143CF0-7ED2-412F-806F-AC6C14747168}" cxnId="{A27702C9-342B-48C9-84DC-FB25F137D1E9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35D9277-C3FC-410E-94C1-81423FBA07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Limited integration with Google Fit for real-time updates.</a:t>
          </a:r>
          <a:endParaRPr lang="en-US" dirty="0"/>
        </a:p>
      </dgm:t>
    </dgm:pt>
    <dgm:pt modelId="{6D7F1BA4-10CB-42DD-97F4-E617EADA053F}" cxnId="{7319DCCB-EC51-433B-A2B0-E648F99E68F7}" type="parTrans">
      <dgm:prSet/>
      <dgm:spPr/>
      <dgm:t>
        <a:bodyPr/>
        <a:lstStyle/>
        <a:p>
          <a:endParaRPr lang="en-US"/>
        </a:p>
      </dgm:t>
    </dgm:pt>
    <dgm:pt modelId="{94511C3D-E481-4CBA-872A-8B8B9357ED0A}" cxnId="{7319DCCB-EC51-433B-A2B0-E648F99E68F7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CEF46D-91FF-4F91-8842-B0DA0D744D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Absence of image-based calorie counting features.</a:t>
          </a:r>
          <a:endParaRPr lang="en-US" dirty="0"/>
        </a:p>
      </dgm:t>
    </dgm:pt>
    <dgm:pt modelId="{891041F7-0DC4-44DF-8BD6-5B202945E6B1}" cxnId="{397CE248-01C7-4A2E-9F92-EEE4D344DDA0}" type="parTrans">
      <dgm:prSet/>
      <dgm:spPr/>
      <dgm:t>
        <a:bodyPr/>
        <a:lstStyle/>
        <a:p>
          <a:endParaRPr lang="en-US"/>
        </a:p>
      </dgm:t>
    </dgm:pt>
    <dgm:pt modelId="{11578C47-8A05-4820-9227-E543AFF496A3}" cxnId="{397CE248-01C7-4A2E-9F92-EEE4D344DDA0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6740236-CBBD-4E01-9DFC-DE0A09DC95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Lack of AI-driven personalized exercise and diet recommendations tailored to users.</a:t>
          </a:r>
          <a:endParaRPr lang="en-US"/>
        </a:p>
      </dgm:t>
    </dgm:pt>
    <dgm:pt modelId="{8DCA7D82-70E4-4B2D-9735-670BD08A1807}" cxnId="{09F4A8A2-20C1-4C27-8D6E-A1B1F18F8491}" type="parTrans">
      <dgm:prSet/>
      <dgm:spPr/>
      <dgm:t>
        <a:bodyPr/>
        <a:lstStyle/>
        <a:p>
          <a:endParaRPr lang="en-US"/>
        </a:p>
      </dgm:t>
    </dgm:pt>
    <dgm:pt modelId="{668C5639-2E43-4ADE-8690-2043F8E40EA4}" cxnId="{09F4A8A2-20C1-4C27-8D6E-A1B1F18F8491}" type="sibTrans">
      <dgm:prSet/>
      <dgm:spPr/>
      <dgm:t>
        <a:bodyPr/>
        <a:lstStyle/>
        <a:p>
          <a:endParaRPr lang="en-US"/>
        </a:p>
      </dgm:t>
    </dgm:pt>
    <dgm:pt modelId="{BBD4BF10-8EEF-4E9F-B4A6-C8FDC1E98CE9}" type="pres">
      <dgm:prSet presAssocID="{8E24884D-7356-41E0-9953-2D5D217E65E4}" presName="root" presStyleCnt="0">
        <dgm:presLayoutVars>
          <dgm:dir/>
          <dgm:resizeHandles val="exact"/>
        </dgm:presLayoutVars>
      </dgm:prSet>
      <dgm:spPr/>
    </dgm:pt>
    <dgm:pt modelId="{D40D0BF7-A463-4658-969E-CFA51EA92AD0}" type="pres">
      <dgm:prSet presAssocID="{825919B8-0482-4AE7-95CB-AD0933B190E9}" presName="compNode" presStyleCnt="0"/>
      <dgm:spPr/>
    </dgm:pt>
    <dgm:pt modelId="{43F9150D-541B-4274-9F5E-F85183FD4DB1}" type="pres">
      <dgm:prSet presAssocID="{825919B8-0482-4AE7-95CB-AD0933B190E9}" presName="bgRect" presStyleLbl="bgShp" presStyleIdx="0" presStyleCnt="4"/>
      <dgm:spPr>
        <a:noFill/>
      </dgm:spPr>
    </dgm:pt>
    <dgm:pt modelId="{B5634EF2-D2F3-4B30-8BC4-4ABFE91ECA6D}" type="pres">
      <dgm:prSet presAssocID="{825919B8-0482-4AE7-95CB-AD0933B190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A2633A54-ACD5-4C48-9596-6A83BF05001A}" type="pres">
      <dgm:prSet presAssocID="{825919B8-0482-4AE7-95CB-AD0933B190E9}" presName="spaceRect" presStyleCnt="0"/>
      <dgm:spPr/>
    </dgm:pt>
    <dgm:pt modelId="{9AE392CC-8CD6-4EAD-9073-1A8B18C5F04F}" type="pres">
      <dgm:prSet presAssocID="{825919B8-0482-4AE7-95CB-AD0933B190E9}" presName="parTx" presStyleLbl="revTx" presStyleIdx="0" presStyleCnt="4">
        <dgm:presLayoutVars>
          <dgm:chMax val="0"/>
          <dgm:chPref val="0"/>
        </dgm:presLayoutVars>
      </dgm:prSet>
      <dgm:spPr/>
    </dgm:pt>
    <dgm:pt modelId="{D2E12384-3021-44EA-A196-2FA489474F13}" type="pres">
      <dgm:prSet presAssocID="{2A143CF0-7ED2-412F-806F-AC6C14747168}" presName="sibTrans" presStyleCnt="0"/>
      <dgm:spPr/>
    </dgm:pt>
    <dgm:pt modelId="{6731544C-90B1-47A0-BEFD-0735280CDBEC}" type="pres">
      <dgm:prSet presAssocID="{935D9277-C3FC-410E-94C1-81423FBA07F1}" presName="compNode" presStyleCnt="0"/>
      <dgm:spPr/>
    </dgm:pt>
    <dgm:pt modelId="{699513D7-A231-4A8B-B337-66A027C79D4F}" type="pres">
      <dgm:prSet presAssocID="{935D9277-C3FC-410E-94C1-81423FBA07F1}" presName="bgRect" presStyleLbl="bgShp" presStyleIdx="1" presStyleCnt="4"/>
      <dgm:spPr>
        <a:noFill/>
      </dgm:spPr>
    </dgm:pt>
    <dgm:pt modelId="{E4984C3B-2A05-445C-9FF5-309274644796}" type="pres">
      <dgm:prSet presAssocID="{935D9277-C3FC-410E-94C1-81423FBA07F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7199867F-D3E3-4A49-9CC9-B5868CB0602B}" type="pres">
      <dgm:prSet presAssocID="{935D9277-C3FC-410E-94C1-81423FBA07F1}" presName="spaceRect" presStyleCnt="0"/>
      <dgm:spPr/>
    </dgm:pt>
    <dgm:pt modelId="{83BF4595-D553-47AF-8985-B35844C57D32}" type="pres">
      <dgm:prSet presAssocID="{935D9277-C3FC-410E-94C1-81423FBA07F1}" presName="parTx" presStyleLbl="revTx" presStyleIdx="1" presStyleCnt="4">
        <dgm:presLayoutVars>
          <dgm:chMax val="0"/>
          <dgm:chPref val="0"/>
        </dgm:presLayoutVars>
      </dgm:prSet>
      <dgm:spPr/>
    </dgm:pt>
    <dgm:pt modelId="{E10DCC89-F260-4DBD-B5C4-8C0D4B7368D0}" type="pres">
      <dgm:prSet presAssocID="{94511C3D-E481-4CBA-872A-8B8B9357ED0A}" presName="sibTrans" presStyleCnt="0"/>
      <dgm:spPr/>
    </dgm:pt>
    <dgm:pt modelId="{A13EE030-971A-4E56-B3DC-69250DAD8C4D}" type="pres">
      <dgm:prSet presAssocID="{C2CEF46D-91FF-4F91-8842-B0DA0D744D19}" presName="compNode" presStyleCnt="0"/>
      <dgm:spPr/>
    </dgm:pt>
    <dgm:pt modelId="{76D1A385-9A0C-4EA8-8BE2-9F49A4538994}" type="pres">
      <dgm:prSet presAssocID="{C2CEF46D-91FF-4F91-8842-B0DA0D744D19}" presName="bgRect" presStyleLbl="bgShp" presStyleIdx="2" presStyleCnt="4"/>
      <dgm:spPr>
        <a:noFill/>
      </dgm:spPr>
    </dgm:pt>
    <dgm:pt modelId="{80B9CFDF-B554-4827-8914-7106FB12A7AC}" type="pres">
      <dgm:prSet presAssocID="{C2CEF46D-91FF-4F91-8842-B0DA0D744D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A57D63D4-3FD9-45EA-B898-4A5F33A399FB}" type="pres">
      <dgm:prSet presAssocID="{C2CEF46D-91FF-4F91-8842-B0DA0D744D19}" presName="spaceRect" presStyleCnt="0"/>
      <dgm:spPr/>
    </dgm:pt>
    <dgm:pt modelId="{D5AA8BBB-A43A-4A8D-AFA6-4901B49FA600}" type="pres">
      <dgm:prSet presAssocID="{C2CEF46D-91FF-4F91-8842-B0DA0D744D19}" presName="parTx" presStyleLbl="revTx" presStyleIdx="2" presStyleCnt="4">
        <dgm:presLayoutVars>
          <dgm:chMax val="0"/>
          <dgm:chPref val="0"/>
        </dgm:presLayoutVars>
      </dgm:prSet>
      <dgm:spPr/>
    </dgm:pt>
    <dgm:pt modelId="{EC6FCB69-264A-40A2-8560-E44E3959EA05}" type="pres">
      <dgm:prSet presAssocID="{11578C47-8A05-4820-9227-E543AFF496A3}" presName="sibTrans" presStyleCnt="0"/>
      <dgm:spPr/>
    </dgm:pt>
    <dgm:pt modelId="{60D4307A-A585-45B0-9974-480C8E56B9D1}" type="pres">
      <dgm:prSet presAssocID="{06740236-CBBD-4E01-9DFC-DE0A09DC95E2}" presName="compNode" presStyleCnt="0"/>
      <dgm:spPr/>
    </dgm:pt>
    <dgm:pt modelId="{F1B2CD6F-68A4-4C7B-8F06-42A77778BF04}" type="pres">
      <dgm:prSet presAssocID="{06740236-CBBD-4E01-9DFC-DE0A09DC95E2}" presName="bgRect" presStyleLbl="bgShp" presStyleIdx="3" presStyleCnt="4"/>
      <dgm:spPr>
        <a:noFill/>
      </dgm:spPr>
    </dgm:pt>
    <dgm:pt modelId="{4B160DFC-F9E7-4897-9A14-7499A646341B}" type="pres">
      <dgm:prSet presAssocID="{06740236-CBBD-4E01-9DFC-DE0A09DC95E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</dgm:pt>
    <dgm:pt modelId="{DD9B6346-A00E-44CC-823E-CF7961BB7E23}" type="pres">
      <dgm:prSet presAssocID="{06740236-CBBD-4E01-9DFC-DE0A09DC95E2}" presName="spaceRect" presStyleCnt="0"/>
      <dgm:spPr/>
    </dgm:pt>
    <dgm:pt modelId="{CE55E484-DEED-430C-9706-2707153CC7B0}" type="pres">
      <dgm:prSet presAssocID="{06740236-CBBD-4E01-9DFC-DE0A09DC95E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302210C-C143-4A07-BD23-4DE100CB5DA8}" type="presOf" srcId="{825919B8-0482-4AE7-95CB-AD0933B190E9}" destId="{9AE392CC-8CD6-4EAD-9073-1A8B18C5F04F}" srcOrd="0" destOrd="0" presId="urn:microsoft.com/office/officeart/2018/2/layout/IconVerticalSolidList"/>
    <dgm:cxn modelId="{DAFAF034-95F7-4BAB-AF9C-8D71A4B28352}" type="presOf" srcId="{C2CEF46D-91FF-4F91-8842-B0DA0D744D19}" destId="{D5AA8BBB-A43A-4A8D-AFA6-4901B49FA600}" srcOrd="0" destOrd="0" presId="urn:microsoft.com/office/officeart/2018/2/layout/IconVerticalSolidList"/>
    <dgm:cxn modelId="{397CE248-01C7-4A2E-9F92-EEE4D344DDA0}" srcId="{8E24884D-7356-41E0-9953-2D5D217E65E4}" destId="{C2CEF46D-91FF-4F91-8842-B0DA0D744D19}" srcOrd="2" destOrd="0" parTransId="{891041F7-0DC4-44DF-8BD6-5B202945E6B1}" sibTransId="{11578C47-8A05-4820-9227-E543AFF496A3}"/>
    <dgm:cxn modelId="{F8C6A988-111D-4CCD-8BAD-CEC8F995FAD9}" type="presOf" srcId="{06740236-CBBD-4E01-9DFC-DE0A09DC95E2}" destId="{CE55E484-DEED-430C-9706-2707153CC7B0}" srcOrd="0" destOrd="0" presId="urn:microsoft.com/office/officeart/2018/2/layout/IconVerticalSolidList"/>
    <dgm:cxn modelId="{D8A55D97-8FD9-40AD-87C9-76F849E6714D}" type="presOf" srcId="{8E24884D-7356-41E0-9953-2D5D217E65E4}" destId="{BBD4BF10-8EEF-4E9F-B4A6-C8FDC1E98CE9}" srcOrd="0" destOrd="0" presId="urn:microsoft.com/office/officeart/2018/2/layout/IconVerticalSolidList"/>
    <dgm:cxn modelId="{09F4A8A2-20C1-4C27-8D6E-A1B1F18F8491}" srcId="{8E24884D-7356-41E0-9953-2D5D217E65E4}" destId="{06740236-CBBD-4E01-9DFC-DE0A09DC95E2}" srcOrd="3" destOrd="0" parTransId="{8DCA7D82-70E4-4B2D-9735-670BD08A1807}" sibTransId="{668C5639-2E43-4ADE-8690-2043F8E40EA4}"/>
    <dgm:cxn modelId="{A27702C9-342B-48C9-84DC-FB25F137D1E9}" srcId="{8E24884D-7356-41E0-9953-2D5D217E65E4}" destId="{825919B8-0482-4AE7-95CB-AD0933B190E9}" srcOrd="0" destOrd="0" parTransId="{23FC0012-F3B6-47F4-99E5-D1B132B8CB7C}" sibTransId="{2A143CF0-7ED2-412F-806F-AC6C14747168}"/>
    <dgm:cxn modelId="{7319DCCB-EC51-433B-A2B0-E648F99E68F7}" srcId="{8E24884D-7356-41E0-9953-2D5D217E65E4}" destId="{935D9277-C3FC-410E-94C1-81423FBA07F1}" srcOrd="1" destOrd="0" parTransId="{6D7F1BA4-10CB-42DD-97F4-E617EADA053F}" sibTransId="{94511C3D-E481-4CBA-872A-8B8B9357ED0A}"/>
    <dgm:cxn modelId="{9A3AD9DB-F641-4F26-9F1C-6FA38F1B5BA0}" type="presOf" srcId="{935D9277-C3FC-410E-94C1-81423FBA07F1}" destId="{83BF4595-D553-47AF-8985-B35844C57D32}" srcOrd="0" destOrd="0" presId="urn:microsoft.com/office/officeart/2018/2/layout/IconVerticalSolidList"/>
    <dgm:cxn modelId="{0300D980-F2FB-4A46-99CF-3C1F22BEA10E}" type="presParOf" srcId="{BBD4BF10-8EEF-4E9F-B4A6-C8FDC1E98CE9}" destId="{D40D0BF7-A463-4658-969E-CFA51EA92AD0}" srcOrd="0" destOrd="0" presId="urn:microsoft.com/office/officeart/2018/2/layout/IconVerticalSolidList"/>
    <dgm:cxn modelId="{CC728687-E91F-4109-A379-9CD608B3A4C9}" type="presParOf" srcId="{D40D0BF7-A463-4658-969E-CFA51EA92AD0}" destId="{43F9150D-541B-4274-9F5E-F85183FD4DB1}" srcOrd="0" destOrd="0" presId="urn:microsoft.com/office/officeart/2018/2/layout/IconVerticalSolidList"/>
    <dgm:cxn modelId="{FECCF152-B8AA-4184-B9D1-CF29FA5EC8A4}" type="presParOf" srcId="{D40D0BF7-A463-4658-969E-CFA51EA92AD0}" destId="{B5634EF2-D2F3-4B30-8BC4-4ABFE91ECA6D}" srcOrd="1" destOrd="0" presId="urn:microsoft.com/office/officeart/2018/2/layout/IconVerticalSolidList"/>
    <dgm:cxn modelId="{816739BE-4F39-4F73-91E3-9252D3302051}" type="presParOf" srcId="{D40D0BF7-A463-4658-969E-CFA51EA92AD0}" destId="{A2633A54-ACD5-4C48-9596-6A83BF05001A}" srcOrd="2" destOrd="0" presId="urn:microsoft.com/office/officeart/2018/2/layout/IconVerticalSolidList"/>
    <dgm:cxn modelId="{1094E4C1-02CB-46C7-810E-85DFB4ED0AAF}" type="presParOf" srcId="{D40D0BF7-A463-4658-969E-CFA51EA92AD0}" destId="{9AE392CC-8CD6-4EAD-9073-1A8B18C5F04F}" srcOrd="3" destOrd="0" presId="urn:microsoft.com/office/officeart/2018/2/layout/IconVerticalSolidList"/>
    <dgm:cxn modelId="{7DA8074F-1978-48C8-B1B2-4155131ACAA6}" type="presParOf" srcId="{BBD4BF10-8EEF-4E9F-B4A6-C8FDC1E98CE9}" destId="{D2E12384-3021-44EA-A196-2FA489474F13}" srcOrd="1" destOrd="0" presId="urn:microsoft.com/office/officeart/2018/2/layout/IconVerticalSolidList"/>
    <dgm:cxn modelId="{A63D6279-0BCD-44EE-B490-5CC31282E3FE}" type="presParOf" srcId="{BBD4BF10-8EEF-4E9F-B4A6-C8FDC1E98CE9}" destId="{6731544C-90B1-47A0-BEFD-0735280CDBEC}" srcOrd="2" destOrd="0" presId="urn:microsoft.com/office/officeart/2018/2/layout/IconVerticalSolidList"/>
    <dgm:cxn modelId="{9B3F4475-8C1B-4800-9E64-3FF36A74BE40}" type="presParOf" srcId="{6731544C-90B1-47A0-BEFD-0735280CDBEC}" destId="{699513D7-A231-4A8B-B337-66A027C79D4F}" srcOrd="0" destOrd="0" presId="urn:microsoft.com/office/officeart/2018/2/layout/IconVerticalSolidList"/>
    <dgm:cxn modelId="{EEEBFE95-AFAE-4D12-B8AA-530607D1F3D2}" type="presParOf" srcId="{6731544C-90B1-47A0-BEFD-0735280CDBEC}" destId="{E4984C3B-2A05-445C-9FF5-309274644796}" srcOrd="1" destOrd="0" presId="urn:microsoft.com/office/officeart/2018/2/layout/IconVerticalSolidList"/>
    <dgm:cxn modelId="{5CEE76F2-21E2-4C65-93DC-9C1AC38B7C0E}" type="presParOf" srcId="{6731544C-90B1-47A0-BEFD-0735280CDBEC}" destId="{7199867F-D3E3-4A49-9CC9-B5868CB0602B}" srcOrd="2" destOrd="0" presId="urn:microsoft.com/office/officeart/2018/2/layout/IconVerticalSolidList"/>
    <dgm:cxn modelId="{89665C71-08F5-43C9-BB29-FA2559C6EDC7}" type="presParOf" srcId="{6731544C-90B1-47A0-BEFD-0735280CDBEC}" destId="{83BF4595-D553-47AF-8985-B35844C57D32}" srcOrd="3" destOrd="0" presId="urn:microsoft.com/office/officeart/2018/2/layout/IconVerticalSolidList"/>
    <dgm:cxn modelId="{56FC6A7D-5458-424F-A1D0-DAB8DBA07F53}" type="presParOf" srcId="{BBD4BF10-8EEF-4E9F-B4A6-C8FDC1E98CE9}" destId="{E10DCC89-F260-4DBD-B5C4-8C0D4B7368D0}" srcOrd="3" destOrd="0" presId="urn:microsoft.com/office/officeart/2018/2/layout/IconVerticalSolidList"/>
    <dgm:cxn modelId="{E9D78178-3804-4218-A881-CE9B7B3BA0AB}" type="presParOf" srcId="{BBD4BF10-8EEF-4E9F-B4A6-C8FDC1E98CE9}" destId="{A13EE030-971A-4E56-B3DC-69250DAD8C4D}" srcOrd="4" destOrd="0" presId="urn:microsoft.com/office/officeart/2018/2/layout/IconVerticalSolidList"/>
    <dgm:cxn modelId="{38099F2D-CD1B-4891-A8E8-787641AAE3DE}" type="presParOf" srcId="{A13EE030-971A-4E56-B3DC-69250DAD8C4D}" destId="{76D1A385-9A0C-4EA8-8BE2-9F49A4538994}" srcOrd="0" destOrd="0" presId="urn:microsoft.com/office/officeart/2018/2/layout/IconVerticalSolidList"/>
    <dgm:cxn modelId="{917912C9-AA99-44AF-9086-21ABF5367965}" type="presParOf" srcId="{A13EE030-971A-4E56-B3DC-69250DAD8C4D}" destId="{80B9CFDF-B554-4827-8914-7106FB12A7AC}" srcOrd="1" destOrd="0" presId="urn:microsoft.com/office/officeart/2018/2/layout/IconVerticalSolidList"/>
    <dgm:cxn modelId="{DDC354C2-5B99-4836-BB01-119BEEDC84BE}" type="presParOf" srcId="{A13EE030-971A-4E56-B3DC-69250DAD8C4D}" destId="{A57D63D4-3FD9-45EA-B898-4A5F33A399FB}" srcOrd="2" destOrd="0" presId="urn:microsoft.com/office/officeart/2018/2/layout/IconVerticalSolidList"/>
    <dgm:cxn modelId="{676D1445-7898-40BA-95C4-C2B26317DE2D}" type="presParOf" srcId="{A13EE030-971A-4E56-B3DC-69250DAD8C4D}" destId="{D5AA8BBB-A43A-4A8D-AFA6-4901B49FA600}" srcOrd="3" destOrd="0" presId="urn:microsoft.com/office/officeart/2018/2/layout/IconVerticalSolidList"/>
    <dgm:cxn modelId="{096C94A1-10F8-4754-AAF0-8D8B494176AD}" type="presParOf" srcId="{BBD4BF10-8EEF-4E9F-B4A6-C8FDC1E98CE9}" destId="{EC6FCB69-264A-40A2-8560-E44E3959EA05}" srcOrd="5" destOrd="0" presId="urn:microsoft.com/office/officeart/2018/2/layout/IconVerticalSolidList"/>
    <dgm:cxn modelId="{D5607764-35C9-4B53-AC1C-BDED36410F90}" type="presParOf" srcId="{BBD4BF10-8EEF-4E9F-B4A6-C8FDC1E98CE9}" destId="{60D4307A-A585-45B0-9974-480C8E56B9D1}" srcOrd="6" destOrd="0" presId="urn:microsoft.com/office/officeart/2018/2/layout/IconVerticalSolidList"/>
    <dgm:cxn modelId="{6DD3E897-33FA-4B42-9C0D-9EF00D4047CC}" type="presParOf" srcId="{60D4307A-A585-45B0-9974-480C8E56B9D1}" destId="{F1B2CD6F-68A4-4C7B-8F06-42A77778BF04}" srcOrd="0" destOrd="0" presId="urn:microsoft.com/office/officeart/2018/2/layout/IconVerticalSolidList"/>
    <dgm:cxn modelId="{41E997D8-CB65-4D68-8D7B-5ACD831F6C93}" type="presParOf" srcId="{60D4307A-A585-45B0-9974-480C8E56B9D1}" destId="{4B160DFC-F9E7-4897-9A14-7499A646341B}" srcOrd="1" destOrd="0" presId="urn:microsoft.com/office/officeart/2018/2/layout/IconVerticalSolidList"/>
    <dgm:cxn modelId="{3BB2759D-F1E2-4BF4-9A39-C7E5BF9077E2}" type="presParOf" srcId="{60D4307A-A585-45B0-9974-480C8E56B9D1}" destId="{DD9B6346-A00E-44CC-823E-CF7961BB7E23}" srcOrd="2" destOrd="0" presId="urn:microsoft.com/office/officeart/2018/2/layout/IconVerticalSolidList"/>
    <dgm:cxn modelId="{ACF38D00-8280-4D26-ABBB-E4AD9BC88ED9}" type="presParOf" srcId="{60D4307A-A585-45B0-9974-480C8E56B9D1}" destId="{CE55E484-DEED-430C-9706-2707153CC7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B1C101-7394-4B5F-80DF-B885048861E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8EC396-E096-4247-87F2-EFB8DC0A44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Develop a user-friendly health dashboard.</a:t>
          </a:r>
          <a:endParaRPr lang="en-US"/>
        </a:p>
      </dgm:t>
    </dgm:pt>
    <dgm:pt modelId="{BF385A16-E751-46C8-8DF5-871C62A2BC79}" cxnId="{35640674-FAA2-4CC8-92CB-C8047AA51CC1}" type="parTrans">
      <dgm:prSet/>
      <dgm:spPr/>
      <dgm:t>
        <a:bodyPr/>
        <a:lstStyle/>
        <a:p>
          <a:endParaRPr lang="en-US"/>
        </a:p>
      </dgm:t>
    </dgm:pt>
    <dgm:pt modelId="{ABBF7C9E-25A7-4428-845B-8DC8D30784EC}" cxnId="{35640674-FAA2-4CC8-92CB-C8047AA51CC1}" type="sibTrans">
      <dgm:prSet/>
      <dgm:spPr/>
      <dgm:t>
        <a:bodyPr/>
        <a:lstStyle/>
        <a:p>
          <a:endParaRPr lang="en-US"/>
        </a:p>
      </dgm:t>
    </dgm:pt>
    <dgm:pt modelId="{1DCF58C0-0B69-4D9D-8470-878E4E20EA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Integrate real-time data updates via Google Fit.</a:t>
          </a:r>
          <a:endParaRPr lang="en-US"/>
        </a:p>
      </dgm:t>
    </dgm:pt>
    <dgm:pt modelId="{C18A9E68-B74E-4CC1-B5C0-26650A5157DB}" cxnId="{7FF5AD23-454C-4D6E-9FD2-1143E6A64746}" type="parTrans">
      <dgm:prSet/>
      <dgm:spPr/>
      <dgm:t>
        <a:bodyPr/>
        <a:lstStyle/>
        <a:p>
          <a:endParaRPr lang="en-US"/>
        </a:p>
      </dgm:t>
    </dgm:pt>
    <dgm:pt modelId="{810FE0E5-7F16-4532-85B2-69F8DEE876B3}" cxnId="{7FF5AD23-454C-4D6E-9FD2-1143E6A64746}" type="sibTrans">
      <dgm:prSet/>
      <dgm:spPr/>
      <dgm:t>
        <a:bodyPr/>
        <a:lstStyle/>
        <a:p>
          <a:endParaRPr lang="en-US"/>
        </a:p>
      </dgm:t>
    </dgm:pt>
    <dgm:pt modelId="{53EDF451-054A-4259-82B1-11FF87125A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Provide AI-powered personalized health insights.</a:t>
          </a:r>
          <a:endParaRPr lang="en-US"/>
        </a:p>
      </dgm:t>
    </dgm:pt>
    <dgm:pt modelId="{11D7947C-4986-469D-9DD5-E5FDB24324BD}" cxnId="{4538F214-BC5C-43F6-A344-E831ECC53340}" type="parTrans">
      <dgm:prSet/>
      <dgm:spPr/>
      <dgm:t>
        <a:bodyPr/>
        <a:lstStyle/>
        <a:p>
          <a:endParaRPr lang="en-US"/>
        </a:p>
      </dgm:t>
    </dgm:pt>
    <dgm:pt modelId="{F852461B-E302-461A-B969-FC87317646CA}" cxnId="{4538F214-BC5C-43F6-A344-E831ECC53340}" type="sibTrans">
      <dgm:prSet/>
      <dgm:spPr/>
      <dgm:t>
        <a:bodyPr/>
        <a:lstStyle/>
        <a:p>
          <a:endParaRPr lang="en-US"/>
        </a:p>
      </dgm:t>
    </dgm:pt>
    <dgm:pt modelId="{1FDE453F-DF08-450B-82CB-A93422AF68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Enable nutrition analysis through image recognition.</a:t>
          </a:r>
          <a:endParaRPr lang="en-US"/>
        </a:p>
      </dgm:t>
    </dgm:pt>
    <dgm:pt modelId="{C4502538-C31C-40A7-8C7B-E8DBDB0CFDC3}" cxnId="{BC1A0184-4E10-45D0-8F51-60B84E943989}" type="parTrans">
      <dgm:prSet/>
      <dgm:spPr/>
      <dgm:t>
        <a:bodyPr/>
        <a:lstStyle/>
        <a:p>
          <a:endParaRPr lang="en-US"/>
        </a:p>
      </dgm:t>
    </dgm:pt>
    <dgm:pt modelId="{E6DC4E1B-35CE-444E-BDCB-4A93CB8BB12F}" cxnId="{BC1A0184-4E10-45D0-8F51-60B84E943989}" type="sibTrans">
      <dgm:prSet/>
      <dgm:spPr/>
      <dgm:t>
        <a:bodyPr/>
        <a:lstStyle/>
        <a:p>
          <a:endParaRPr lang="en-US"/>
        </a:p>
      </dgm:t>
    </dgm:pt>
    <dgm:pt modelId="{30BA958D-B5E9-4D91-84E9-96AC6DB87506}" type="pres">
      <dgm:prSet presAssocID="{7EB1C101-7394-4B5F-80DF-B885048861E7}" presName="root" presStyleCnt="0">
        <dgm:presLayoutVars>
          <dgm:dir/>
          <dgm:resizeHandles val="exact"/>
        </dgm:presLayoutVars>
      </dgm:prSet>
      <dgm:spPr/>
    </dgm:pt>
    <dgm:pt modelId="{5F4D1636-6254-4BBA-83C3-C9316AF9BF65}" type="pres">
      <dgm:prSet presAssocID="{4D8EC396-E096-4247-87F2-EFB8DC0A448D}" presName="compNode" presStyleCnt="0"/>
      <dgm:spPr/>
    </dgm:pt>
    <dgm:pt modelId="{CB4D4A24-69EF-400C-BE3C-6D2B56C3CAB9}" type="pres">
      <dgm:prSet presAssocID="{4D8EC396-E096-4247-87F2-EFB8DC0A448D}" presName="bgRect" presStyleLbl="bgShp" presStyleIdx="0" presStyleCnt="4"/>
      <dgm:spPr>
        <a:noFill/>
      </dgm:spPr>
    </dgm:pt>
    <dgm:pt modelId="{A967D1C8-670E-48EF-B521-89068FEFB09B}" type="pres">
      <dgm:prSet presAssocID="{4D8EC396-E096-4247-87F2-EFB8DC0A44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714434D6-85E8-46C4-B163-896CC7C2DE70}" type="pres">
      <dgm:prSet presAssocID="{4D8EC396-E096-4247-87F2-EFB8DC0A448D}" presName="spaceRect" presStyleCnt="0"/>
      <dgm:spPr/>
    </dgm:pt>
    <dgm:pt modelId="{8DD1F0A1-F335-4CE1-B560-DF99C38E0E5A}" type="pres">
      <dgm:prSet presAssocID="{4D8EC396-E096-4247-87F2-EFB8DC0A448D}" presName="parTx" presStyleLbl="revTx" presStyleIdx="0" presStyleCnt="4">
        <dgm:presLayoutVars>
          <dgm:chMax val="0"/>
          <dgm:chPref val="0"/>
        </dgm:presLayoutVars>
      </dgm:prSet>
      <dgm:spPr/>
    </dgm:pt>
    <dgm:pt modelId="{8C493DB2-0216-44BA-B848-DE43402F66AE}" type="pres">
      <dgm:prSet presAssocID="{ABBF7C9E-25A7-4428-845B-8DC8D30784EC}" presName="sibTrans" presStyleCnt="0"/>
      <dgm:spPr/>
    </dgm:pt>
    <dgm:pt modelId="{2098E9C4-7075-4E5E-9555-D5BCCF92DC00}" type="pres">
      <dgm:prSet presAssocID="{1DCF58C0-0B69-4D9D-8470-878E4E20EAEF}" presName="compNode" presStyleCnt="0"/>
      <dgm:spPr/>
    </dgm:pt>
    <dgm:pt modelId="{0469F9ED-514D-4296-BDB4-BC066CFC8ABD}" type="pres">
      <dgm:prSet presAssocID="{1DCF58C0-0B69-4D9D-8470-878E4E20EAEF}" presName="bgRect" presStyleLbl="bgShp" presStyleIdx="1" presStyleCnt="4"/>
      <dgm:spPr>
        <a:noFill/>
      </dgm:spPr>
    </dgm:pt>
    <dgm:pt modelId="{B1468A2A-CE6D-4CA5-9E74-1B66BD31C065}" type="pres">
      <dgm:prSet presAssocID="{1DCF58C0-0B69-4D9D-8470-878E4E20EA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3A566496-B315-4F49-8FE9-FEBD0F488ED2}" type="pres">
      <dgm:prSet presAssocID="{1DCF58C0-0B69-4D9D-8470-878E4E20EAEF}" presName="spaceRect" presStyleCnt="0"/>
      <dgm:spPr/>
    </dgm:pt>
    <dgm:pt modelId="{C64F9753-7F1B-4067-BB3F-DEE4259E5523}" type="pres">
      <dgm:prSet presAssocID="{1DCF58C0-0B69-4D9D-8470-878E4E20EAEF}" presName="parTx" presStyleLbl="revTx" presStyleIdx="1" presStyleCnt="4">
        <dgm:presLayoutVars>
          <dgm:chMax val="0"/>
          <dgm:chPref val="0"/>
        </dgm:presLayoutVars>
      </dgm:prSet>
      <dgm:spPr/>
    </dgm:pt>
    <dgm:pt modelId="{E9693BCD-8249-4A49-AB7D-0D0A5A524D04}" type="pres">
      <dgm:prSet presAssocID="{810FE0E5-7F16-4532-85B2-69F8DEE876B3}" presName="sibTrans" presStyleCnt="0"/>
      <dgm:spPr/>
    </dgm:pt>
    <dgm:pt modelId="{2CC39E81-75A7-445C-9873-6BF09AD77EE8}" type="pres">
      <dgm:prSet presAssocID="{53EDF451-054A-4259-82B1-11FF87125AA6}" presName="compNode" presStyleCnt="0"/>
      <dgm:spPr/>
    </dgm:pt>
    <dgm:pt modelId="{97B9F663-13A1-4034-8FA5-E4AA44D1E7B2}" type="pres">
      <dgm:prSet presAssocID="{53EDF451-054A-4259-82B1-11FF87125AA6}" presName="bgRect" presStyleLbl="bgShp" presStyleIdx="2" presStyleCnt="4"/>
      <dgm:spPr>
        <a:noFill/>
      </dgm:spPr>
    </dgm:pt>
    <dgm:pt modelId="{76E836F2-FCF7-4FF2-8D91-FFAF07D30B83}" type="pres">
      <dgm:prSet presAssocID="{53EDF451-054A-4259-82B1-11FF87125A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6B59F0D2-5511-4889-981F-1C4A7C4B165D}" type="pres">
      <dgm:prSet presAssocID="{53EDF451-054A-4259-82B1-11FF87125AA6}" presName="spaceRect" presStyleCnt="0"/>
      <dgm:spPr/>
    </dgm:pt>
    <dgm:pt modelId="{DDCF0FDB-05AA-4CED-B733-E64070B987FE}" type="pres">
      <dgm:prSet presAssocID="{53EDF451-054A-4259-82B1-11FF87125AA6}" presName="parTx" presStyleLbl="revTx" presStyleIdx="2" presStyleCnt="4">
        <dgm:presLayoutVars>
          <dgm:chMax val="0"/>
          <dgm:chPref val="0"/>
        </dgm:presLayoutVars>
      </dgm:prSet>
      <dgm:spPr/>
    </dgm:pt>
    <dgm:pt modelId="{E0E1AB36-EA9F-4576-837E-801242D8610A}" type="pres">
      <dgm:prSet presAssocID="{F852461B-E302-461A-B969-FC87317646CA}" presName="sibTrans" presStyleCnt="0"/>
      <dgm:spPr/>
    </dgm:pt>
    <dgm:pt modelId="{5985A4A8-EE9F-42CE-870A-57C92B2EF4CD}" type="pres">
      <dgm:prSet presAssocID="{1FDE453F-DF08-450B-82CB-A93422AF68D7}" presName="compNode" presStyleCnt="0"/>
      <dgm:spPr/>
    </dgm:pt>
    <dgm:pt modelId="{5F6A8081-50F3-46EF-9385-C4510DE267BA}" type="pres">
      <dgm:prSet presAssocID="{1FDE453F-DF08-450B-82CB-A93422AF68D7}" presName="bgRect" presStyleLbl="bgShp" presStyleIdx="3" presStyleCnt="4"/>
      <dgm:spPr>
        <a:noFill/>
      </dgm:spPr>
    </dgm:pt>
    <dgm:pt modelId="{925E0650-5AF5-45CA-8455-663B8D242E02}" type="pres">
      <dgm:prSet presAssocID="{1FDE453F-DF08-450B-82CB-A93422AF68D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</dgm:pt>
    <dgm:pt modelId="{1934A19E-EEC5-4512-AD54-04DDCEB91E5D}" type="pres">
      <dgm:prSet presAssocID="{1FDE453F-DF08-450B-82CB-A93422AF68D7}" presName="spaceRect" presStyleCnt="0"/>
      <dgm:spPr/>
    </dgm:pt>
    <dgm:pt modelId="{7249901A-5ED0-48E2-8066-5F75D24F00B6}" type="pres">
      <dgm:prSet presAssocID="{1FDE453F-DF08-450B-82CB-A93422AF68D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9E99208-C594-44B9-87B4-5AEAD6E2DB99}" type="presOf" srcId="{53EDF451-054A-4259-82B1-11FF87125AA6}" destId="{DDCF0FDB-05AA-4CED-B733-E64070B987FE}" srcOrd="0" destOrd="0" presId="urn:microsoft.com/office/officeart/2018/2/layout/IconVerticalSolidList"/>
    <dgm:cxn modelId="{4538F214-BC5C-43F6-A344-E831ECC53340}" srcId="{7EB1C101-7394-4B5F-80DF-B885048861E7}" destId="{53EDF451-054A-4259-82B1-11FF87125AA6}" srcOrd="2" destOrd="0" parTransId="{11D7947C-4986-469D-9DD5-E5FDB24324BD}" sibTransId="{F852461B-E302-461A-B969-FC87317646CA}"/>
    <dgm:cxn modelId="{7FF5AD23-454C-4D6E-9FD2-1143E6A64746}" srcId="{7EB1C101-7394-4B5F-80DF-B885048861E7}" destId="{1DCF58C0-0B69-4D9D-8470-878E4E20EAEF}" srcOrd="1" destOrd="0" parTransId="{C18A9E68-B74E-4CC1-B5C0-26650A5157DB}" sibTransId="{810FE0E5-7F16-4532-85B2-69F8DEE876B3}"/>
    <dgm:cxn modelId="{04FCBA27-20F1-4144-9368-05B061E14EB3}" type="presOf" srcId="{1FDE453F-DF08-450B-82CB-A93422AF68D7}" destId="{7249901A-5ED0-48E2-8066-5F75D24F00B6}" srcOrd="0" destOrd="0" presId="urn:microsoft.com/office/officeart/2018/2/layout/IconVerticalSolidList"/>
    <dgm:cxn modelId="{69A9AA37-5D78-47DE-B365-02EA3D97F767}" type="presOf" srcId="{1DCF58C0-0B69-4D9D-8470-878E4E20EAEF}" destId="{C64F9753-7F1B-4067-BB3F-DEE4259E5523}" srcOrd="0" destOrd="0" presId="urn:microsoft.com/office/officeart/2018/2/layout/IconVerticalSolidList"/>
    <dgm:cxn modelId="{35640674-FAA2-4CC8-92CB-C8047AA51CC1}" srcId="{7EB1C101-7394-4B5F-80DF-B885048861E7}" destId="{4D8EC396-E096-4247-87F2-EFB8DC0A448D}" srcOrd="0" destOrd="0" parTransId="{BF385A16-E751-46C8-8DF5-871C62A2BC79}" sibTransId="{ABBF7C9E-25A7-4428-845B-8DC8D30784EC}"/>
    <dgm:cxn modelId="{BC1A0184-4E10-45D0-8F51-60B84E943989}" srcId="{7EB1C101-7394-4B5F-80DF-B885048861E7}" destId="{1FDE453F-DF08-450B-82CB-A93422AF68D7}" srcOrd="3" destOrd="0" parTransId="{C4502538-C31C-40A7-8C7B-E8DBDB0CFDC3}" sibTransId="{E6DC4E1B-35CE-444E-BDCB-4A93CB8BB12F}"/>
    <dgm:cxn modelId="{406B86C8-9160-402D-86AF-E31595F81A54}" type="presOf" srcId="{7EB1C101-7394-4B5F-80DF-B885048861E7}" destId="{30BA958D-B5E9-4D91-84E9-96AC6DB87506}" srcOrd="0" destOrd="0" presId="urn:microsoft.com/office/officeart/2018/2/layout/IconVerticalSolidList"/>
    <dgm:cxn modelId="{86B8DAF7-7563-4627-BEFC-8EB7A49B5056}" type="presOf" srcId="{4D8EC396-E096-4247-87F2-EFB8DC0A448D}" destId="{8DD1F0A1-F335-4CE1-B560-DF99C38E0E5A}" srcOrd="0" destOrd="0" presId="urn:microsoft.com/office/officeart/2018/2/layout/IconVerticalSolidList"/>
    <dgm:cxn modelId="{4E117488-5032-45D0-9B73-69BD1907C334}" type="presParOf" srcId="{30BA958D-B5E9-4D91-84E9-96AC6DB87506}" destId="{5F4D1636-6254-4BBA-83C3-C9316AF9BF65}" srcOrd="0" destOrd="0" presId="urn:microsoft.com/office/officeart/2018/2/layout/IconVerticalSolidList"/>
    <dgm:cxn modelId="{13FB74FB-0046-4BE2-87DC-305B4F012920}" type="presParOf" srcId="{5F4D1636-6254-4BBA-83C3-C9316AF9BF65}" destId="{CB4D4A24-69EF-400C-BE3C-6D2B56C3CAB9}" srcOrd="0" destOrd="0" presId="urn:microsoft.com/office/officeart/2018/2/layout/IconVerticalSolidList"/>
    <dgm:cxn modelId="{66F7044B-19AE-40D1-A105-777FDCB5977E}" type="presParOf" srcId="{5F4D1636-6254-4BBA-83C3-C9316AF9BF65}" destId="{A967D1C8-670E-48EF-B521-89068FEFB09B}" srcOrd="1" destOrd="0" presId="urn:microsoft.com/office/officeart/2018/2/layout/IconVerticalSolidList"/>
    <dgm:cxn modelId="{FB7D2AC2-08A3-4744-8F29-72070D0F1ECA}" type="presParOf" srcId="{5F4D1636-6254-4BBA-83C3-C9316AF9BF65}" destId="{714434D6-85E8-46C4-B163-896CC7C2DE70}" srcOrd="2" destOrd="0" presId="urn:microsoft.com/office/officeart/2018/2/layout/IconVerticalSolidList"/>
    <dgm:cxn modelId="{BEDB57C6-FC7F-49EF-93BA-1F2084E9424A}" type="presParOf" srcId="{5F4D1636-6254-4BBA-83C3-C9316AF9BF65}" destId="{8DD1F0A1-F335-4CE1-B560-DF99C38E0E5A}" srcOrd="3" destOrd="0" presId="urn:microsoft.com/office/officeart/2018/2/layout/IconVerticalSolidList"/>
    <dgm:cxn modelId="{E5EF3219-C4F1-4758-B429-5C6A1E39EF08}" type="presParOf" srcId="{30BA958D-B5E9-4D91-84E9-96AC6DB87506}" destId="{8C493DB2-0216-44BA-B848-DE43402F66AE}" srcOrd="1" destOrd="0" presId="urn:microsoft.com/office/officeart/2018/2/layout/IconVerticalSolidList"/>
    <dgm:cxn modelId="{EC4179C8-7D0E-4725-9B1C-29DD934120B8}" type="presParOf" srcId="{30BA958D-B5E9-4D91-84E9-96AC6DB87506}" destId="{2098E9C4-7075-4E5E-9555-D5BCCF92DC00}" srcOrd="2" destOrd="0" presId="urn:microsoft.com/office/officeart/2018/2/layout/IconVerticalSolidList"/>
    <dgm:cxn modelId="{81BDF747-1BD0-440A-BD78-2670715F098B}" type="presParOf" srcId="{2098E9C4-7075-4E5E-9555-D5BCCF92DC00}" destId="{0469F9ED-514D-4296-BDB4-BC066CFC8ABD}" srcOrd="0" destOrd="0" presId="urn:microsoft.com/office/officeart/2018/2/layout/IconVerticalSolidList"/>
    <dgm:cxn modelId="{249418C3-CB92-4A65-9026-D23A948D6CDC}" type="presParOf" srcId="{2098E9C4-7075-4E5E-9555-D5BCCF92DC00}" destId="{B1468A2A-CE6D-4CA5-9E74-1B66BD31C065}" srcOrd="1" destOrd="0" presId="urn:microsoft.com/office/officeart/2018/2/layout/IconVerticalSolidList"/>
    <dgm:cxn modelId="{A7ABE417-A017-495B-9F93-ACB848E21096}" type="presParOf" srcId="{2098E9C4-7075-4E5E-9555-D5BCCF92DC00}" destId="{3A566496-B315-4F49-8FE9-FEBD0F488ED2}" srcOrd="2" destOrd="0" presId="urn:microsoft.com/office/officeart/2018/2/layout/IconVerticalSolidList"/>
    <dgm:cxn modelId="{5F22F1DC-CD8A-45B9-9213-B6BC19791DF1}" type="presParOf" srcId="{2098E9C4-7075-4E5E-9555-D5BCCF92DC00}" destId="{C64F9753-7F1B-4067-BB3F-DEE4259E5523}" srcOrd="3" destOrd="0" presId="urn:microsoft.com/office/officeart/2018/2/layout/IconVerticalSolidList"/>
    <dgm:cxn modelId="{391CDEC6-F62E-474D-83D3-06EC4FB85041}" type="presParOf" srcId="{30BA958D-B5E9-4D91-84E9-96AC6DB87506}" destId="{E9693BCD-8249-4A49-AB7D-0D0A5A524D04}" srcOrd="3" destOrd="0" presId="urn:microsoft.com/office/officeart/2018/2/layout/IconVerticalSolidList"/>
    <dgm:cxn modelId="{F837D28E-57BD-40EA-9057-AFF453F2A167}" type="presParOf" srcId="{30BA958D-B5E9-4D91-84E9-96AC6DB87506}" destId="{2CC39E81-75A7-445C-9873-6BF09AD77EE8}" srcOrd="4" destOrd="0" presId="urn:microsoft.com/office/officeart/2018/2/layout/IconVerticalSolidList"/>
    <dgm:cxn modelId="{700E4240-7F18-4300-AD95-A2485E12A2FA}" type="presParOf" srcId="{2CC39E81-75A7-445C-9873-6BF09AD77EE8}" destId="{97B9F663-13A1-4034-8FA5-E4AA44D1E7B2}" srcOrd="0" destOrd="0" presId="urn:microsoft.com/office/officeart/2018/2/layout/IconVerticalSolidList"/>
    <dgm:cxn modelId="{6D2D1C62-BA83-488A-AA83-5D93C348D016}" type="presParOf" srcId="{2CC39E81-75A7-445C-9873-6BF09AD77EE8}" destId="{76E836F2-FCF7-4FF2-8D91-FFAF07D30B83}" srcOrd="1" destOrd="0" presId="urn:microsoft.com/office/officeart/2018/2/layout/IconVerticalSolidList"/>
    <dgm:cxn modelId="{4E522C76-6F04-4555-B2EC-9FC4C31E323C}" type="presParOf" srcId="{2CC39E81-75A7-445C-9873-6BF09AD77EE8}" destId="{6B59F0D2-5511-4889-981F-1C4A7C4B165D}" srcOrd="2" destOrd="0" presId="urn:microsoft.com/office/officeart/2018/2/layout/IconVerticalSolidList"/>
    <dgm:cxn modelId="{BE0A76C8-E862-4F8C-9267-069350290C9F}" type="presParOf" srcId="{2CC39E81-75A7-445C-9873-6BF09AD77EE8}" destId="{DDCF0FDB-05AA-4CED-B733-E64070B987FE}" srcOrd="3" destOrd="0" presId="urn:microsoft.com/office/officeart/2018/2/layout/IconVerticalSolidList"/>
    <dgm:cxn modelId="{E524F3EC-3AC1-4633-BBCC-59DAA1245AC2}" type="presParOf" srcId="{30BA958D-B5E9-4D91-84E9-96AC6DB87506}" destId="{E0E1AB36-EA9F-4576-837E-801242D8610A}" srcOrd="5" destOrd="0" presId="urn:microsoft.com/office/officeart/2018/2/layout/IconVerticalSolidList"/>
    <dgm:cxn modelId="{8E367D85-23B8-40C8-BE21-C3E75CBD90AD}" type="presParOf" srcId="{30BA958D-B5E9-4D91-84E9-96AC6DB87506}" destId="{5985A4A8-EE9F-42CE-870A-57C92B2EF4CD}" srcOrd="6" destOrd="0" presId="urn:microsoft.com/office/officeart/2018/2/layout/IconVerticalSolidList"/>
    <dgm:cxn modelId="{D5068AC5-A427-4DDB-8AB0-9B2DF674A9E7}" type="presParOf" srcId="{5985A4A8-EE9F-42CE-870A-57C92B2EF4CD}" destId="{5F6A8081-50F3-46EF-9385-C4510DE267BA}" srcOrd="0" destOrd="0" presId="urn:microsoft.com/office/officeart/2018/2/layout/IconVerticalSolidList"/>
    <dgm:cxn modelId="{D39DC984-9450-4249-BEEC-00C01352BEED}" type="presParOf" srcId="{5985A4A8-EE9F-42CE-870A-57C92B2EF4CD}" destId="{925E0650-5AF5-45CA-8455-663B8D242E02}" srcOrd="1" destOrd="0" presId="urn:microsoft.com/office/officeart/2018/2/layout/IconVerticalSolidList"/>
    <dgm:cxn modelId="{1D56C028-DD91-4A74-A5F4-89EC714D26FD}" type="presParOf" srcId="{5985A4A8-EE9F-42CE-870A-57C92B2EF4CD}" destId="{1934A19E-EEC5-4512-AD54-04DDCEB91E5D}" srcOrd="2" destOrd="0" presId="urn:microsoft.com/office/officeart/2018/2/layout/IconVerticalSolidList"/>
    <dgm:cxn modelId="{56F7834F-63DE-4985-BA0A-5A53B9F38946}" type="presParOf" srcId="{5985A4A8-EE9F-42CE-870A-57C92B2EF4CD}" destId="{7249901A-5ED0-48E2-8066-5F75D24F00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B1C101-7394-4B5F-80DF-B885048861E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8EC396-E096-4247-87F2-EFB8DC0A448D}">
      <dgm:prSet/>
      <dgm:spPr/>
      <dgm:t>
        <a:bodyPr/>
        <a:lstStyle/>
        <a:p>
          <a:pPr>
            <a:lnSpc>
              <a:spcPct val="100000"/>
            </a:lnSpc>
          </a:pP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0E0E0E"/>
              </a:solidFill>
              <a:effectLst/>
              <a:latin typeface=".AppleSystemUIFont"/>
            </a:rPr>
            <a:t>Frontend: </a:t>
          </a:r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rgbClr val="0E0E0E"/>
              </a:solidFill>
              <a:effectLst/>
              <a:latin typeface=".AppleSystemUIFont"/>
            </a:rPr>
            <a:t>Streamlit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0E0E0E"/>
              </a:solidFill>
              <a:effectLst/>
              <a:latin typeface=".AppleSystemUIFont"/>
            </a:rPr>
            <a:t>-based interactive dashboard.</a:t>
          </a:r>
          <a:endParaRPr lang="en-US" dirty="0"/>
        </a:p>
      </dgm:t>
    </dgm:pt>
    <dgm:pt modelId="{BF385A16-E751-46C8-8DF5-871C62A2BC79}" cxnId="{35640674-FAA2-4CC8-92CB-C8047AA51CC1}" type="parTrans">
      <dgm:prSet/>
      <dgm:spPr/>
      <dgm:t>
        <a:bodyPr/>
        <a:lstStyle/>
        <a:p>
          <a:endParaRPr lang="en-US"/>
        </a:p>
      </dgm:t>
    </dgm:pt>
    <dgm:pt modelId="{ABBF7C9E-25A7-4428-845B-8DC8D30784EC}" cxnId="{35640674-FAA2-4CC8-92CB-C8047AA51CC1}" type="sibTrans">
      <dgm:prSet/>
      <dgm:spPr/>
      <dgm:t>
        <a:bodyPr/>
        <a:lstStyle/>
        <a:p>
          <a:endParaRPr lang="en-US"/>
        </a:p>
      </dgm:t>
    </dgm:pt>
    <dgm:pt modelId="{CE7BFC7D-B30D-4CBB-BBC0-5D6A2943F021}">
      <dgm:prSet/>
      <dgm:spPr/>
      <dgm:t>
        <a:bodyPr/>
        <a:lstStyle/>
        <a:p>
          <a:pPr>
            <a:lnSpc>
              <a:spcPct val="100000"/>
            </a:lnSpc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rgbClr val="0E0E0E"/>
              </a:solidFill>
              <a:effectLst/>
              <a:latin typeface=".AppleSystemUIFont"/>
            </a:rPr>
            <a:t>Backend: Python for AI and ML functionalities.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</a:endParaRPr>
        </a:p>
      </dgm:t>
    </dgm:pt>
    <dgm:pt modelId="{05045BB7-8AB2-4CF2-B256-44EF15CC60C9}" cxnId="{64C3131D-F58D-45CC-ADE9-9D09733B3283}" type="parTrans">
      <dgm:prSet/>
      <dgm:spPr/>
      <dgm:t>
        <a:bodyPr/>
        <a:lstStyle/>
        <a:p>
          <a:endParaRPr lang="en-US"/>
        </a:p>
      </dgm:t>
    </dgm:pt>
    <dgm:pt modelId="{92F7C21C-695C-4160-B13C-8D9B42BFFAAE}" cxnId="{64C3131D-F58D-45CC-ADE9-9D09733B3283}" type="sibTrans">
      <dgm:prSet/>
      <dgm:spPr/>
      <dgm:t>
        <a:bodyPr/>
        <a:lstStyle/>
        <a:p>
          <a:endParaRPr lang="en-US"/>
        </a:p>
      </dgm:t>
    </dgm:pt>
    <dgm:pt modelId="{12795EE5-09C8-4C02-818A-AB310DCF4B0B}">
      <dgm:prSet/>
      <dgm:spPr/>
      <dgm:t>
        <a:bodyPr/>
        <a:lstStyle/>
        <a:p>
          <a:pPr>
            <a:lnSpc>
              <a:spcPct val="100000"/>
            </a:lnSpc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rgbClr val="0E0E0E"/>
              </a:solidFill>
              <a:effectLst/>
              <a:latin typeface=".AppleSystemUIFont"/>
            </a:rPr>
            <a:t>Database: SQLite for user data storage.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</a:endParaRPr>
        </a:p>
      </dgm:t>
    </dgm:pt>
    <dgm:pt modelId="{BFDF10BF-7A9D-47A5-8C95-C0B52A470608}" cxnId="{FBFC7845-204F-459F-BD70-860FAAD2B6AC}" type="parTrans">
      <dgm:prSet/>
      <dgm:spPr/>
      <dgm:t>
        <a:bodyPr/>
        <a:lstStyle/>
        <a:p>
          <a:endParaRPr lang="en-US"/>
        </a:p>
      </dgm:t>
    </dgm:pt>
    <dgm:pt modelId="{1EB476F0-6B97-4893-9044-8021BC1E434C}" cxnId="{FBFC7845-204F-459F-BD70-860FAAD2B6AC}" type="sibTrans">
      <dgm:prSet/>
      <dgm:spPr/>
      <dgm:t>
        <a:bodyPr/>
        <a:lstStyle/>
        <a:p>
          <a:endParaRPr lang="en-US"/>
        </a:p>
      </dgm:t>
    </dgm:pt>
    <dgm:pt modelId="{30BA958D-B5E9-4D91-84E9-96AC6DB87506}" type="pres">
      <dgm:prSet presAssocID="{7EB1C101-7394-4B5F-80DF-B885048861E7}" presName="root" presStyleCnt="0">
        <dgm:presLayoutVars>
          <dgm:dir/>
          <dgm:resizeHandles val="exact"/>
        </dgm:presLayoutVars>
      </dgm:prSet>
      <dgm:spPr/>
    </dgm:pt>
    <dgm:pt modelId="{5F4D1636-6254-4BBA-83C3-C9316AF9BF65}" type="pres">
      <dgm:prSet presAssocID="{4D8EC396-E096-4247-87F2-EFB8DC0A448D}" presName="compNode" presStyleCnt="0"/>
      <dgm:spPr/>
    </dgm:pt>
    <dgm:pt modelId="{CB4D4A24-69EF-400C-BE3C-6D2B56C3CAB9}" type="pres">
      <dgm:prSet presAssocID="{4D8EC396-E096-4247-87F2-EFB8DC0A448D}" presName="bgRect" presStyleLbl="bgShp" presStyleIdx="0" presStyleCnt="3"/>
      <dgm:spPr>
        <a:noFill/>
      </dgm:spPr>
    </dgm:pt>
    <dgm:pt modelId="{A967D1C8-670E-48EF-B521-89068FEFB09B}" type="pres">
      <dgm:prSet presAssocID="{4D8EC396-E096-4247-87F2-EFB8DC0A448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714434D6-85E8-46C4-B163-896CC7C2DE70}" type="pres">
      <dgm:prSet presAssocID="{4D8EC396-E096-4247-87F2-EFB8DC0A448D}" presName="spaceRect" presStyleCnt="0"/>
      <dgm:spPr/>
    </dgm:pt>
    <dgm:pt modelId="{8DD1F0A1-F335-4CE1-B560-DF99C38E0E5A}" type="pres">
      <dgm:prSet presAssocID="{4D8EC396-E096-4247-87F2-EFB8DC0A448D}" presName="parTx" presStyleLbl="revTx" presStyleIdx="0" presStyleCnt="3">
        <dgm:presLayoutVars>
          <dgm:chMax val="0"/>
          <dgm:chPref val="0"/>
        </dgm:presLayoutVars>
      </dgm:prSet>
      <dgm:spPr/>
    </dgm:pt>
    <dgm:pt modelId="{8C493DB2-0216-44BA-B848-DE43402F66AE}" type="pres">
      <dgm:prSet presAssocID="{ABBF7C9E-25A7-4428-845B-8DC8D30784EC}" presName="sibTrans" presStyleCnt="0"/>
      <dgm:spPr/>
    </dgm:pt>
    <dgm:pt modelId="{3C950113-02F0-4EAF-B94A-1A3D76762EEE}" type="pres">
      <dgm:prSet presAssocID="{CE7BFC7D-B30D-4CBB-BBC0-5D6A2943F021}" presName="compNode" presStyleCnt="0"/>
      <dgm:spPr/>
    </dgm:pt>
    <dgm:pt modelId="{0AE91EB1-044D-47CF-9CAB-C804BF12601D}" type="pres">
      <dgm:prSet presAssocID="{CE7BFC7D-B30D-4CBB-BBC0-5D6A2943F021}" presName="bgRect" presStyleLbl="bgShp" presStyleIdx="1" presStyleCnt="3"/>
      <dgm:spPr>
        <a:noFill/>
      </dgm:spPr>
    </dgm:pt>
    <dgm:pt modelId="{A6010197-D2C3-471C-A617-68B5B8D51937}" type="pres">
      <dgm:prSet presAssocID="{CE7BFC7D-B30D-4CBB-BBC0-5D6A2943F0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CF32551F-6460-439D-961E-D0D05E4E9CFA}" type="pres">
      <dgm:prSet presAssocID="{CE7BFC7D-B30D-4CBB-BBC0-5D6A2943F021}" presName="spaceRect" presStyleCnt="0"/>
      <dgm:spPr/>
    </dgm:pt>
    <dgm:pt modelId="{EEEABCE6-2931-4F89-A352-F74446B0C01D}" type="pres">
      <dgm:prSet presAssocID="{CE7BFC7D-B30D-4CBB-BBC0-5D6A2943F021}" presName="parTx" presStyleLbl="revTx" presStyleIdx="1" presStyleCnt="3">
        <dgm:presLayoutVars>
          <dgm:chMax val="0"/>
          <dgm:chPref val="0"/>
        </dgm:presLayoutVars>
      </dgm:prSet>
      <dgm:spPr/>
    </dgm:pt>
    <dgm:pt modelId="{DE2C1B86-E008-458D-9664-74129457E7FB}" type="pres">
      <dgm:prSet presAssocID="{92F7C21C-695C-4160-B13C-8D9B42BFFAAE}" presName="sibTrans" presStyleCnt="0"/>
      <dgm:spPr/>
    </dgm:pt>
    <dgm:pt modelId="{1A55819E-BF89-46E7-A901-8FC91DEF7901}" type="pres">
      <dgm:prSet presAssocID="{12795EE5-09C8-4C02-818A-AB310DCF4B0B}" presName="compNode" presStyleCnt="0"/>
      <dgm:spPr/>
    </dgm:pt>
    <dgm:pt modelId="{7A380817-2104-46E1-B7FC-E73DA5DD68E5}" type="pres">
      <dgm:prSet presAssocID="{12795EE5-09C8-4C02-818A-AB310DCF4B0B}" presName="bgRect" presStyleLbl="bgShp" presStyleIdx="2" presStyleCnt="3"/>
      <dgm:spPr>
        <a:noFill/>
      </dgm:spPr>
    </dgm:pt>
    <dgm:pt modelId="{9F798D79-3D14-41FD-83DA-4674DAB82706}" type="pres">
      <dgm:prSet presAssocID="{12795EE5-09C8-4C02-818A-AB310DCF4B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73DC5B8B-15FF-4523-AF38-94693CBF69AF}" type="pres">
      <dgm:prSet presAssocID="{12795EE5-09C8-4C02-818A-AB310DCF4B0B}" presName="spaceRect" presStyleCnt="0"/>
      <dgm:spPr/>
    </dgm:pt>
    <dgm:pt modelId="{3DF2553C-E345-4DEF-B4F1-6DD420537006}" type="pres">
      <dgm:prSet presAssocID="{12795EE5-09C8-4C02-818A-AB310DCF4B0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C3131D-F58D-45CC-ADE9-9D09733B3283}" srcId="{7EB1C101-7394-4B5F-80DF-B885048861E7}" destId="{CE7BFC7D-B30D-4CBB-BBC0-5D6A2943F021}" srcOrd="1" destOrd="0" parTransId="{05045BB7-8AB2-4CF2-B256-44EF15CC60C9}" sibTransId="{92F7C21C-695C-4160-B13C-8D9B42BFFAAE}"/>
    <dgm:cxn modelId="{EF88492F-5D4A-46F0-84D2-F0450DFAD68E}" type="presOf" srcId="{CE7BFC7D-B30D-4CBB-BBC0-5D6A2943F021}" destId="{EEEABCE6-2931-4F89-A352-F74446B0C01D}" srcOrd="0" destOrd="0" presId="urn:microsoft.com/office/officeart/2018/2/layout/IconVerticalSolidList"/>
    <dgm:cxn modelId="{FBFC7845-204F-459F-BD70-860FAAD2B6AC}" srcId="{7EB1C101-7394-4B5F-80DF-B885048861E7}" destId="{12795EE5-09C8-4C02-818A-AB310DCF4B0B}" srcOrd="2" destOrd="0" parTransId="{BFDF10BF-7A9D-47A5-8C95-C0B52A470608}" sibTransId="{1EB476F0-6B97-4893-9044-8021BC1E434C}"/>
    <dgm:cxn modelId="{35640674-FAA2-4CC8-92CB-C8047AA51CC1}" srcId="{7EB1C101-7394-4B5F-80DF-B885048861E7}" destId="{4D8EC396-E096-4247-87F2-EFB8DC0A448D}" srcOrd="0" destOrd="0" parTransId="{BF385A16-E751-46C8-8DF5-871C62A2BC79}" sibTransId="{ABBF7C9E-25A7-4428-845B-8DC8D30784EC}"/>
    <dgm:cxn modelId="{406B86C8-9160-402D-86AF-E31595F81A54}" type="presOf" srcId="{7EB1C101-7394-4B5F-80DF-B885048861E7}" destId="{30BA958D-B5E9-4D91-84E9-96AC6DB87506}" srcOrd="0" destOrd="0" presId="urn:microsoft.com/office/officeart/2018/2/layout/IconVerticalSolidList"/>
    <dgm:cxn modelId="{51C7C6D6-1B0F-45E5-B642-4BC81B38EA9C}" type="presOf" srcId="{12795EE5-09C8-4C02-818A-AB310DCF4B0B}" destId="{3DF2553C-E345-4DEF-B4F1-6DD420537006}" srcOrd="0" destOrd="0" presId="urn:microsoft.com/office/officeart/2018/2/layout/IconVerticalSolidList"/>
    <dgm:cxn modelId="{86B8DAF7-7563-4627-BEFC-8EB7A49B5056}" type="presOf" srcId="{4D8EC396-E096-4247-87F2-EFB8DC0A448D}" destId="{8DD1F0A1-F335-4CE1-B560-DF99C38E0E5A}" srcOrd="0" destOrd="0" presId="urn:microsoft.com/office/officeart/2018/2/layout/IconVerticalSolidList"/>
    <dgm:cxn modelId="{4E117488-5032-45D0-9B73-69BD1907C334}" type="presParOf" srcId="{30BA958D-B5E9-4D91-84E9-96AC6DB87506}" destId="{5F4D1636-6254-4BBA-83C3-C9316AF9BF65}" srcOrd="0" destOrd="0" presId="urn:microsoft.com/office/officeart/2018/2/layout/IconVerticalSolidList"/>
    <dgm:cxn modelId="{13FB74FB-0046-4BE2-87DC-305B4F012920}" type="presParOf" srcId="{5F4D1636-6254-4BBA-83C3-C9316AF9BF65}" destId="{CB4D4A24-69EF-400C-BE3C-6D2B56C3CAB9}" srcOrd="0" destOrd="0" presId="urn:microsoft.com/office/officeart/2018/2/layout/IconVerticalSolidList"/>
    <dgm:cxn modelId="{66F7044B-19AE-40D1-A105-777FDCB5977E}" type="presParOf" srcId="{5F4D1636-6254-4BBA-83C3-C9316AF9BF65}" destId="{A967D1C8-670E-48EF-B521-89068FEFB09B}" srcOrd="1" destOrd="0" presId="urn:microsoft.com/office/officeart/2018/2/layout/IconVerticalSolidList"/>
    <dgm:cxn modelId="{FB7D2AC2-08A3-4744-8F29-72070D0F1ECA}" type="presParOf" srcId="{5F4D1636-6254-4BBA-83C3-C9316AF9BF65}" destId="{714434D6-85E8-46C4-B163-896CC7C2DE70}" srcOrd="2" destOrd="0" presId="urn:microsoft.com/office/officeart/2018/2/layout/IconVerticalSolidList"/>
    <dgm:cxn modelId="{BEDB57C6-FC7F-49EF-93BA-1F2084E9424A}" type="presParOf" srcId="{5F4D1636-6254-4BBA-83C3-C9316AF9BF65}" destId="{8DD1F0A1-F335-4CE1-B560-DF99C38E0E5A}" srcOrd="3" destOrd="0" presId="urn:microsoft.com/office/officeart/2018/2/layout/IconVerticalSolidList"/>
    <dgm:cxn modelId="{E5EF3219-C4F1-4758-B429-5C6A1E39EF08}" type="presParOf" srcId="{30BA958D-B5E9-4D91-84E9-96AC6DB87506}" destId="{8C493DB2-0216-44BA-B848-DE43402F66AE}" srcOrd="1" destOrd="0" presId="urn:microsoft.com/office/officeart/2018/2/layout/IconVerticalSolidList"/>
    <dgm:cxn modelId="{C4139B64-4A63-4E0F-9CAF-75FCC722A13A}" type="presParOf" srcId="{30BA958D-B5E9-4D91-84E9-96AC6DB87506}" destId="{3C950113-02F0-4EAF-B94A-1A3D76762EEE}" srcOrd="2" destOrd="0" presId="urn:microsoft.com/office/officeart/2018/2/layout/IconVerticalSolidList"/>
    <dgm:cxn modelId="{117DC3C6-3C7E-4F9B-83C6-CD444A69D0C9}" type="presParOf" srcId="{3C950113-02F0-4EAF-B94A-1A3D76762EEE}" destId="{0AE91EB1-044D-47CF-9CAB-C804BF12601D}" srcOrd="0" destOrd="0" presId="urn:microsoft.com/office/officeart/2018/2/layout/IconVerticalSolidList"/>
    <dgm:cxn modelId="{245774AD-0927-49B4-BE02-C3A13DFCBB20}" type="presParOf" srcId="{3C950113-02F0-4EAF-B94A-1A3D76762EEE}" destId="{A6010197-D2C3-471C-A617-68B5B8D51937}" srcOrd="1" destOrd="0" presId="urn:microsoft.com/office/officeart/2018/2/layout/IconVerticalSolidList"/>
    <dgm:cxn modelId="{55527D63-CE03-420D-87DF-83A073DBFECC}" type="presParOf" srcId="{3C950113-02F0-4EAF-B94A-1A3D76762EEE}" destId="{CF32551F-6460-439D-961E-D0D05E4E9CFA}" srcOrd="2" destOrd="0" presId="urn:microsoft.com/office/officeart/2018/2/layout/IconVerticalSolidList"/>
    <dgm:cxn modelId="{C220C0A1-8330-48F3-8D7E-6A0E888F6B0F}" type="presParOf" srcId="{3C950113-02F0-4EAF-B94A-1A3D76762EEE}" destId="{EEEABCE6-2931-4F89-A352-F74446B0C01D}" srcOrd="3" destOrd="0" presId="urn:microsoft.com/office/officeart/2018/2/layout/IconVerticalSolidList"/>
    <dgm:cxn modelId="{449A76E0-99EF-4D89-8C73-AD3ACF9FC255}" type="presParOf" srcId="{30BA958D-B5E9-4D91-84E9-96AC6DB87506}" destId="{DE2C1B86-E008-458D-9664-74129457E7FB}" srcOrd="3" destOrd="0" presId="urn:microsoft.com/office/officeart/2018/2/layout/IconVerticalSolidList"/>
    <dgm:cxn modelId="{51AC468C-E643-4601-9ED1-BFDB9367245E}" type="presParOf" srcId="{30BA958D-B5E9-4D91-84E9-96AC6DB87506}" destId="{1A55819E-BF89-46E7-A901-8FC91DEF7901}" srcOrd="4" destOrd="0" presId="urn:microsoft.com/office/officeart/2018/2/layout/IconVerticalSolidList"/>
    <dgm:cxn modelId="{74DC91AC-C84E-4B77-BF9F-8AC12E03FF9A}" type="presParOf" srcId="{1A55819E-BF89-46E7-A901-8FC91DEF7901}" destId="{7A380817-2104-46E1-B7FC-E73DA5DD68E5}" srcOrd="0" destOrd="0" presId="urn:microsoft.com/office/officeart/2018/2/layout/IconVerticalSolidList"/>
    <dgm:cxn modelId="{0404C6B6-7172-42FC-90B0-021E2759CA78}" type="presParOf" srcId="{1A55819E-BF89-46E7-A901-8FC91DEF7901}" destId="{9F798D79-3D14-41FD-83DA-4674DAB82706}" srcOrd="1" destOrd="0" presId="urn:microsoft.com/office/officeart/2018/2/layout/IconVerticalSolidList"/>
    <dgm:cxn modelId="{A8E18301-158A-41AF-9AD8-6C0381FD073B}" type="presParOf" srcId="{1A55819E-BF89-46E7-A901-8FC91DEF7901}" destId="{73DC5B8B-15FF-4523-AF38-94693CBF69AF}" srcOrd="2" destOrd="0" presId="urn:microsoft.com/office/officeart/2018/2/layout/IconVerticalSolidList"/>
    <dgm:cxn modelId="{0CB04D1A-0426-404B-8C03-6845B392ED2C}" type="presParOf" srcId="{1A55819E-BF89-46E7-A901-8FC91DEF7901}" destId="{3DF2553C-E345-4DEF-B4F1-6DD4205370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B1C101-7394-4B5F-80DF-B885048861E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8EC396-E096-4247-87F2-EFB8DC0A44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User login and Google Fit data sync.</a:t>
          </a:r>
        </a:p>
      </dgm:t>
    </dgm:pt>
    <dgm:pt modelId="{BF385A16-E751-46C8-8DF5-871C62A2BC79}" cxnId="{35640674-FAA2-4CC8-92CB-C8047AA51CC1}" type="parTrans">
      <dgm:prSet/>
      <dgm:spPr/>
      <dgm:t>
        <a:bodyPr/>
        <a:lstStyle/>
        <a:p>
          <a:endParaRPr lang="en-US"/>
        </a:p>
      </dgm:t>
    </dgm:pt>
    <dgm:pt modelId="{ABBF7C9E-25A7-4428-845B-8DC8D30784EC}" cxnId="{35640674-FAA2-4CC8-92CB-C8047AA51CC1}" type="sibTrans">
      <dgm:prSet/>
      <dgm:spPr/>
      <dgm:t>
        <a:bodyPr/>
        <a:lstStyle/>
        <a:p>
          <a:endParaRPr lang="en-US"/>
        </a:p>
      </dgm:t>
    </dgm:pt>
    <dgm:pt modelId="{F9B5C58B-2C27-4BDB-A035-0C07CD782E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AI-driven diet and exercise plans.</a:t>
          </a:r>
        </a:p>
      </dgm:t>
    </dgm:pt>
    <dgm:pt modelId="{0B79BD60-C6AB-45DE-88A3-A1B33F5D8947}" cxnId="{E3FC8D1D-B07D-4207-B274-43485FBF496A}" type="parTrans">
      <dgm:prSet/>
      <dgm:spPr/>
      <dgm:t>
        <a:bodyPr/>
        <a:lstStyle/>
        <a:p>
          <a:endParaRPr lang="en-US"/>
        </a:p>
      </dgm:t>
    </dgm:pt>
    <dgm:pt modelId="{7984B0EE-9D27-4207-A6E8-1F0FB5E7EA68}" cxnId="{E3FC8D1D-B07D-4207-B274-43485FBF496A}" type="sibTrans">
      <dgm:prSet/>
      <dgm:spPr/>
      <dgm:t>
        <a:bodyPr/>
        <a:lstStyle/>
        <a:p>
          <a:endParaRPr lang="en-US"/>
        </a:p>
      </dgm:t>
    </dgm:pt>
    <dgm:pt modelId="{74AB4DDB-BB47-43AF-8966-35A3FB673A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Calorie counting via image uploads.</a:t>
          </a:r>
        </a:p>
      </dgm:t>
    </dgm:pt>
    <dgm:pt modelId="{D7C75359-CFB1-4774-B375-7876B1B6DC99}" cxnId="{975D0D59-EAE0-4E85-B56A-C77335D7C998}" type="parTrans">
      <dgm:prSet/>
      <dgm:spPr/>
      <dgm:t>
        <a:bodyPr/>
        <a:lstStyle/>
        <a:p>
          <a:endParaRPr lang="en-US"/>
        </a:p>
      </dgm:t>
    </dgm:pt>
    <dgm:pt modelId="{A7784F4E-7B10-43FE-B934-E004F69D5886}" cxnId="{975D0D59-EAE0-4E85-B56A-C77335D7C998}" type="sibTrans">
      <dgm:prSet/>
      <dgm:spPr/>
      <dgm:t>
        <a:bodyPr/>
        <a:lstStyle/>
        <a:p>
          <a:endParaRPr lang="en-US"/>
        </a:p>
      </dgm:t>
    </dgm:pt>
    <dgm:pt modelId="{BA6E65E1-122E-4A3D-BEDA-097124712A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BMI and health metrics visualization.</a:t>
          </a:r>
        </a:p>
      </dgm:t>
    </dgm:pt>
    <dgm:pt modelId="{76734669-8D1C-435A-B05C-9D06BC2EC339}" cxnId="{2E89AE11-F255-4AF2-8C4C-2BF8EC85A63C}" type="sibTrans">
      <dgm:prSet/>
      <dgm:spPr/>
      <dgm:t>
        <a:bodyPr/>
        <a:lstStyle/>
        <a:p>
          <a:endParaRPr lang="en-US"/>
        </a:p>
      </dgm:t>
    </dgm:pt>
    <dgm:pt modelId="{C387BB69-17E5-4398-A627-56D9763A65AB}" cxnId="{2E89AE11-F255-4AF2-8C4C-2BF8EC85A63C}" type="parTrans">
      <dgm:prSet/>
      <dgm:spPr/>
      <dgm:t>
        <a:bodyPr/>
        <a:lstStyle/>
        <a:p>
          <a:endParaRPr lang="en-US"/>
        </a:p>
      </dgm:t>
    </dgm:pt>
    <dgm:pt modelId="{30BA958D-B5E9-4D91-84E9-96AC6DB87506}" type="pres">
      <dgm:prSet presAssocID="{7EB1C101-7394-4B5F-80DF-B885048861E7}" presName="root" presStyleCnt="0">
        <dgm:presLayoutVars>
          <dgm:dir/>
          <dgm:resizeHandles val="exact"/>
        </dgm:presLayoutVars>
      </dgm:prSet>
      <dgm:spPr/>
    </dgm:pt>
    <dgm:pt modelId="{5F4D1636-6254-4BBA-83C3-C9316AF9BF65}" type="pres">
      <dgm:prSet presAssocID="{4D8EC396-E096-4247-87F2-EFB8DC0A448D}" presName="compNode" presStyleCnt="0"/>
      <dgm:spPr/>
    </dgm:pt>
    <dgm:pt modelId="{CB4D4A24-69EF-400C-BE3C-6D2B56C3CAB9}" type="pres">
      <dgm:prSet presAssocID="{4D8EC396-E096-4247-87F2-EFB8DC0A448D}" presName="bgRect" presStyleLbl="bgShp" presStyleIdx="0" presStyleCnt="4"/>
      <dgm:spPr>
        <a:noFill/>
      </dgm:spPr>
    </dgm:pt>
    <dgm:pt modelId="{A967D1C8-670E-48EF-B521-89068FEFB09B}" type="pres">
      <dgm:prSet presAssocID="{4D8EC396-E096-4247-87F2-EFB8DC0A44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714434D6-85E8-46C4-B163-896CC7C2DE70}" type="pres">
      <dgm:prSet presAssocID="{4D8EC396-E096-4247-87F2-EFB8DC0A448D}" presName="spaceRect" presStyleCnt="0"/>
      <dgm:spPr/>
    </dgm:pt>
    <dgm:pt modelId="{8DD1F0A1-F335-4CE1-B560-DF99C38E0E5A}" type="pres">
      <dgm:prSet presAssocID="{4D8EC396-E096-4247-87F2-EFB8DC0A448D}" presName="parTx" presStyleLbl="revTx" presStyleIdx="0" presStyleCnt="4">
        <dgm:presLayoutVars>
          <dgm:chMax val="0"/>
          <dgm:chPref val="0"/>
        </dgm:presLayoutVars>
      </dgm:prSet>
      <dgm:spPr/>
    </dgm:pt>
    <dgm:pt modelId="{8C493DB2-0216-44BA-B848-DE43402F66AE}" type="pres">
      <dgm:prSet presAssocID="{ABBF7C9E-25A7-4428-845B-8DC8D30784EC}" presName="sibTrans" presStyleCnt="0"/>
      <dgm:spPr/>
    </dgm:pt>
    <dgm:pt modelId="{5B6467C6-9C2F-4B43-9717-A1D95B91F1C5}" type="pres">
      <dgm:prSet presAssocID="{BA6E65E1-122E-4A3D-BEDA-097124712ADC}" presName="compNode" presStyleCnt="0"/>
      <dgm:spPr/>
    </dgm:pt>
    <dgm:pt modelId="{824E82B4-84E5-44AC-8BEF-CEF386E5771C}" type="pres">
      <dgm:prSet presAssocID="{BA6E65E1-122E-4A3D-BEDA-097124712ADC}" presName="bgRect" presStyleLbl="bgShp" presStyleIdx="1" presStyleCnt="4"/>
      <dgm:spPr>
        <a:noFill/>
      </dgm:spPr>
    </dgm:pt>
    <dgm:pt modelId="{C3812625-B9AA-471C-8BF9-5C3828C72572}" type="pres">
      <dgm:prSet presAssocID="{BA6E65E1-122E-4A3D-BEDA-097124712A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14B7B928-E5DA-4AD5-BCAF-46F8B64CE789}" type="pres">
      <dgm:prSet presAssocID="{BA6E65E1-122E-4A3D-BEDA-097124712ADC}" presName="spaceRect" presStyleCnt="0"/>
      <dgm:spPr/>
    </dgm:pt>
    <dgm:pt modelId="{BC94905A-5211-4606-9F8A-EE1BDE898B31}" type="pres">
      <dgm:prSet presAssocID="{BA6E65E1-122E-4A3D-BEDA-097124712ADC}" presName="parTx" presStyleLbl="revTx" presStyleIdx="1" presStyleCnt="4">
        <dgm:presLayoutVars>
          <dgm:chMax val="0"/>
          <dgm:chPref val="0"/>
        </dgm:presLayoutVars>
      </dgm:prSet>
      <dgm:spPr/>
    </dgm:pt>
    <dgm:pt modelId="{3C721FDF-806E-4083-8854-85FFC10ADAE1}" type="pres">
      <dgm:prSet presAssocID="{76734669-8D1C-435A-B05C-9D06BC2EC339}" presName="sibTrans" presStyleCnt="0"/>
      <dgm:spPr/>
    </dgm:pt>
    <dgm:pt modelId="{8D54BFC5-85FD-4C81-8F05-4B327A228BDD}" type="pres">
      <dgm:prSet presAssocID="{F9B5C58B-2C27-4BDB-A035-0C07CD782EAA}" presName="compNode" presStyleCnt="0"/>
      <dgm:spPr/>
    </dgm:pt>
    <dgm:pt modelId="{D1294699-2449-4EEF-A424-9E04A2A3D763}" type="pres">
      <dgm:prSet presAssocID="{F9B5C58B-2C27-4BDB-A035-0C07CD782EAA}" presName="bgRect" presStyleLbl="bgShp" presStyleIdx="2" presStyleCnt="4"/>
      <dgm:spPr>
        <a:noFill/>
      </dgm:spPr>
    </dgm:pt>
    <dgm:pt modelId="{50F545BE-C5FC-4913-A171-774A62384044}" type="pres">
      <dgm:prSet presAssocID="{F9B5C58B-2C27-4BDB-A035-0C07CD782EA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19B40DAD-FF02-4638-BEEC-7DC51322BD69}" type="pres">
      <dgm:prSet presAssocID="{F9B5C58B-2C27-4BDB-A035-0C07CD782EAA}" presName="spaceRect" presStyleCnt="0"/>
      <dgm:spPr/>
    </dgm:pt>
    <dgm:pt modelId="{677FC587-88AC-44FE-A809-93B58FAEE1D5}" type="pres">
      <dgm:prSet presAssocID="{F9B5C58B-2C27-4BDB-A035-0C07CD782EAA}" presName="parTx" presStyleLbl="revTx" presStyleIdx="2" presStyleCnt="4">
        <dgm:presLayoutVars>
          <dgm:chMax val="0"/>
          <dgm:chPref val="0"/>
        </dgm:presLayoutVars>
      </dgm:prSet>
      <dgm:spPr/>
    </dgm:pt>
    <dgm:pt modelId="{E733DC26-AB5F-47F8-BCCC-BCD9B5696B03}" type="pres">
      <dgm:prSet presAssocID="{7984B0EE-9D27-4207-A6E8-1F0FB5E7EA68}" presName="sibTrans" presStyleCnt="0"/>
      <dgm:spPr/>
    </dgm:pt>
    <dgm:pt modelId="{9F29473E-74F2-42DF-9912-A991C5087534}" type="pres">
      <dgm:prSet presAssocID="{74AB4DDB-BB47-43AF-8966-35A3FB673A17}" presName="compNode" presStyleCnt="0"/>
      <dgm:spPr/>
    </dgm:pt>
    <dgm:pt modelId="{DDD44B59-C3CD-4219-93D4-8773E87C806C}" type="pres">
      <dgm:prSet presAssocID="{74AB4DDB-BB47-43AF-8966-35A3FB673A17}" presName="bgRect" presStyleLbl="bgShp" presStyleIdx="3" presStyleCnt="4"/>
      <dgm:spPr>
        <a:noFill/>
      </dgm:spPr>
    </dgm:pt>
    <dgm:pt modelId="{7FEF40A5-76C5-4816-85A2-8C6F3CD71798}" type="pres">
      <dgm:prSet presAssocID="{74AB4DDB-BB47-43AF-8966-35A3FB673A1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4C4FC8B7-B090-4298-864F-E74500B60BED}" type="pres">
      <dgm:prSet presAssocID="{74AB4DDB-BB47-43AF-8966-35A3FB673A17}" presName="spaceRect" presStyleCnt="0"/>
      <dgm:spPr/>
    </dgm:pt>
    <dgm:pt modelId="{7F93CCDB-3F59-4EFD-9DAE-03EB20D8A397}" type="pres">
      <dgm:prSet presAssocID="{74AB4DDB-BB47-43AF-8966-35A3FB673A1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E89AE11-F255-4AF2-8C4C-2BF8EC85A63C}" srcId="{7EB1C101-7394-4B5F-80DF-B885048861E7}" destId="{BA6E65E1-122E-4A3D-BEDA-097124712ADC}" srcOrd="1" destOrd="0" parTransId="{C387BB69-17E5-4398-A627-56D9763A65AB}" sibTransId="{76734669-8D1C-435A-B05C-9D06BC2EC339}"/>
    <dgm:cxn modelId="{E3FC8D1D-B07D-4207-B274-43485FBF496A}" srcId="{7EB1C101-7394-4B5F-80DF-B885048861E7}" destId="{F9B5C58B-2C27-4BDB-A035-0C07CD782EAA}" srcOrd="2" destOrd="0" parTransId="{0B79BD60-C6AB-45DE-88A3-A1B33F5D8947}" sibTransId="{7984B0EE-9D27-4207-A6E8-1F0FB5E7EA68}"/>
    <dgm:cxn modelId="{E858943C-857D-4C56-AF9D-D9D43A227891}" type="presOf" srcId="{74AB4DDB-BB47-43AF-8966-35A3FB673A17}" destId="{7F93CCDB-3F59-4EFD-9DAE-03EB20D8A397}" srcOrd="0" destOrd="0" presId="urn:microsoft.com/office/officeart/2018/2/layout/IconVerticalSolidList"/>
    <dgm:cxn modelId="{35640674-FAA2-4CC8-92CB-C8047AA51CC1}" srcId="{7EB1C101-7394-4B5F-80DF-B885048861E7}" destId="{4D8EC396-E096-4247-87F2-EFB8DC0A448D}" srcOrd="0" destOrd="0" parTransId="{BF385A16-E751-46C8-8DF5-871C62A2BC79}" sibTransId="{ABBF7C9E-25A7-4428-845B-8DC8D30784EC}"/>
    <dgm:cxn modelId="{975D0D59-EAE0-4E85-B56A-C77335D7C998}" srcId="{7EB1C101-7394-4B5F-80DF-B885048861E7}" destId="{74AB4DDB-BB47-43AF-8966-35A3FB673A17}" srcOrd="3" destOrd="0" parTransId="{D7C75359-CFB1-4774-B375-7876B1B6DC99}" sibTransId="{A7784F4E-7B10-43FE-B934-E004F69D5886}"/>
    <dgm:cxn modelId="{AC5AFB97-8B7F-4B6E-833A-6A5A6629B060}" type="presOf" srcId="{F9B5C58B-2C27-4BDB-A035-0C07CD782EAA}" destId="{677FC587-88AC-44FE-A809-93B58FAEE1D5}" srcOrd="0" destOrd="0" presId="urn:microsoft.com/office/officeart/2018/2/layout/IconVerticalSolidList"/>
    <dgm:cxn modelId="{8CBAD7A3-1542-4005-AE6E-A6E5E8F84B85}" type="presOf" srcId="{BA6E65E1-122E-4A3D-BEDA-097124712ADC}" destId="{BC94905A-5211-4606-9F8A-EE1BDE898B31}" srcOrd="0" destOrd="0" presId="urn:microsoft.com/office/officeart/2018/2/layout/IconVerticalSolidList"/>
    <dgm:cxn modelId="{406B86C8-9160-402D-86AF-E31595F81A54}" type="presOf" srcId="{7EB1C101-7394-4B5F-80DF-B885048861E7}" destId="{30BA958D-B5E9-4D91-84E9-96AC6DB87506}" srcOrd="0" destOrd="0" presId="urn:microsoft.com/office/officeart/2018/2/layout/IconVerticalSolidList"/>
    <dgm:cxn modelId="{86B8DAF7-7563-4627-BEFC-8EB7A49B5056}" type="presOf" srcId="{4D8EC396-E096-4247-87F2-EFB8DC0A448D}" destId="{8DD1F0A1-F335-4CE1-B560-DF99C38E0E5A}" srcOrd="0" destOrd="0" presId="urn:microsoft.com/office/officeart/2018/2/layout/IconVerticalSolidList"/>
    <dgm:cxn modelId="{4E117488-5032-45D0-9B73-69BD1907C334}" type="presParOf" srcId="{30BA958D-B5E9-4D91-84E9-96AC6DB87506}" destId="{5F4D1636-6254-4BBA-83C3-C9316AF9BF65}" srcOrd="0" destOrd="0" presId="urn:microsoft.com/office/officeart/2018/2/layout/IconVerticalSolidList"/>
    <dgm:cxn modelId="{13FB74FB-0046-4BE2-87DC-305B4F012920}" type="presParOf" srcId="{5F4D1636-6254-4BBA-83C3-C9316AF9BF65}" destId="{CB4D4A24-69EF-400C-BE3C-6D2B56C3CAB9}" srcOrd="0" destOrd="0" presId="urn:microsoft.com/office/officeart/2018/2/layout/IconVerticalSolidList"/>
    <dgm:cxn modelId="{66F7044B-19AE-40D1-A105-777FDCB5977E}" type="presParOf" srcId="{5F4D1636-6254-4BBA-83C3-C9316AF9BF65}" destId="{A967D1C8-670E-48EF-B521-89068FEFB09B}" srcOrd="1" destOrd="0" presId="urn:microsoft.com/office/officeart/2018/2/layout/IconVerticalSolidList"/>
    <dgm:cxn modelId="{FB7D2AC2-08A3-4744-8F29-72070D0F1ECA}" type="presParOf" srcId="{5F4D1636-6254-4BBA-83C3-C9316AF9BF65}" destId="{714434D6-85E8-46C4-B163-896CC7C2DE70}" srcOrd="2" destOrd="0" presId="urn:microsoft.com/office/officeart/2018/2/layout/IconVerticalSolidList"/>
    <dgm:cxn modelId="{BEDB57C6-FC7F-49EF-93BA-1F2084E9424A}" type="presParOf" srcId="{5F4D1636-6254-4BBA-83C3-C9316AF9BF65}" destId="{8DD1F0A1-F335-4CE1-B560-DF99C38E0E5A}" srcOrd="3" destOrd="0" presId="urn:microsoft.com/office/officeart/2018/2/layout/IconVerticalSolidList"/>
    <dgm:cxn modelId="{E5EF3219-C4F1-4758-B429-5C6A1E39EF08}" type="presParOf" srcId="{30BA958D-B5E9-4D91-84E9-96AC6DB87506}" destId="{8C493DB2-0216-44BA-B848-DE43402F66AE}" srcOrd="1" destOrd="0" presId="urn:microsoft.com/office/officeart/2018/2/layout/IconVerticalSolidList"/>
    <dgm:cxn modelId="{F3716790-7ECF-42D4-98D3-175792F1E182}" type="presParOf" srcId="{30BA958D-B5E9-4D91-84E9-96AC6DB87506}" destId="{5B6467C6-9C2F-4B43-9717-A1D95B91F1C5}" srcOrd="2" destOrd="0" presId="urn:microsoft.com/office/officeart/2018/2/layout/IconVerticalSolidList"/>
    <dgm:cxn modelId="{63B05B0E-BD65-4101-89D3-C3A761AA9860}" type="presParOf" srcId="{5B6467C6-9C2F-4B43-9717-A1D95B91F1C5}" destId="{824E82B4-84E5-44AC-8BEF-CEF386E5771C}" srcOrd="0" destOrd="0" presId="urn:microsoft.com/office/officeart/2018/2/layout/IconVerticalSolidList"/>
    <dgm:cxn modelId="{673AC905-E44E-4EA0-9131-4373584D14B5}" type="presParOf" srcId="{5B6467C6-9C2F-4B43-9717-A1D95B91F1C5}" destId="{C3812625-B9AA-471C-8BF9-5C3828C72572}" srcOrd="1" destOrd="0" presId="urn:microsoft.com/office/officeart/2018/2/layout/IconVerticalSolidList"/>
    <dgm:cxn modelId="{09F70821-39D4-4556-B0F2-B305C64949FE}" type="presParOf" srcId="{5B6467C6-9C2F-4B43-9717-A1D95B91F1C5}" destId="{14B7B928-E5DA-4AD5-BCAF-46F8B64CE789}" srcOrd="2" destOrd="0" presId="urn:microsoft.com/office/officeart/2018/2/layout/IconVerticalSolidList"/>
    <dgm:cxn modelId="{55DCBE64-8557-4C81-B727-6476FD771939}" type="presParOf" srcId="{5B6467C6-9C2F-4B43-9717-A1D95B91F1C5}" destId="{BC94905A-5211-4606-9F8A-EE1BDE898B31}" srcOrd="3" destOrd="0" presId="urn:microsoft.com/office/officeart/2018/2/layout/IconVerticalSolidList"/>
    <dgm:cxn modelId="{DDB7FAF1-F9E2-45CB-B48D-1DA5452F1DFA}" type="presParOf" srcId="{30BA958D-B5E9-4D91-84E9-96AC6DB87506}" destId="{3C721FDF-806E-4083-8854-85FFC10ADAE1}" srcOrd="3" destOrd="0" presId="urn:microsoft.com/office/officeart/2018/2/layout/IconVerticalSolidList"/>
    <dgm:cxn modelId="{396ECA1A-2795-4F06-A3D0-C8D33B3E8581}" type="presParOf" srcId="{30BA958D-B5E9-4D91-84E9-96AC6DB87506}" destId="{8D54BFC5-85FD-4C81-8F05-4B327A228BDD}" srcOrd="4" destOrd="0" presId="urn:microsoft.com/office/officeart/2018/2/layout/IconVerticalSolidList"/>
    <dgm:cxn modelId="{96F6CFC7-7A51-4A77-ACED-A3065B7C76DC}" type="presParOf" srcId="{8D54BFC5-85FD-4C81-8F05-4B327A228BDD}" destId="{D1294699-2449-4EEF-A424-9E04A2A3D763}" srcOrd="0" destOrd="0" presId="urn:microsoft.com/office/officeart/2018/2/layout/IconVerticalSolidList"/>
    <dgm:cxn modelId="{06C6D47A-7349-44DF-88A1-BB44C82EA955}" type="presParOf" srcId="{8D54BFC5-85FD-4C81-8F05-4B327A228BDD}" destId="{50F545BE-C5FC-4913-A171-774A62384044}" srcOrd="1" destOrd="0" presId="urn:microsoft.com/office/officeart/2018/2/layout/IconVerticalSolidList"/>
    <dgm:cxn modelId="{49783C81-4372-4FF9-B3FF-6F639EE8D8A3}" type="presParOf" srcId="{8D54BFC5-85FD-4C81-8F05-4B327A228BDD}" destId="{19B40DAD-FF02-4638-BEEC-7DC51322BD69}" srcOrd="2" destOrd="0" presId="urn:microsoft.com/office/officeart/2018/2/layout/IconVerticalSolidList"/>
    <dgm:cxn modelId="{EBC33A89-DF92-4679-A8FD-EC5E6282FCA5}" type="presParOf" srcId="{8D54BFC5-85FD-4C81-8F05-4B327A228BDD}" destId="{677FC587-88AC-44FE-A809-93B58FAEE1D5}" srcOrd="3" destOrd="0" presId="urn:microsoft.com/office/officeart/2018/2/layout/IconVerticalSolidList"/>
    <dgm:cxn modelId="{1145ED17-8AED-49B3-B286-3C531F370094}" type="presParOf" srcId="{30BA958D-B5E9-4D91-84E9-96AC6DB87506}" destId="{E733DC26-AB5F-47F8-BCCC-BCD9B5696B03}" srcOrd="5" destOrd="0" presId="urn:microsoft.com/office/officeart/2018/2/layout/IconVerticalSolidList"/>
    <dgm:cxn modelId="{EF976272-9D34-474E-ADDF-BA4529C7E455}" type="presParOf" srcId="{30BA958D-B5E9-4D91-84E9-96AC6DB87506}" destId="{9F29473E-74F2-42DF-9912-A991C5087534}" srcOrd="6" destOrd="0" presId="urn:microsoft.com/office/officeart/2018/2/layout/IconVerticalSolidList"/>
    <dgm:cxn modelId="{04BB8F5F-798D-4280-B673-FBA369F1752D}" type="presParOf" srcId="{9F29473E-74F2-42DF-9912-A991C5087534}" destId="{DDD44B59-C3CD-4219-93D4-8773E87C806C}" srcOrd="0" destOrd="0" presId="urn:microsoft.com/office/officeart/2018/2/layout/IconVerticalSolidList"/>
    <dgm:cxn modelId="{BEEEADB9-094E-4A31-B458-48F3273E0DC1}" type="presParOf" srcId="{9F29473E-74F2-42DF-9912-A991C5087534}" destId="{7FEF40A5-76C5-4816-85A2-8C6F3CD71798}" srcOrd="1" destOrd="0" presId="urn:microsoft.com/office/officeart/2018/2/layout/IconVerticalSolidList"/>
    <dgm:cxn modelId="{B46AC0D7-9EA2-45B2-A413-59FD7E7B897E}" type="presParOf" srcId="{9F29473E-74F2-42DF-9912-A991C5087534}" destId="{4C4FC8B7-B090-4298-864F-E74500B60BED}" srcOrd="2" destOrd="0" presId="urn:microsoft.com/office/officeart/2018/2/layout/IconVerticalSolidList"/>
    <dgm:cxn modelId="{7245E7BB-840E-42FA-9F15-A262256A74CA}" type="presParOf" srcId="{9F29473E-74F2-42DF-9912-A991C5087534}" destId="{7F93CCDB-3F59-4EFD-9DAE-03EB20D8A3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B1C101-7394-4B5F-80DF-B885048861E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8EC396-E096-4247-87F2-EFB8DC0A44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User Management</a:t>
          </a:r>
        </a:p>
      </dgm:t>
    </dgm:pt>
    <dgm:pt modelId="{BF385A16-E751-46C8-8DF5-871C62A2BC79}" cxnId="{35640674-FAA2-4CC8-92CB-C8047AA51CC1}" type="parTrans">
      <dgm:prSet/>
      <dgm:spPr/>
      <dgm:t>
        <a:bodyPr/>
        <a:lstStyle/>
        <a:p>
          <a:endParaRPr lang="en-US"/>
        </a:p>
      </dgm:t>
    </dgm:pt>
    <dgm:pt modelId="{ABBF7C9E-25A7-4428-845B-8DC8D30784EC}" cxnId="{35640674-FAA2-4CC8-92CB-C8047AA51CC1}" type="sibTrans">
      <dgm:prSet/>
      <dgm:spPr/>
      <dgm:t>
        <a:bodyPr/>
        <a:lstStyle/>
        <a:p>
          <a:endParaRPr lang="en-US"/>
        </a:p>
      </dgm:t>
    </dgm:pt>
    <dgm:pt modelId="{B45121BA-85E2-4C73-A580-92CAC0B363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Health Metric Calculations</a:t>
          </a:r>
        </a:p>
      </dgm:t>
    </dgm:pt>
    <dgm:pt modelId="{0185BA7F-DF8E-4E1C-BA06-5AABE7045313}" cxnId="{7B28358C-BFAD-4C7E-99A6-CDF58B8B780D}" type="parTrans">
      <dgm:prSet/>
      <dgm:spPr/>
      <dgm:t>
        <a:bodyPr/>
        <a:lstStyle/>
        <a:p>
          <a:endParaRPr lang="en-US"/>
        </a:p>
      </dgm:t>
    </dgm:pt>
    <dgm:pt modelId="{A1BF5AA3-74D5-4CFC-880C-9CD41D1A44D7}" cxnId="{7B28358C-BFAD-4C7E-99A6-CDF58B8B780D}" type="sibTrans">
      <dgm:prSet/>
      <dgm:spPr/>
      <dgm:t>
        <a:bodyPr/>
        <a:lstStyle/>
        <a:p>
          <a:endParaRPr lang="en-US"/>
        </a:p>
      </dgm:t>
    </dgm:pt>
    <dgm:pt modelId="{3852D1AA-3ADC-49E0-B277-36EF97BD2C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AI-Based Recommendations</a:t>
          </a:r>
        </a:p>
      </dgm:t>
    </dgm:pt>
    <dgm:pt modelId="{CC67A341-E900-45CF-A879-A82671A8AF75}" cxnId="{2C8AE74C-9EEE-4D02-AE3D-8E9F673CB6FD}" type="parTrans">
      <dgm:prSet/>
      <dgm:spPr/>
      <dgm:t>
        <a:bodyPr/>
        <a:lstStyle/>
        <a:p>
          <a:endParaRPr lang="en-US"/>
        </a:p>
      </dgm:t>
    </dgm:pt>
    <dgm:pt modelId="{5738994E-7216-4B25-B30B-6C429BDD4A83}" cxnId="{2C8AE74C-9EEE-4D02-AE3D-8E9F673CB6FD}" type="sibTrans">
      <dgm:prSet/>
      <dgm:spPr/>
      <dgm:t>
        <a:bodyPr/>
        <a:lstStyle/>
        <a:p>
          <a:endParaRPr lang="en-US"/>
        </a:p>
      </dgm:t>
    </dgm:pt>
    <dgm:pt modelId="{5BE052DB-F7C8-49B4-89C3-AF268F63A2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Image-Based Calorie Counting</a:t>
          </a:r>
        </a:p>
      </dgm:t>
    </dgm:pt>
    <dgm:pt modelId="{26F7AA8F-B628-4AB6-B914-1581EAA8EE1F}" cxnId="{7245E68D-93D9-4F11-9BAB-8BF84DA6EA79}" type="parTrans">
      <dgm:prSet/>
      <dgm:spPr/>
      <dgm:t>
        <a:bodyPr/>
        <a:lstStyle/>
        <a:p>
          <a:endParaRPr lang="en-US"/>
        </a:p>
      </dgm:t>
    </dgm:pt>
    <dgm:pt modelId="{191E5772-F515-4BC9-82BE-0ABFCD9F7839}" cxnId="{7245E68D-93D9-4F11-9BAB-8BF84DA6EA79}" type="sibTrans">
      <dgm:prSet/>
      <dgm:spPr/>
      <dgm:t>
        <a:bodyPr/>
        <a:lstStyle/>
        <a:p>
          <a:endParaRPr lang="en-US"/>
        </a:p>
      </dgm:t>
    </dgm:pt>
    <dgm:pt modelId="{30BA958D-B5E9-4D91-84E9-96AC6DB87506}" type="pres">
      <dgm:prSet presAssocID="{7EB1C101-7394-4B5F-80DF-B885048861E7}" presName="root" presStyleCnt="0">
        <dgm:presLayoutVars>
          <dgm:dir/>
          <dgm:resizeHandles val="exact"/>
        </dgm:presLayoutVars>
      </dgm:prSet>
      <dgm:spPr/>
    </dgm:pt>
    <dgm:pt modelId="{5F4D1636-6254-4BBA-83C3-C9316AF9BF65}" type="pres">
      <dgm:prSet presAssocID="{4D8EC396-E096-4247-87F2-EFB8DC0A448D}" presName="compNode" presStyleCnt="0"/>
      <dgm:spPr/>
    </dgm:pt>
    <dgm:pt modelId="{CB4D4A24-69EF-400C-BE3C-6D2B56C3CAB9}" type="pres">
      <dgm:prSet presAssocID="{4D8EC396-E096-4247-87F2-EFB8DC0A448D}" presName="bgRect" presStyleLbl="bgShp" presStyleIdx="0" presStyleCnt="4"/>
      <dgm:spPr>
        <a:noFill/>
      </dgm:spPr>
    </dgm:pt>
    <dgm:pt modelId="{A967D1C8-670E-48EF-B521-89068FEFB09B}" type="pres">
      <dgm:prSet presAssocID="{4D8EC396-E096-4247-87F2-EFB8DC0A44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714434D6-85E8-46C4-B163-896CC7C2DE70}" type="pres">
      <dgm:prSet presAssocID="{4D8EC396-E096-4247-87F2-EFB8DC0A448D}" presName="spaceRect" presStyleCnt="0"/>
      <dgm:spPr/>
    </dgm:pt>
    <dgm:pt modelId="{8DD1F0A1-F335-4CE1-B560-DF99C38E0E5A}" type="pres">
      <dgm:prSet presAssocID="{4D8EC396-E096-4247-87F2-EFB8DC0A448D}" presName="parTx" presStyleLbl="revTx" presStyleIdx="0" presStyleCnt="4">
        <dgm:presLayoutVars>
          <dgm:chMax val="0"/>
          <dgm:chPref val="0"/>
        </dgm:presLayoutVars>
      </dgm:prSet>
      <dgm:spPr/>
    </dgm:pt>
    <dgm:pt modelId="{8C493DB2-0216-44BA-B848-DE43402F66AE}" type="pres">
      <dgm:prSet presAssocID="{ABBF7C9E-25A7-4428-845B-8DC8D30784EC}" presName="sibTrans" presStyleCnt="0"/>
      <dgm:spPr/>
    </dgm:pt>
    <dgm:pt modelId="{199FF555-339E-4BC6-8B74-E7E74A0EF94E}" type="pres">
      <dgm:prSet presAssocID="{B45121BA-85E2-4C73-A580-92CAC0B36350}" presName="compNode" presStyleCnt="0"/>
      <dgm:spPr/>
    </dgm:pt>
    <dgm:pt modelId="{FCA20B02-21BF-4314-B0CD-CF6E2F089C4B}" type="pres">
      <dgm:prSet presAssocID="{B45121BA-85E2-4C73-A580-92CAC0B36350}" presName="bgRect" presStyleLbl="bgShp" presStyleIdx="1" presStyleCnt="4"/>
      <dgm:spPr>
        <a:noFill/>
      </dgm:spPr>
    </dgm:pt>
    <dgm:pt modelId="{564E922C-4F81-4881-B883-AE671FE8BE1A}" type="pres">
      <dgm:prSet presAssocID="{B45121BA-85E2-4C73-A580-92CAC0B3635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9C18A6F0-4B88-47DF-9F10-37548980AEEB}" type="pres">
      <dgm:prSet presAssocID="{B45121BA-85E2-4C73-A580-92CAC0B36350}" presName="spaceRect" presStyleCnt="0"/>
      <dgm:spPr/>
    </dgm:pt>
    <dgm:pt modelId="{8662474C-9609-460C-93BB-FFEBD0C6AB5F}" type="pres">
      <dgm:prSet presAssocID="{B45121BA-85E2-4C73-A580-92CAC0B36350}" presName="parTx" presStyleLbl="revTx" presStyleIdx="1" presStyleCnt="4">
        <dgm:presLayoutVars>
          <dgm:chMax val="0"/>
          <dgm:chPref val="0"/>
        </dgm:presLayoutVars>
      </dgm:prSet>
      <dgm:spPr/>
    </dgm:pt>
    <dgm:pt modelId="{045647C0-1E61-46E9-A72F-E5CC637DF947}" type="pres">
      <dgm:prSet presAssocID="{A1BF5AA3-74D5-4CFC-880C-9CD41D1A44D7}" presName="sibTrans" presStyleCnt="0"/>
      <dgm:spPr/>
    </dgm:pt>
    <dgm:pt modelId="{5C0D0972-085C-4A78-BAD6-A97AE475668F}" type="pres">
      <dgm:prSet presAssocID="{3852D1AA-3ADC-49E0-B277-36EF97BD2C43}" presName="compNode" presStyleCnt="0"/>
      <dgm:spPr/>
    </dgm:pt>
    <dgm:pt modelId="{3263F2EA-46A1-4776-9005-DDB0922FD80D}" type="pres">
      <dgm:prSet presAssocID="{3852D1AA-3ADC-49E0-B277-36EF97BD2C43}" presName="bgRect" presStyleLbl="bgShp" presStyleIdx="2" presStyleCnt="4"/>
      <dgm:spPr>
        <a:noFill/>
      </dgm:spPr>
    </dgm:pt>
    <dgm:pt modelId="{D63B5EC2-92CE-439F-9825-58FC1948337C}" type="pres">
      <dgm:prSet presAssocID="{3852D1AA-3ADC-49E0-B277-36EF97BD2C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77F913EA-6070-4F27-98BB-AE6F1A630AF5}" type="pres">
      <dgm:prSet presAssocID="{3852D1AA-3ADC-49E0-B277-36EF97BD2C43}" presName="spaceRect" presStyleCnt="0"/>
      <dgm:spPr/>
    </dgm:pt>
    <dgm:pt modelId="{65123803-3AB9-48B6-BAF5-A30FE0C47D4B}" type="pres">
      <dgm:prSet presAssocID="{3852D1AA-3ADC-49E0-B277-36EF97BD2C43}" presName="parTx" presStyleLbl="revTx" presStyleIdx="2" presStyleCnt="4">
        <dgm:presLayoutVars>
          <dgm:chMax val="0"/>
          <dgm:chPref val="0"/>
        </dgm:presLayoutVars>
      </dgm:prSet>
      <dgm:spPr/>
    </dgm:pt>
    <dgm:pt modelId="{4E41D18A-BFDB-4600-BE01-210D69E6F8ED}" type="pres">
      <dgm:prSet presAssocID="{5738994E-7216-4B25-B30B-6C429BDD4A83}" presName="sibTrans" presStyleCnt="0"/>
      <dgm:spPr/>
    </dgm:pt>
    <dgm:pt modelId="{CCA2A8A6-5F2C-49FE-BB0D-B38CA8C4C61D}" type="pres">
      <dgm:prSet presAssocID="{5BE052DB-F7C8-49B4-89C3-AF268F63A2B8}" presName="compNode" presStyleCnt="0"/>
      <dgm:spPr/>
    </dgm:pt>
    <dgm:pt modelId="{BFDB58B1-0700-432C-B4E2-69016AA7772D}" type="pres">
      <dgm:prSet presAssocID="{5BE052DB-F7C8-49B4-89C3-AF268F63A2B8}" presName="bgRect" presStyleLbl="bgShp" presStyleIdx="3" presStyleCnt="4"/>
      <dgm:spPr>
        <a:noFill/>
      </dgm:spPr>
    </dgm:pt>
    <dgm:pt modelId="{2C7A918E-0749-41AD-B69A-7FE5E99A9210}" type="pres">
      <dgm:prSet presAssocID="{5BE052DB-F7C8-49B4-89C3-AF268F63A2B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A9197CB3-9307-422E-9DF5-76C34AD8F61A}" type="pres">
      <dgm:prSet presAssocID="{5BE052DB-F7C8-49B4-89C3-AF268F63A2B8}" presName="spaceRect" presStyleCnt="0"/>
      <dgm:spPr/>
    </dgm:pt>
    <dgm:pt modelId="{C21A8B4B-EED6-43F6-8B81-AC1BA230B64E}" type="pres">
      <dgm:prSet presAssocID="{5BE052DB-F7C8-49B4-89C3-AF268F63A2B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A6FFA02-D4B1-4223-BCE8-49BE03ED23C7}" type="presOf" srcId="{3852D1AA-3ADC-49E0-B277-36EF97BD2C43}" destId="{65123803-3AB9-48B6-BAF5-A30FE0C47D4B}" srcOrd="0" destOrd="0" presId="urn:microsoft.com/office/officeart/2018/2/layout/IconVerticalSolidList"/>
    <dgm:cxn modelId="{6E98E54C-B2D9-426F-BE0D-CBA9052269DB}" type="presOf" srcId="{5BE052DB-F7C8-49B4-89C3-AF268F63A2B8}" destId="{C21A8B4B-EED6-43F6-8B81-AC1BA230B64E}" srcOrd="0" destOrd="0" presId="urn:microsoft.com/office/officeart/2018/2/layout/IconVerticalSolidList"/>
    <dgm:cxn modelId="{2C8AE74C-9EEE-4D02-AE3D-8E9F673CB6FD}" srcId="{7EB1C101-7394-4B5F-80DF-B885048861E7}" destId="{3852D1AA-3ADC-49E0-B277-36EF97BD2C43}" srcOrd="2" destOrd="0" parTransId="{CC67A341-E900-45CF-A879-A82671A8AF75}" sibTransId="{5738994E-7216-4B25-B30B-6C429BDD4A83}"/>
    <dgm:cxn modelId="{35640674-FAA2-4CC8-92CB-C8047AA51CC1}" srcId="{7EB1C101-7394-4B5F-80DF-B885048861E7}" destId="{4D8EC396-E096-4247-87F2-EFB8DC0A448D}" srcOrd="0" destOrd="0" parTransId="{BF385A16-E751-46C8-8DF5-871C62A2BC79}" sibTransId="{ABBF7C9E-25A7-4428-845B-8DC8D30784EC}"/>
    <dgm:cxn modelId="{2403AA77-367C-4A4E-AE00-1B3CA6E06304}" type="presOf" srcId="{B45121BA-85E2-4C73-A580-92CAC0B36350}" destId="{8662474C-9609-460C-93BB-FFEBD0C6AB5F}" srcOrd="0" destOrd="0" presId="urn:microsoft.com/office/officeart/2018/2/layout/IconVerticalSolidList"/>
    <dgm:cxn modelId="{7B28358C-BFAD-4C7E-99A6-CDF58B8B780D}" srcId="{7EB1C101-7394-4B5F-80DF-B885048861E7}" destId="{B45121BA-85E2-4C73-A580-92CAC0B36350}" srcOrd="1" destOrd="0" parTransId="{0185BA7F-DF8E-4E1C-BA06-5AABE7045313}" sibTransId="{A1BF5AA3-74D5-4CFC-880C-9CD41D1A44D7}"/>
    <dgm:cxn modelId="{7245E68D-93D9-4F11-9BAB-8BF84DA6EA79}" srcId="{7EB1C101-7394-4B5F-80DF-B885048861E7}" destId="{5BE052DB-F7C8-49B4-89C3-AF268F63A2B8}" srcOrd="3" destOrd="0" parTransId="{26F7AA8F-B628-4AB6-B914-1581EAA8EE1F}" sibTransId="{191E5772-F515-4BC9-82BE-0ABFCD9F7839}"/>
    <dgm:cxn modelId="{406B86C8-9160-402D-86AF-E31595F81A54}" type="presOf" srcId="{7EB1C101-7394-4B5F-80DF-B885048861E7}" destId="{30BA958D-B5E9-4D91-84E9-96AC6DB87506}" srcOrd="0" destOrd="0" presId="urn:microsoft.com/office/officeart/2018/2/layout/IconVerticalSolidList"/>
    <dgm:cxn modelId="{86B8DAF7-7563-4627-BEFC-8EB7A49B5056}" type="presOf" srcId="{4D8EC396-E096-4247-87F2-EFB8DC0A448D}" destId="{8DD1F0A1-F335-4CE1-B560-DF99C38E0E5A}" srcOrd="0" destOrd="0" presId="urn:microsoft.com/office/officeart/2018/2/layout/IconVerticalSolidList"/>
    <dgm:cxn modelId="{4E117488-5032-45D0-9B73-69BD1907C334}" type="presParOf" srcId="{30BA958D-B5E9-4D91-84E9-96AC6DB87506}" destId="{5F4D1636-6254-4BBA-83C3-C9316AF9BF65}" srcOrd="0" destOrd="0" presId="urn:microsoft.com/office/officeart/2018/2/layout/IconVerticalSolidList"/>
    <dgm:cxn modelId="{13FB74FB-0046-4BE2-87DC-305B4F012920}" type="presParOf" srcId="{5F4D1636-6254-4BBA-83C3-C9316AF9BF65}" destId="{CB4D4A24-69EF-400C-BE3C-6D2B56C3CAB9}" srcOrd="0" destOrd="0" presId="urn:microsoft.com/office/officeart/2018/2/layout/IconVerticalSolidList"/>
    <dgm:cxn modelId="{66F7044B-19AE-40D1-A105-777FDCB5977E}" type="presParOf" srcId="{5F4D1636-6254-4BBA-83C3-C9316AF9BF65}" destId="{A967D1C8-670E-48EF-B521-89068FEFB09B}" srcOrd="1" destOrd="0" presId="urn:microsoft.com/office/officeart/2018/2/layout/IconVerticalSolidList"/>
    <dgm:cxn modelId="{FB7D2AC2-08A3-4744-8F29-72070D0F1ECA}" type="presParOf" srcId="{5F4D1636-6254-4BBA-83C3-C9316AF9BF65}" destId="{714434D6-85E8-46C4-B163-896CC7C2DE70}" srcOrd="2" destOrd="0" presId="urn:microsoft.com/office/officeart/2018/2/layout/IconVerticalSolidList"/>
    <dgm:cxn modelId="{BEDB57C6-FC7F-49EF-93BA-1F2084E9424A}" type="presParOf" srcId="{5F4D1636-6254-4BBA-83C3-C9316AF9BF65}" destId="{8DD1F0A1-F335-4CE1-B560-DF99C38E0E5A}" srcOrd="3" destOrd="0" presId="urn:microsoft.com/office/officeart/2018/2/layout/IconVerticalSolidList"/>
    <dgm:cxn modelId="{E5EF3219-C4F1-4758-B429-5C6A1E39EF08}" type="presParOf" srcId="{30BA958D-B5E9-4D91-84E9-96AC6DB87506}" destId="{8C493DB2-0216-44BA-B848-DE43402F66AE}" srcOrd="1" destOrd="0" presId="urn:microsoft.com/office/officeart/2018/2/layout/IconVerticalSolidList"/>
    <dgm:cxn modelId="{C3216A00-BB25-4565-AA4C-1F2BF4152735}" type="presParOf" srcId="{30BA958D-B5E9-4D91-84E9-96AC6DB87506}" destId="{199FF555-339E-4BC6-8B74-E7E74A0EF94E}" srcOrd="2" destOrd="0" presId="urn:microsoft.com/office/officeart/2018/2/layout/IconVerticalSolidList"/>
    <dgm:cxn modelId="{546899EC-8361-44F4-9B42-E55082CDC62A}" type="presParOf" srcId="{199FF555-339E-4BC6-8B74-E7E74A0EF94E}" destId="{FCA20B02-21BF-4314-B0CD-CF6E2F089C4B}" srcOrd="0" destOrd="0" presId="urn:microsoft.com/office/officeart/2018/2/layout/IconVerticalSolidList"/>
    <dgm:cxn modelId="{48010814-9B40-41D8-809A-90419A060450}" type="presParOf" srcId="{199FF555-339E-4BC6-8B74-E7E74A0EF94E}" destId="{564E922C-4F81-4881-B883-AE671FE8BE1A}" srcOrd="1" destOrd="0" presId="urn:microsoft.com/office/officeart/2018/2/layout/IconVerticalSolidList"/>
    <dgm:cxn modelId="{A7AC4608-17A3-4B44-884D-E96AFBD4F04A}" type="presParOf" srcId="{199FF555-339E-4BC6-8B74-E7E74A0EF94E}" destId="{9C18A6F0-4B88-47DF-9F10-37548980AEEB}" srcOrd="2" destOrd="0" presId="urn:microsoft.com/office/officeart/2018/2/layout/IconVerticalSolidList"/>
    <dgm:cxn modelId="{3452713D-040A-4CBC-A9A8-18A69EB9537A}" type="presParOf" srcId="{199FF555-339E-4BC6-8B74-E7E74A0EF94E}" destId="{8662474C-9609-460C-93BB-FFEBD0C6AB5F}" srcOrd="3" destOrd="0" presId="urn:microsoft.com/office/officeart/2018/2/layout/IconVerticalSolidList"/>
    <dgm:cxn modelId="{949071A2-600D-4421-8897-418A48AF010C}" type="presParOf" srcId="{30BA958D-B5E9-4D91-84E9-96AC6DB87506}" destId="{045647C0-1E61-46E9-A72F-E5CC637DF947}" srcOrd="3" destOrd="0" presId="urn:microsoft.com/office/officeart/2018/2/layout/IconVerticalSolidList"/>
    <dgm:cxn modelId="{50943D18-88F1-42FB-9E56-24D9B6C400E1}" type="presParOf" srcId="{30BA958D-B5E9-4D91-84E9-96AC6DB87506}" destId="{5C0D0972-085C-4A78-BAD6-A97AE475668F}" srcOrd="4" destOrd="0" presId="urn:microsoft.com/office/officeart/2018/2/layout/IconVerticalSolidList"/>
    <dgm:cxn modelId="{F385D163-21B9-42F6-857E-FFD943D08DBB}" type="presParOf" srcId="{5C0D0972-085C-4A78-BAD6-A97AE475668F}" destId="{3263F2EA-46A1-4776-9005-DDB0922FD80D}" srcOrd="0" destOrd="0" presId="urn:microsoft.com/office/officeart/2018/2/layout/IconVerticalSolidList"/>
    <dgm:cxn modelId="{B3E3B153-9BCF-497C-877B-42679FDA93A4}" type="presParOf" srcId="{5C0D0972-085C-4A78-BAD6-A97AE475668F}" destId="{D63B5EC2-92CE-439F-9825-58FC1948337C}" srcOrd="1" destOrd="0" presId="urn:microsoft.com/office/officeart/2018/2/layout/IconVerticalSolidList"/>
    <dgm:cxn modelId="{33045BF9-65E2-41BF-9D95-FE85BE5169D8}" type="presParOf" srcId="{5C0D0972-085C-4A78-BAD6-A97AE475668F}" destId="{77F913EA-6070-4F27-98BB-AE6F1A630AF5}" srcOrd="2" destOrd="0" presId="urn:microsoft.com/office/officeart/2018/2/layout/IconVerticalSolidList"/>
    <dgm:cxn modelId="{EA4CBE61-C924-4EFA-BEDD-8A621DD2CCC3}" type="presParOf" srcId="{5C0D0972-085C-4A78-BAD6-A97AE475668F}" destId="{65123803-3AB9-48B6-BAF5-A30FE0C47D4B}" srcOrd="3" destOrd="0" presId="urn:microsoft.com/office/officeart/2018/2/layout/IconVerticalSolidList"/>
    <dgm:cxn modelId="{0654D85C-D840-43CC-A6B8-29F9E99C0BCC}" type="presParOf" srcId="{30BA958D-B5E9-4D91-84E9-96AC6DB87506}" destId="{4E41D18A-BFDB-4600-BE01-210D69E6F8ED}" srcOrd="5" destOrd="0" presId="urn:microsoft.com/office/officeart/2018/2/layout/IconVerticalSolidList"/>
    <dgm:cxn modelId="{E8801424-3071-4D98-9BD8-A963E1616F49}" type="presParOf" srcId="{30BA958D-B5E9-4D91-84E9-96AC6DB87506}" destId="{CCA2A8A6-5F2C-49FE-BB0D-B38CA8C4C61D}" srcOrd="6" destOrd="0" presId="urn:microsoft.com/office/officeart/2018/2/layout/IconVerticalSolidList"/>
    <dgm:cxn modelId="{218DFE79-C035-4F87-9029-C2F304F14D45}" type="presParOf" srcId="{CCA2A8A6-5F2C-49FE-BB0D-B38CA8C4C61D}" destId="{BFDB58B1-0700-432C-B4E2-69016AA7772D}" srcOrd="0" destOrd="0" presId="urn:microsoft.com/office/officeart/2018/2/layout/IconVerticalSolidList"/>
    <dgm:cxn modelId="{CDFD6EE2-852A-40C8-913D-484C808E041B}" type="presParOf" srcId="{CCA2A8A6-5F2C-49FE-BB0D-B38CA8C4C61D}" destId="{2C7A918E-0749-41AD-B69A-7FE5E99A9210}" srcOrd="1" destOrd="0" presId="urn:microsoft.com/office/officeart/2018/2/layout/IconVerticalSolidList"/>
    <dgm:cxn modelId="{94B5B2A5-3D4D-4EF4-9E57-340BE83C4780}" type="presParOf" srcId="{CCA2A8A6-5F2C-49FE-BB0D-B38CA8C4C61D}" destId="{A9197CB3-9307-422E-9DF5-76C34AD8F61A}" srcOrd="2" destOrd="0" presId="urn:microsoft.com/office/officeart/2018/2/layout/IconVerticalSolidList"/>
    <dgm:cxn modelId="{72B975E7-155B-4D7E-A269-39A0EFC085CD}" type="presParOf" srcId="{CCA2A8A6-5F2C-49FE-BB0D-B38CA8C4C61D}" destId="{C21A8B4B-EED6-43F6-8B81-AC1BA230B6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B1C101-7394-4B5F-80DF-B885048861E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8EC396-E096-4247-87F2-EFB8DC0A448D}">
      <dgm:prSet/>
      <dgm:spPr/>
      <dgm:t>
        <a:bodyPr/>
        <a:lstStyle/>
        <a:p>
          <a:pPr>
            <a:lnSpc>
              <a:spcPct val="100000"/>
            </a:lnSpc>
          </a:pPr>
          <a:r>
            <a:rPr kumimoji="0" lang="en-US" altLang="en-US" b="1" i="0" u="none" strike="noStrike" cap="none" normalizeH="0" baseline="0" dirty="0">
              <a:ln>
                <a:noFill/>
              </a:ln>
              <a:solidFill>
                <a:srgbClr val="0E0E0E"/>
              </a:solidFill>
              <a:effectLst/>
              <a:latin typeface=".AppleSystemUIFont"/>
            </a:rPr>
            <a:t>Month 1: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0E0E0E"/>
              </a:solidFill>
              <a:effectLst/>
              <a:latin typeface=".AppleSystemUIFont"/>
            </a:rPr>
            <a:t> Literature review and requirement analysis.</a:t>
          </a:r>
          <a:endParaRPr lang="en-US" dirty="0"/>
        </a:p>
      </dgm:t>
    </dgm:pt>
    <dgm:pt modelId="{BF385A16-E751-46C8-8DF5-871C62A2BC79}" cxnId="{35640674-FAA2-4CC8-92CB-C8047AA51CC1}" type="parTrans">
      <dgm:prSet/>
      <dgm:spPr/>
      <dgm:t>
        <a:bodyPr/>
        <a:lstStyle/>
        <a:p>
          <a:endParaRPr lang="en-US"/>
        </a:p>
      </dgm:t>
    </dgm:pt>
    <dgm:pt modelId="{ABBF7C9E-25A7-4428-845B-8DC8D30784EC}" cxnId="{35640674-FAA2-4CC8-92CB-C8047AA51CC1}" type="sibTrans">
      <dgm:prSet/>
      <dgm:spPr/>
      <dgm:t>
        <a:bodyPr/>
        <a:lstStyle/>
        <a:p>
          <a:endParaRPr lang="en-US"/>
        </a:p>
      </dgm:t>
    </dgm:pt>
    <dgm:pt modelId="{717B087E-CE93-48B4-826F-A42A2BCF3A3B}">
      <dgm:prSet/>
      <dgm:spPr/>
      <dgm:t>
        <a:bodyPr/>
        <a:lstStyle/>
        <a:p>
          <a:pPr>
            <a:lnSpc>
              <a:spcPct val="100000"/>
            </a:lnSpc>
          </a:pPr>
          <a:r>
            <a:rPr kumimoji="0" lang="en-US" altLang="en-US" b="1" i="0" u="none" strike="noStrike" cap="none" normalizeH="0" baseline="0">
              <a:ln>
                <a:noFill/>
              </a:ln>
              <a:solidFill>
                <a:srgbClr val="0E0E0E"/>
              </a:solidFill>
              <a:effectLst/>
              <a:latin typeface=".AppleSystemUIFont"/>
            </a:rPr>
            <a:t>Month 2:</a:t>
          </a:r>
          <a:r>
            <a:rPr kumimoji="0" lang="en-US" altLang="en-US" b="0" i="0" u="none" strike="noStrike" cap="none" normalizeH="0" baseline="0">
              <a:ln>
                <a:noFill/>
              </a:ln>
              <a:solidFill>
                <a:srgbClr val="0E0E0E"/>
              </a:solidFill>
              <a:effectLst/>
              <a:latin typeface=".AppleSystemUIFont"/>
            </a:rPr>
            <a:t> Backend architecture design and development.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</a:endParaRPr>
        </a:p>
      </dgm:t>
    </dgm:pt>
    <dgm:pt modelId="{7EF846CD-6964-4A1E-BECB-B13DA8B5B091}" cxnId="{2035FA9A-8D0C-4152-85AB-073E33EBB2A4}" type="parTrans">
      <dgm:prSet/>
      <dgm:spPr/>
      <dgm:t>
        <a:bodyPr/>
        <a:lstStyle/>
        <a:p>
          <a:endParaRPr lang="en-US"/>
        </a:p>
      </dgm:t>
    </dgm:pt>
    <dgm:pt modelId="{5977E9FF-E8A8-43B5-85F5-3B0C32CAC3E1}" cxnId="{2035FA9A-8D0C-4152-85AB-073E33EBB2A4}" type="sibTrans">
      <dgm:prSet/>
      <dgm:spPr/>
      <dgm:t>
        <a:bodyPr/>
        <a:lstStyle/>
        <a:p>
          <a:endParaRPr lang="en-US"/>
        </a:p>
      </dgm:t>
    </dgm:pt>
    <dgm:pt modelId="{37D03814-90F3-4E81-B2D4-C93B2A439F60}">
      <dgm:prSet/>
      <dgm:spPr/>
      <dgm:t>
        <a:bodyPr/>
        <a:lstStyle/>
        <a:p>
          <a:pPr>
            <a:lnSpc>
              <a:spcPct val="100000"/>
            </a:lnSpc>
          </a:pPr>
          <a:r>
            <a:rPr kumimoji="0" lang="en-US" altLang="en-US" b="1" i="0" u="none" strike="noStrike" cap="none" normalizeH="0" baseline="0">
              <a:ln>
                <a:noFill/>
              </a:ln>
              <a:solidFill>
                <a:srgbClr val="0E0E0E"/>
              </a:solidFill>
              <a:effectLst/>
              <a:latin typeface=".AppleSystemUIFont"/>
            </a:rPr>
            <a:t>Month 3:</a:t>
          </a:r>
          <a:r>
            <a:rPr kumimoji="0" lang="en-US" altLang="en-US" b="0" i="0" u="none" strike="noStrike" cap="none" normalizeH="0" baseline="0">
              <a:ln>
                <a:noFill/>
              </a:ln>
              <a:solidFill>
                <a:srgbClr val="0E0E0E"/>
              </a:solidFill>
              <a:effectLst/>
              <a:latin typeface=".AppleSystemUIFont"/>
            </a:rPr>
            <a:t> Frontend integration and Google Fit API implementation.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</a:endParaRPr>
        </a:p>
      </dgm:t>
    </dgm:pt>
    <dgm:pt modelId="{570B1D65-A081-447D-8781-748BA6FF048F}" cxnId="{2CCCBFC5-5E03-4CAE-BFB1-3FCFB9549F50}" type="parTrans">
      <dgm:prSet/>
      <dgm:spPr/>
      <dgm:t>
        <a:bodyPr/>
        <a:lstStyle/>
        <a:p>
          <a:endParaRPr lang="en-US"/>
        </a:p>
      </dgm:t>
    </dgm:pt>
    <dgm:pt modelId="{390DCCCD-E808-4CBE-9452-8BD5B6B42F2C}" cxnId="{2CCCBFC5-5E03-4CAE-BFB1-3FCFB9549F50}" type="sibTrans">
      <dgm:prSet/>
      <dgm:spPr/>
      <dgm:t>
        <a:bodyPr/>
        <a:lstStyle/>
        <a:p>
          <a:endParaRPr lang="en-US"/>
        </a:p>
      </dgm:t>
    </dgm:pt>
    <dgm:pt modelId="{E7ACAD63-5056-4292-8CDA-76AF627485E8}">
      <dgm:prSet/>
      <dgm:spPr/>
      <dgm:t>
        <a:bodyPr/>
        <a:lstStyle/>
        <a:p>
          <a:pPr>
            <a:lnSpc>
              <a:spcPct val="100000"/>
            </a:lnSpc>
          </a:pPr>
          <a:r>
            <a:rPr kumimoji="0" lang="en-US" altLang="en-US" b="1" i="0" u="none" strike="noStrike" cap="none" normalizeH="0" baseline="0" dirty="0">
              <a:ln>
                <a:noFill/>
              </a:ln>
              <a:solidFill>
                <a:srgbClr val="0E0E0E"/>
              </a:solidFill>
              <a:effectLst/>
              <a:latin typeface=".AppleSystemUIFont"/>
            </a:rPr>
            <a:t>Month 4: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0E0E0E"/>
              </a:solidFill>
              <a:effectLst/>
              <a:latin typeface=".AppleSystemUIFont"/>
            </a:rPr>
            <a:t> Testing, debugging, and deployment.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</a:endParaRPr>
        </a:p>
      </dgm:t>
    </dgm:pt>
    <dgm:pt modelId="{165A3E70-033D-4983-B259-96AEBC1FE267}" cxnId="{FF895E4F-3FAC-4D14-8DCB-52370DA8F147}" type="parTrans">
      <dgm:prSet/>
      <dgm:spPr/>
      <dgm:t>
        <a:bodyPr/>
        <a:lstStyle/>
        <a:p>
          <a:endParaRPr lang="en-US"/>
        </a:p>
      </dgm:t>
    </dgm:pt>
    <dgm:pt modelId="{DCDE99FF-C210-4AC2-BBE9-D0A8AB52723B}" cxnId="{FF895E4F-3FAC-4D14-8DCB-52370DA8F147}" type="sibTrans">
      <dgm:prSet/>
      <dgm:spPr/>
      <dgm:t>
        <a:bodyPr/>
        <a:lstStyle/>
        <a:p>
          <a:endParaRPr lang="en-US"/>
        </a:p>
      </dgm:t>
    </dgm:pt>
    <dgm:pt modelId="{30BA958D-B5E9-4D91-84E9-96AC6DB87506}" type="pres">
      <dgm:prSet presAssocID="{7EB1C101-7394-4B5F-80DF-B885048861E7}" presName="root" presStyleCnt="0">
        <dgm:presLayoutVars>
          <dgm:dir/>
          <dgm:resizeHandles val="exact"/>
        </dgm:presLayoutVars>
      </dgm:prSet>
      <dgm:spPr/>
    </dgm:pt>
    <dgm:pt modelId="{5F4D1636-6254-4BBA-83C3-C9316AF9BF65}" type="pres">
      <dgm:prSet presAssocID="{4D8EC396-E096-4247-87F2-EFB8DC0A448D}" presName="compNode" presStyleCnt="0"/>
      <dgm:spPr/>
    </dgm:pt>
    <dgm:pt modelId="{CB4D4A24-69EF-400C-BE3C-6D2B56C3CAB9}" type="pres">
      <dgm:prSet presAssocID="{4D8EC396-E096-4247-87F2-EFB8DC0A448D}" presName="bgRect" presStyleLbl="bgShp" presStyleIdx="0" presStyleCnt="4"/>
      <dgm:spPr>
        <a:noFill/>
      </dgm:spPr>
    </dgm:pt>
    <dgm:pt modelId="{A967D1C8-670E-48EF-B521-89068FEFB09B}" type="pres">
      <dgm:prSet presAssocID="{4D8EC396-E096-4247-87F2-EFB8DC0A44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714434D6-85E8-46C4-B163-896CC7C2DE70}" type="pres">
      <dgm:prSet presAssocID="{4D8EC396-E096-4247-87F2-EFB8DC0A448D}" presName="spaceRect" presStyleCnt="0"/>
      <dgm:spPr/>
    </dgm:pt>
    <dgm:pt modelId="{8DD1F0A1-F335-4CE1-B560-DF99C38E0E5A}" type="pres">
      <dgm:prSet presAssocID="{4D8EC396-E096-4247-87F2-EFB8DC0A448D}" presName="parTx" presStyleLbl="revTx" presStyleIdx="0" presStyleCnt="4">
        <dgm:presLayoutVars>
          <dgm:chMax val="0"/>
          <dgm:chPref val="0"/>
        </dgm:presLayoutVars>
      </dgm:prSet>
      <dgm:spPr/>
    </dgm:pt>
    <dgm:pt modelId="{8C493DB2-0216-44BA-B848-DE43402F66AE}" type="pres">
      <dgm:prSet presAssocID="{ABBF7C9E-25A7-4428-845B-8DC8D30784EC}" presName="sibTrans" presStyleCnt="0"/>
      <dgm:spPr/>
    </dgm:pt>
    <dgm:pt modelId="{84C0B2E5-314F-4A8E-A159-0404CBE020D8}" type="pres">
      <dgm:prSet presAssocID="{717B087E-CE93-48B4-826F-A42A2BCF3A3B}" presName="compNode" presStyleCnt="0"/>
      <dgm:spPr/>
    </dgm:pt>
    <dgm:pt modelId="{2C03AD21-5B37-48EB-97C2-3BCC56B0E820}" type="pres">
      <dgm:prSet presAssocID="{717B087E-CE93-48B4-826F-A42A2BCF3A3B}" presName="bgRect" presStyleLbl="bgShp" presStyleIdx="1" presStyleCnt="4"/>
      <dgm:spPr>
        <a:noFill/>
      </dgm:spPr>
    </dgm:pt>
    <dgm:pt modelId="{CD6F74D1-7DDF-4A52-AF5E-C58E853BB4D3}" type="pres">
      <dgm:prSet presAssocID="{717B087E-CE93-48B4-826F-A42A2BCF3A3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031D1447-39F7-47D9-936A-057213CD1CD3}" type="pres">
      <dgm:prSet presAssocID="{717B087E-CE93-48B4-826F-A42A2BCF3A3B}" presName="spaceRect" presStyleCnt="0"/>
      <dgm:spPr/>
    </dgm:pt>
    <dgm:pt modelId="{01D3D86F-89BF-437E-907D-1BAE78964F5F}" type="pres">
      <dgm:prSet presAssocID="{717B087E-CE93-48B4-826F-A42A2BCF3A3B}" presName="parTx" presStyleLbl="revTx" presStyleIdx="1" presStyleCnt="4">
        <dgm:presLayoutVars>
          <dgm:chMax val="0"/>
          <dgm:chPref val="0"/>
        </dgm:presLayoutVars>
      </dgm:prSet>
      <dgm:spPr/>
    </dgm:pt>
    <dgm:pt modelId="{151D3E6C-5645-4AD7-8510-FB996A6A99B3}" type="pres">
      <dgm:prSet presAssocID="{5977E9FF-E8A8-43B5-85F5-3B0C32CAC3E1}" presName="sibTrans" presStyleCnt="0"/>
      <dgm:spPr/>
    </dgm:pt>
    <dgm:pt modelId="{3ECE7419-27C4-4F13-9244-97A9636682E8}" type="pres">
      <dgm:prSet presAssocID="{37D03814-90F3-4E81-B2D4-C93B2A439F60}" presName="compNode" presStyleCnt="0"/>
      <dgm:spPr/>
    </dgm:pt>
    <dgm:pt modelId="{B5F6A592-BB54-4C24-8899-7987150CBA6A}" type="pres">
      <dgm:prSet presAssocID="{37D03814-90F3-4E81-B2D4-C93B2A439F60}" presName="bgRect" presStyleLbl="bgShp" presStyleIdx="2" presStyleCnt="4"/>
      <dgm:spPr>
        <a:noFill/>
      </dgm:spPr>
    </dgm:pt>
    <dgm:pt modelId="{DB755B26-B0EA-4432-B605-90B89EA5ADF6}" type="pres">
      <dgm:prSet presAssocID="{37D03814-90F3-4E81-B2D4-C93B2A439F6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584C749E-5669-4E85-9F4F-F9A5B624E541}" type="pres">
      <dgm:prSet presAssocID="{37D03814-90F3-4E81-B2D4-C93B2A439F60}" presName="spaceRect" presStyleCnt="0"/>
      <dgm:spPr/>
    </dgm:pt>
    <dgm:pt modelId="{1851C541-2C1A-4A0B-8977-249C66D17397}" type="pres">
      <dgm:prSet presAssocID="{37D03814-90F3-4E81-B2D4-C93B2A439F60}" presName="parTx" presStyleLbl="revTx" presStyleIdx="2" presStyleCnt="4">
        <dgm:presLayoutVars>
          <dgm:chMax val="0"/>
          <dgm:chPref val="0"/>
        </dgm:presLayoutVars>
      </dgm:prSet>
      <dgm:spPr/>
    </dgm:pt>
    <dgm:pt modelId="{DFDE88D6-8E6E-4E9E-8827-A6169C91FA3C}" type="pres">
      <dgm:prSet presAssocID="{390DCCCD-E808-4CBE-9452-8BD5B6B42F2C}" presName="sibTrans" presStyleCnt="0"/>
      <dgm:spPr/>
    </dgm:pt>
    <dgm:pt modelId="{8CC81670-A68A-4E85-A904-E874E660D675}" type="pres">
      <dgm:prSet presAssocID="{E7ACAD63-5056-4292-8CDA-76AF627485E8}" presName="compNode" presStyleCnt="0"/>
      <dgm:spPr/>
    </dgm:pt>
    <dgm:pt modelId="{D2874A47-EC2D-4D18-B133-93B7EE268751}" type="pres">
      <dgm:prSet presAssocID="{E7ACAD63-5056-4292-8CDA-76AF627485E8}" presName="bgRect" presStyleLbl="bgShp" presStyleIdx="3" presStyleCnt="4"/>
      <dgm:spPr>
        <a:noFill/>
      </dgm:spPr>
    </dgm:pt>
    <dgm:pt modelId="{6B8806A4-9D30-4861-B845-F70B9835D90F}" type="pres">
      <dgm:prSet presAssocID="{E7ACAD63-5056-4292-8CDA-76AF627485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7D315273-2476-47CA-A574-CE217F28EE67}" type="pres">
      <dgm:prSet presAssocID="{E7ACAD63-5056-4292-8CDA-76AF627485E8}" presName="spaceRect" presStyleCnt="0"/>
      <dgm:spPr/>
    </dgm:pt>
    <dgm:pt modelId="{E4C631BC-1C93-4D26-8E60-4C4AED516128}" type="pres">
      <dgm:prSet presAssocID="{E7ACAD63-5056-4292-8CDA-76AF627485E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0FB010D-0DDE-4F9D-87C5-F1A17D1229B8}" type="presOf" srcId="{E7ACAD63-5056-4292-8CDA-76AF627485E8}" destId="{E4C631BC-1C93-4D26-8E60-4C4AED516128}" srcOrd="0" destOrd="0" presId="urn:microsoft.com/office/officeart/2018/2/layout/IconVerticalSolidList"/>
    <dgm:cxn modelId="{FF895E4F-3FAC-4D14-8DCB-52370DA8F147}" srcId="{7EB1C101-7394-4B5F-80DF-B885048861E7}" destId="{E7ACAD63-5056-4292-8CDA-76AF627485E8}" srcOrd="3" destOrd="0" parTransId="{165A3E70-033D-4983-B259-96AEBC1FE267}" sibTransId="{DCDE99FF-C210-4AC2-BBE9-D0A8AB52723B}"/>
    <dgm:cxn modelId="{35640674-FAA2-4CC8-92CB-C8047AA51CC1}" srcId="{7EB1C101-7394-4B5F-80DF-B885048861E7}" destId="{4D8EC396-E096-4247-87F2-EFB8DC0A448D}" srcOrd="0" destOrd="0" parTransId="{BF385A16-E751-46C8-8DF5-871C62A2BC79}" sibTransId="{ABBF7C9E-25A7-4428-845B-8DC8D30784EC}"/>
    <dgm:cxn modelId="{767FB359-C146-45EC-8003-793F905D3DC3}" type="presOf" srcId="{717B087E-CE93-48B4-826F-A42A2BCF3A3B}" destId="{01D3D86F-89BF-437E-907D-1BAE78964F5F}" srcOrd="0" destOrd="0" presId="urn:microsoft.com/office/officeart/2018/2/layout/IconVerticalSolidList"/>
    <dgm:cxn modelId="{2035FA9A-8D0C-4152-85AB-073E33EBB2A4}" srcId="{7EB1C101-7394-4B5F-80DF-B885048861E7}" destId="{717B087E-CE93-48B4-826F-A42A2BCF3A3B}" srcOrd="1" destOrd="0" parTransId="{7EF846CD-6964-4A1E-BECB-B13DA8B5B091}" sibTransId="{5977E9FF-E8A8-43B5-85F5-3B0C32CAC3E1}"/>
    <dgm:cxn modelId="{2CCCBFC5-5E03-4CAE-BFB1-3FCFB9549F50}" srcId="{7EB1C101-7394-4B5F-80DF-B885048861E7}" destId="{37D03814-90F3-4E81-B2D4-C93B2A439F60}" srcOrd="2" destOrd="0" parTransId="{570B1D65-A081-447D-8781-748BA6FF048F}" sibTransId="{390DCCCD-E808-4CBE-9452-8BD5B6B42F2C}"/>
    <dgm:cxn modelId="{406B86C8-9160-402D-86AF-E31595F81A54}" type="presOf" srcId="{7EB1C101-7394-4B5F-80DF-B885048861E7}" destId="{30BA958D-B5E9-4D91-84E9-96AC6DB87506}" srcOrd="0" destOrd="0" presId="urn:microsoft.com/office/officeart/2018/2/layout/IconVerticalSolidList"/>
    <dgm:cxn modelId="{2C34A9E0-ED9A-4986-B1B2-56095A73479F}" type="presOf" srcId="{37D03814-90F3-4E81-B2D4-C93B2A439F60}" destId="{1851C541-2C1A-4A0B-8977-249C66D17397}" srcOrd="0" destOrd="0" presId="urn:microsoft.com/office/officeart/2018/2/layout/IconVerticalSolidList"/>
    <dgm:cxn modelId="{86B8DAF7-7563-4627-BEFC-8EB7A49B5056}" type="presOf" srcId="{4D8EC396-E096-4247-87F2-EFB8DC0A448D}" destId="{8DD1F0A1-F335-4CE1-B560-DF99C38E0E5A}" srcOrd="0" destOrd="0" presId="urn:microsoft.com/office/officeart/2018/2/layout/IconVerticalSolidList"/>
    <dgm:cxn modelId="{4E117488-5032-45D0-9B73-69BD1907C334}" type="presParOf" srcId="{30BA958D-B5E9-4D91-84E9-96AC6DB87506}" destId="{5F4D1636-6254-4BBA-83C3-C9316AF9BF65}" srcOrd="0" destOrd="0" presId="urn:microsoft.com/office/officeart/2018/2/layout/IconVerticalSolidList"/>
    <dgm:cxn modelId="{13FB74FB-0046-4BE2-87DC-305B4F012920}" type="presParOf" srcId="{5F4D1636-6254-4BBA-83C3-C9316AF9BF65}" destId="{CB4D4A24-69EF-400C-BE3C-6D2B56C3CAB9}" srcOrd="0" destOrd="0" presId="urn:microsoft.com/office/officeart/2018/2/layout/IconVerticalSolidList"/>
    <dgm:cxn modelId="{66F7044B-19AE-40D1-A105-777FDCB5977E}" type="presParOf" srcId="{5F4D1636-6254-4BBA-83C3-C9316AF9BF65}" destId="{A967D1C8-670E-48EF-B521-89068FEFB09B}" srcOrd="1" destOrd="0" presId="urn:microsoft.com/office/officeart/2018/2/layout/IconVerticalSolidList"/>
    <dgm:cxn modelId="{FB7D2AC2-08A3-4744-8F29-72070D0F1ECA}" type="presParOf" srcId="{5F4D1636-6254-4BBA-83C3-C9316AF9BF65}" destId="{714434D6-85E8-46C4-B163-896CC7C2DE70}" srcOrd="2" destOrd="0" presId="urn:microsoft.com/office/officeart/2018/2/layout/IconVerticalSolidList"/>
    <dgm:cxn modelId="{BEDB57C6-FC7F-49EF-93BA-1F2084E9424A}" type="presParOf" srcId="{5F4D1636-6254-4BBA-83C3-C9316AF9BF65}" destId="{8DD1F0A1-F335-4CE1-B560-DF99C38E0E5A}" srcOrd="3" destOrd="0" presId="urn:microsoft.com/office/officeart/2018/2/layout/IconVerticalSolidList"/>
    <dgm:cxn modelId="{E5EF3219-C4F1-4758-B429-5C6A1E39EF08}" type="presParOf" srcId="{30BA958D-B5E9-4D91-84E9-96AC6DB87506}" destId="{8C493DB2-0216-44BA-B848-DE43402F66AE}" srcOrd="1" destOrd="0" presId="urn:microsoft.com/office/officeart/2018/2/layout/IconVerticalSolidList"/>
    <dgm:cxn modelId="{1A8248FA-33FD-4627-A599-6091B06B48D8}" type="presParOf" srcId="{30BA958D-B5E9-4D91-84E9-96AC6DB87506}" destId="{84C0B2E5-314F-4A8E-A159-0404CBE020D8}" srcOrd="2" destOrd="0" presId="urn:microsoft.com/office/officeart/2018/2/layout/IconVerticalSolidList"/>
    <dgm:cxn modelId="{E68EBC9B-E15E-48E6-B932-B6259FECC18B}" type="presParOf" srcId="{84C0B2E5-314F-4A8E-A159-0404CBE020D8}" destId="{2C03AD21-5B37-48EB-97C2-3BCC56B0E820}" srcOrd="0" destOrd="0" presId="urn:microsoft.com/office/officeart/2018/2/layout/IconVerticalSolidList"/>
    <dgm:cxn modelId="{479E187C-CE74-47CD-8437-1C47B434140F}" type="presParOf" srcId="{84C0B2E5-314F-4A8E-A159-0404CBE020D8}" destId="{CD6F74D1-7DDF-4A52-AF5E-C58E853BB4D3}" srcOrd="1" destOrd="0" presId="urn:microsoft.com/office/officeart/2018/2/layout/IconVerticalSolidList"/>
    <dgm:cxn modelId="{7770DAA1-E94D-4504-B746-FE0A70892100}" type="presParOf" srcId="{84C0B2E5-314F-4A8E-A159-0404CBE020D8}" destId="{031D1447-39F7-47D9-936A-057213CD1CD3}" srcOrd="2" destOrd="0" presId="urn:microsoft.com/office/officeart/2018/2/layout/IconVerticalSolidList"/>
    <dgm:cxn modelId="{5043965F-B4B9-4F68-8181-76811803808F}" type="presParOf" srcId="{84C0B2E5-314F-4A8E-A159-0404CBE020D8}" destId="{01D3D86F-89BF-437E-907D-1BAE78964F5F}" srcOrd="3" destOrd="0" presId="urn:microsoft.com/office/officeart/2018/2/layout/IconVerticalSolidList"/>
    <dgm:cxn modelId="{E151A5F8-462F-4D51-B6FD-EB581ADB477B}" type="presParOf" srcId="{30BA958D-B5E9-4D91-84E9-96AC6DB87506}" destId="{151D3E6C-5645-4AD7-8510-FB996A6A99B3}" srcOrd="3" destOrd="0" presId="urn:microsoft.com/office/officeart/2018/2/layout/IconVerticalSolidList"/>
    <dgm:cxn modelId="{BFA36ABB-97D1-4A5F-A133-401A37B3C018}" type="presParOf" srcId="{30BA958D-B5E9-4D91-84E9-96AC6DB87506}" destId="{3ECE7419-27C4-4F13-9244-97A9636682E8}" srcOrd="4" destOrd="0" presId="urn:microsoft.com/office/officeart/2018/2/layout/IconVerticalSolidList"/>
    <dgm:cxn modelId="{F4CD4637-3E56-4E9D-9022-2BD733EF8AD8}" type="presParOf" srcId="{3ECE7419-27C4-4F13-9244-97A9636682E8}" destId="{B5F6A592-BB54-4C24-8899-7987150CBA6A}" srcOrd="0" destOrd="0" presId="urn:microsoft.com/office/officeart/2018/2/layout/IconVerticalSolidList"/>
    <dgm:cxn modelId="{C6224447-D3CB-4689-B4F3-07CCEAF62678}" type="presParOf" srcId="{3ECE7419-27C4-4F13-9244-97A9636682E8}" destId="{DB755B26-B0EA-4432-B605-90B89EA5ADF6}" srcOrd="1" destOrd="0" presId="urn:microsoft.com/office/officeart/2018/2/layout/IconVerticalSolidList"/>
    <dgm:cxn modelId="{916ECA0D-19F5-4268-A737-7BE461EAFA2A}" type="presParOf" srcId="{3ECE7419-27C4-4F13-9244-97A9636682E8}" destId="{584C749E-5669-4E85-9F4F-F9A5B624E541}" srcOrd="2" destOrd="0" presId="urn:microsoft.com/office/officeart/2018/2/layout/IconVerticalSolidList"/>
    <dgm:cxn modelId="{DB853325-4B7C-478B-8537-BB9FCA83BAC5}" type="presParOf" srcId="{3ECE7419-27C4-4F13-9244-97A9636682E8}" destId="{1851C541-2C1A-4A0B-8977-249C66D17397}" srcOrd="3" destOrd="0" presId="urn:microsoft.com/office/officeart/2018/2/layout/IconVerticalSolidList"/>
    <dgm:cxn modelId="{2461AD37-AC41-4AD1-878C-3044CBF1A1ED}" type="presParOf" srcId="{30BA958D-B5E9-4D91-84E9-96AC6DB87506}" destId="{DFDE88D6-8E6E-4E9E-8827-A6169C91FA3C}" srcOrd="5" destOrd="0" presId="urn:microsoft.com/office/officeart/2018/2/layout/IconVerticalSolidList"/>
    <dgm:cxn modelId="{22F19E95-4DBC-4E85-A4D5-C27EE7179E38}" type="presParOf" srcId="{30BA958D-B5E9-4D91-84E9-96AC6DB87506}" destId="{8CC81670-A68A-4E85-A904-E874E660D675}" srcOrd="6" destOrd="0" presId="urn:microsoft.com/office/officeart/2018/2/layout/IconVerticalSolidList"/>
    <dgm:cxn modelId="{294F9CE7-14F3-424B-9D2F-1928BC098B84}" type="presParOf" srcId="{8CC81670-A68A-4E85-A904-E874E660D675}" destId="{D2874A47-EC2D-4D18-B133-93B7EE268751}" srcOrd="0" destOrd="0" presId="urn:microsoft.com/office/officeart/2018/2/layout/IconVerticalSolidList"/>
    <dgm:cxn modelId="{916AACE7-3EDB-483D-980E-C2E81D32A3CC}" type="presParOf" srcId="{8CC81670-A68A-4E85-A904-E874E660D675}" destId="{6B8806A4-9D30-4861-B845-F70B9835D90F}" srcOrd="1" destOrd="0" presId="urn:microsoft.com/office/officeart/2018/2/layout/IconVerticalSolidList"/>
    <dgm:cxn modelId="{10D49FC0-D902-4AE6-81C4-7D19BD47257D}" type="presParOf" srcId="{8CC81670-A68A-4E85-A904-E874E660D675}" destId="{7D315273-2476-47CA-A574-CE217F28EE67}" srcOrd="2" destOrd="0" presId="urn:microsoft.com/office/officeart/2018/2/layout/IconVerticalSolidList"/>
    <dgm:cxn modelId="{8F4E3477-EB9D-420C-9DD9-3C2CD7F8F40C}" type="presParOf" srcId="{8CC81670-A68A-4E85-A904-E874E660D675}" destId="{E4C631BC-1C93-4D26-8E60-4C4AED5161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B5868E4-F15B-4CA7-B675-C7247D6B65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E87D69F-965B-466B-ABCA-A49B267BCD12}">
      <dgm:prSet/>
      <dgm:spPr/>
      <dgm:t>
        <a:bodyPr/>
        <a:lstStyle/>
        <a:p>
          <a:r>
            <a:rPr lang="en-US" b="0" i="0" baseline="0"/>
            <a:t>Functional health dashboard with user-friendly UI.</a:t>
          </a:r>
          <a:endParaRPr lang="en-US"/>
        </a:p>
      </dgm:t>
    </dgm:pt>
    <dgm:pt modelId="{D7629A07-8176-450D-841E-ACE1FA70EB4E}" cxnId="{7D1778E5-3369-47D7-9E3D-2BB5C849181E}" type="parTrans">
      <dgm:prSet/>
      <dgm:spPr/>
      <dgm:t>
        <a:bodyPr/>
        <a:lstStyle/>
        <a:p>
          <a:endParaRPr lang="en-US"/>
        </a:p>
      </dgm:t>
    </dgm:pt>
    <dgm:pt modelId="{39CC0D0F-9A67-4315-8E5D-C1B8D8A53620}" cxnId="{7D1778E5-3369-47D7-9E3D-2BB5C849181E}" type="sibTrans">
      <dgm:prSet/>
      <dgm:spPr/>
      <dgm:t>
        <a:bodyPr/>
        <a:lstStyle/>
        <a:p>
          <a:endParaRPr lang="en-US"/>
        </a:p>
      </dgm:t>
    </dgm:pt>
    <dgm:pt modelId="{034E6B84-5410-4541-9855-8E8A08BC8E4C}">
      <dgm:prSet/>
      <dgm:spPr/>
      <dgm:t>
        <a:bodyPr/>
        <a:lstStyle/>
        <a:p>
          <a:r>
            <a:rPr lang="en-US" b="0" i="0" baseline="0"/>
            <a:t>Accurate BMI and health metric calculations.</a:t>
          </a:r>
          <a:endParaRPr lang="en-US"/>
        </a:p>
      </dgm:t>
    </dgm:pt>
    <dgm:pt modelId="{A2486FCC-0827-4063-B8B8-6261F9B6DA77}" cxnId="{C854F816-476A-4991-A318-7ADFD938FD16}" type="parTrans">
      <dgm:prSet/>
      <dgm:spPr/>
      <dgm:t>
        <a:bodyPr/>
        <a:lstStyle/>
        <a:p>
          <a:endParaRPr lang="en-US"/>
        </a:p>
      </dgm:t>
    </dgm:pt>
    <dgm:pt modelId="{B5AA76F1-DBA2-43D2-9459-DD1FA7A9D53F}" cxnId="{C854F816-476A-4991-A318-7ADFD938FD16}" type="sibTrans">
      <dgm:prSet/>
      <dgm:spPr/>
      <dgm:t>
        <a:bodyPr/>
        <a:lstStyle/>
        <a:p>
          <a:endParaRPr lang="en-US"/>
        </a:p>
      </dgm:t>
    </dgm:pt>
    <dgm:pt modelId="{38CDEE5C-6BD7-466E-9ACD-66B5E1B7CD75}">
      <dgm:prSet/>
      <dgm:spPr/>
      <dgm:t>
        <a:bodyPr/>
        <a:lstStyle/>
        <a:p>
          <a:r>
            <a:rPr lang="en-US" b="0" i="0" baseline="0"/>
            <a:t>Real-time Google Fit data integration.</a:t>
          </a:r>
          <a:endParaRPr lang="en-US"/>
        </a:p>
      </dgm:t>
    </dgm:pt>
    <dgm:pt modelId="{B5FB86B6-A6C1-4117-8562-580C710E5BB6}" cxnId="{E361D98D-9927-406A-9692-004A6567195B}" type="parTrans">
      <dgm:prSet/>
      <dgm:spPr/>
      <dgm:t>
        <a:bodyPr/>
        <a:lstStyle/>
        <a:p>
          <a:endParaRPr lang="en-US"/>
        </a:p>
      </dgm:t>
    </dgm:pt>
    <dgm:pt modelId="{0F0FC30F-EFCB-4F8E-A1B4-AC21A0C98129}" cxnId="{E361D98D-9927-406A-9692-004A6567195B}" type="sibTrans">
      <dgm:prSet/>
      <dgm:spPr/>
      <dgm:t>
        <a:bodyPr/>
        <a:lstStyle/>
        <a:p>
          <a:endParaRPr lang="en-US"/>
        </a:p>
      </dgm:t>
    </dgm:pt>
    <dgm:pt modelId="{BEEA4ED1-E7B5-4F2F-A47E-EAD563EDC872}">
      <dgm:prSet/>
      <dgm:spPr/>
      <dgm:t>
        <a:bodyPr/>
        <a:lstStyle/>
        <a:p>
          <a:r>
            <a:rPr lang="en-US" b="0" i="0" baseline="0"/>
            <a:t>AI-driven, personalized recommendations.</a:t>
          </a:r>
          <a:endParaRPr lang="en-US"/>
        </a:p>
      </dgm:t>
    </dgm:pt>
    <dgm:pt modelId="{31B70A98-70C6-4683-8206-B5E4F411F663}" cxnId="{4C86BE4F-6318-4C3E-ABF9-A35C520C9515}" type="parTrans">
      <dgm:prSet/>
      <dgm:spPr/>
      <dgm:t>
        <a:bodyPr/>
        <a:lstStyle/>
        <a:p>
          <a:endParaRPr lang="en-US"/>
        </a:p>
      </dgm:t>
    </dgm:pt>
    <dgm:pt modelId="{84134C42-70AF-49A8-BE4A-D5793EC8B4CA}" cxnId="{4C86BE4F-6318-4C3E-ABF9-A35C520C9515}" type="sibTrans">
      <dgm:prSet/>
      <dgm:spPr/>
      <dgm:t>
        <a:bodyPr/>
        <a:lstStyle/>
        <a:p>
          <a:endParaRPr lang="en-US"/>
        </a:p>
      </dgm:t>
    </dgm:pt>
    <dgm:pt modelId="{CDA51209-7279-428D-AB4D-5532F6BF7B5C}">
      <dgm:prSet/>
      <dgm:spPr/>
      <dgm:t>
        <a:bodyPr/>
        <a:lstStyle/>
        <a:p>
          <a:r>
            <a:rPr lang="en-US" b="0" i="0" baseline="0"/>
            <a:t>Successful calorie counting from uploaded images.</a:t>
          </a:r>
          <a:endParaRPr lang="en-US"/>
        </a:p>
      </dgm:t>
    </dgm:pt>
    <dgm:pt modelId="{D19FCEFD-F4CC-419D-B317-027890B2265F}" cxnId="{DE91A9DC-22F8-4369-AA9F-FF446CB97D2C}" type="parTrans">
      <dgm:prSet/>
      <dgm:spPr/>
      <dgm:t>
        <a:bodyPr/>
        <a:lstStyle/>
        <a:p>
          <a:endParaRPr lang="en-US"/>
        </a:p>
      </dgm:t>
    </dgm:pt>
    <dgm:pt modelId="{6A1D08D1-75B1-48B0-87F3-F30449B5EF99}" cxnId="{DE91A9DC-22F8-4369-AA9F-FF446CB97D2C}" type="sibTrans">
      <dgm:prSet/>
      <dgm:spPr/>
      <dgm:t>
        <a:bodyPr/>
        <a:lstStyle/>
        <a:p>
          <a:endParaRPr lang="en-US"/>
        </a:p>
      </dgm:t>
    </dgm:pt>
    <dgm:pt modelId="{B5DBD5AD-AA81-4F45-AB47-7E4414967D21}" type="pres">
      <dgm:prSet presAssocID="{1B5868E4-F15B-4CA7-B675-C7247D6B6563}" presName="root" presStyleCnt="0">
        <dgm:presLayoutVars>
          <dgm:dir/>
          <dgm:resizeHandles val="exact"/>
        </dgm:presLayoutVars>
      </dgm:prSet>
      <dgm:spPr/>
    </dgm:pt>
    <dgm:pt modelId="{8617E225-BDDA-40C9-9456-E69ADC065C73}" type="pres">
      <dgm:prSet presAssocID="{3E87D69F-965B-466B-ABCA-A49B267BCD12}" presName="compNode" presStyleCnt="0"/>
      <dgm:spPr/>
    </dgm:pt>
    <dgm:pt modelId="{ACD6AB7E-F821-4959-8887-8B5D415A81D0}" type="pres">
      <dgm:prSet presAssocID="{3E87D69F-965B-466B-ABCA-A49B267BCD12}" presName="bgRect" presStyleLbl="bgShp" presStyleIdx="0" presStyleCnt="5" custLinFactNeighborX="-1401" custLinFactNeighborY="-33868"/>
      <dgm:spPr>
        <a:noFill/>
      </dgm:spPr>
    </dgm:pt>
    <dgm:pt modelId="{01C80A18-CEF5-48ED-9260-C416244FBD61}" type="pres">
      <dgm:prSet presAssocID="{3E87D69F-965B-466B-ABCA-A49B267BCD1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080294A7-6548-432B-81C2-358D6F8B44D8}" type="pres">
      <dgm:prSet presAssocID="{3E87D69F-965B-466B-ABCA-A49B267BCD12}" presName="spaceRect" presStyleCnt="0"/>
      <dgm:spPr/>
    </dgm:pt>
    <dgm:pt modelId="{E1EC2A22-E9DF-4AC5-BBB7-9AECDADB7719}" type="pres">
      <dgm:prSet presAssocID="{3E87D69F-965B-466B-ABCA-A49B267BCD12}" presName="parTx" presStyleLbl="revTx" presStyleIdx="0" presStyleCnt="5">
        <dgm:presLayoutVars>
          <dgm:chMax val="0"/>
          <dgm:chPref val="0"/>
        </dgm:presLayoutVars>
      </dgm:prSet>
      <dgm:spPr/>
    </dgm:pt>
    <dgm:pt modelId="{DB0D93AD-914C-4DB4-B932-60FEAD388319}" type="pres">
      <dgm:prSet presAssocID="{39CC0D0F-9A67-4315-8E5D-C1B8D8A53620}" presName="sibTrans" presStyleCnt="0"/>
      <dgm:spPr/>
    </dgm:pt>
    <dgm:pt modelId="{CEE93F90-2CAD-4468-8178-25759C7B35CA}" type="pres">
      <dgm:prSet presAssocID="{034E6B84-5410-4541-9855-8E8A08BC8E4C}" presName="compNode" presStyleCnt="0"/>
      <dgm:spPr/>
    </dgm:pt>
    <dgm:pt modelId="{8A70D542-DDD1-4E8C-833C-03F2BF436199}" type="pres">
      <dgm:prSet presAssocID="{034E6B84-5410-4541-9855-8E8A08BC8E4C}" presName="bgRect" presStyleLbl="bgShp" presStyleIdx="1" presStyleCnt="5"/>
      <dgm:spPr>
        <a:noFill/>
      </dgm:spPr>
    </dgm:pt>
    <dgm:pt modelId="{E2AA856C-89A5-4113-82CA-A91A3BD3F58B}" type="pres">
      <dgm:prSet presAssocID="{034E6B84-5410-4541-9855-8E8A08BC8E4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93CF0A4D-B0CA-4628-A471-AF9AAABD65BE}" type="pres">
      <dgm:prSet presAssocID="{034E6B84-5410-4541-9855-8E8A08BC8E4C}" presName="spaceRect" presStyleCnt="0"/>
      <dgm:spPr/>
    </dgm:pt>
    <dgm:pt modelId="{AF1B77B2-8089-4063-9433-F956DF402DD9}" type="pres">
      <dgm:prSet presAssocID="{034E6B84-5410-4541-9855-8E8A08BC8E4C}" presName="parTx" presStyleLbl="revTx" presStyleIdx="1" presStyleCnt="5">
        <dgm:presLayoutVars>
          <dgm:chMax val="0"/>
          <dgm:chPref val="0"/>
        </dgm:presLayoutVars>
      </dgm:prSet>
      <dgm:spPr/>
    </dgm:pt>
    <dgm:pt modelId="{C8753F55-3AAD-4268-8409-BD9826720DE1}" type="pres">
      <dgm:prSet presAssocID="{B5AA76F1-DBA2-43D2-9459-DD1FA7A9D53F}" presName="sibTrans" presStyleCnt="0"/>
      <dgm:spPr/>
    </dgm:pt>
    <dgm:pt modelId="{72C05392-52D9-4F4A-89A9-F1F6B1969269}" type="pres">
      <dgm:prSet presAssocID="{38CDEE5C-6BD7-466E-9ACD-66B5E1B7CD75}" presName="compNode" presStyleCnt="0"/>
      <dgm:spPr/>
    </dgm:pt>
    <dgm:pt modelId="{04F03E1B-C803-4474-99F1-32F9C9E2A936}" type="pres">
      <dgm:prSet presAssocID="{38CDEE5C-6BD7-466E-9ACD-66B5E1B7CD75}" presName="bgRect" presStyleLbl="bgShp" presStyleIdx="2" presStyleCnt="5"/>
      <dgm:spPr>
        <a:noFill/>
      </dgm:spPr>
    </dgm:pt>
    <dgm:pt modelId="{58F6F00D-2388-459A-A87C-C5917F30D96A}" type="pres">
      <dgm:prSet presAssocID="{38CDEE5C-6BD7-466E-9ACD-66B5E1B7CD7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66EA91F5-7798-4B94-9251-E4663377ECA6}" type="pres">
      <dgm:prSet presAssocID="{38CDEE5C-6BD7-466E-9ACD-66B5E1B7CD75}" presName="spaceRect" presStyleCnt="0"/>
      <dgm:spPr/>
    </dgm:pt>
    <dgm:pt modelId="{7D40FBD1-AEDD-40C5-8C0D-318AF3A40F72}" type="pres">
      <dgm:prSet presAssocID="{38CDEE5C-6BD7-466E-9ACD-66B5E1B7CD75}" presName="parTx" presStyleLbl="revTx" presStyleIdx="2" presStyleCnt="5">
        <dgm:presLayoutVars>
          <dgm:chMax val="0"/>
          <dgm:chPref val="0"/>
        </dgm:presLayoutVars>
      </dgm:prSet>
      <dgm:spPr/>
    </dgm:pt>
    <dgm:pt modelId="{9A829CCB-07EC-4471-8957-EDC3E167A465}" type="pres">
      <dgm:prSet presAssocID="{0F0FC30F-EFCB-4F8E-A1B4-AC21A0C98129}" presName="sibTrans" presStyleCnt="0"/>
      <dgm:spPr/>
    </dgm:pt>
    <dgm:pt modelId="{5C138677-BE75-4E6E-967E-8E0302F990C1}" type="pres">
      <dgm:prSet presAssocID="{BEEA4ED1-E7B5-4F2F-A47E-EAD563EDC872}" presName="compNode" presStyleCnt="0"/>
      <dgm:spPr/>
    </dgm:pt>
    <dgm:pt modelId="{6E83319F-5711-408F-9650-1B068366FA50}" type="pres">
      <dgm:prSet presAssocID="{BEEA4ED1-E7B5-4F2F-A47E-EAD563EDC872}" presName="bgRect" presStyleLbl="bgShp" presStyleIdx="3" presStyleCnt="5"/>
      <dgm:spPr>
        <a:noFill/>
      </dgm:spPr>
    </dgm:pt>
    <dgm:pt modelId="{8FCAFA4E-F5D0-4321-A6F7-690AD9A2D637}" type="pres">
      <dgm:prSet presAssocID="{BEEA4ED1-E7B5-4F2F-A47E-EAD563EDC87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F8210452-BA46-499F-9EEC-5CF76AF6E4BD}" type="pres">
      <dgm:prSet presAssocID="{BEEA4ED1-E7B5-4F2F-A47E-EAD563EDC872}" presName="spaceRect" presStyleCnt="0"/>
      <dgm:spPr/>
    </dgm:pt>
    <dgm:pt modelId="{106A6C8B-F589-41C4-99DF-BDE698EC302F}" type="pres">
      <dgm:prSet presAssocID="{BEEA4ED1-E7B5-4F2F-A47E-EAD563EDC872}" presName="parTx" presStyleLbl="revTx" presStyleIdx="3" presStyleCnt="5">
        <dgm:presLayoutVars>
          <dgm:chMax val="0"/>
          <dgm:chPref val="0"/>
        </dgm:presLayoutVars>
      </dgm:prSet>
      <dgm:spPr/>
    </dgm:pt>
    <dgm:pt modelId="{48CA6DBF-0018-48DD-BE52-D431DF331512}" type="pres">
      <dgm:prSet presAssocID="{84134C42-70AF-49A8-BE4A-D5793EC8B4CA}" presName="sibTrans" presStyleCnt="0"/>
      <dgm:spPr/>
    </dgm:pt>
    <dgm:pt modelId="{78BC89CC-9AC7-403F-B9FA-AF8A4881738B}" type="pres">
      <dgm:prSet presAssocID="{CDA51209-7279-428D-AB4D-5532F6BF7B5C}" presName="compNode" presStyleCnt="0"/>
      <dgm:spPr/>
    </dgm:pt>
    <dgm:pt modelId="{B36B4F96-1A57-4096-AB65-7CC9EB2DCC4E}" type="pres">
      <dgm:prSet presAssocID="{CDA51209-7279-428D-AB4D-5532F6BF7B5C}" presName="bgRect" presStyleLbl="bgShp" presStyleIdx="4" presStyleCnt="5"/>
      <dgm:spPr>
        <a:noFill/>
      </dgm:spPr>
    </dgm:pt>
    <dgm:pt modelId="{2A88ADD2-E19F-466F-912F-60DAB959B898}" type="pres">
      <dgm:prSet presAssocID="{CDA51209-7279-428D-AB4D-5532F6BF7B5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</dgm:pt>
    <dgm:pt modelId="{2DFD6DD9-1200-407B-A137-0607F923BE32}" type="pres">
      <dgm:prSet presAssocID="{CDA51209-7279-428D-AB4D-5532F6BF7B5C}" presName="spaceRect" presStyleCnt="0"/>
      <dgm:spPr/>
    </dgm:pt>
    <dgm:pt modelId="{F8C90A4F-EE58-46CC-8696-69E88BFB7BE9}" type="pres">
      <dgm:prSet presAssocID="{CDA51209-7279-428D-AB4D-5532F6BF7B5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854F816-476A-4991-A318-7ADFD938FD16}" srcId="{1B5868E4-F15B-4CA7-B675-C7247D6B6563}" destId="{034E6B84-5410-4541-9855-8E8A08BC8E4C}" srcOrd="1" destOrd="0" parTransId="{A2486FCC-0827-4063-B8B8-6261F9B6DA77}" sibTransId="{B5AA76F1-DBA2-43D2-9459-DD1FA7A9D53F}"/>
    <dgm:cxn modelId="{6D0D9332-49DB-46E6-BE84-54965ADB56A2}" type="presOf" srcId="{BEEA4ED1-E7B5-4F2F-A47E-EAD563EDC872}" destId="{106A6C8B-F589-41C4-99DF-BDE698EC302F}" srcOrd="0" destOrd="0" presId="urn:microsoft.com/office/officeart/2018/2/layout/IconVerticalSolidList"/>
    <dgm:cxn modelId="{99F3B55D-4F1C-4E7C-8EF0-445DD01FF3F5}" type="presOf" srcId="{38CDEE5C-6BD7-466E-9ACD-66B5E1B7CD75}" destId="{7D40FBD1-AEDD-40C5-8C0D-318AF3A40F72}" srcOrd="0" destOrd="0" presId="urn:microsoft.com/office/officeart/2018/2/layout/IconVerticalSolidList"/>
    <dgm:cxn modelId="{4C86BE4F-6318-4C3E-ABF9-A35C520C9515}" srcId="{1B5868E4-F15B-4CA7-B675-C7247D6B6563}" destId="{BEEA4ED1-E7B5-4F2F-A47E-EAD563EDC872}" srcOrd="3" destOrd="0" parTransId="{31B70A98-70C6-4683-8206-B5E4F411F663}" sibTransId="{84134C42-70AF-49A8-BE4A-D5793EC8B4CA}"/>
    <dgm:cxn modelId="{8357C970-8EE9-40AB-A38D-F8F4FD3B5425}" type="presOf" srcId="{1B5868E4-F15B-4CA7-B675-C7247D6B6563}" destId="{B5DBD5AD-AA81-4F45-AB47-7E4414967D21}" srcOrd="0" destOrd="0" presId="urn:microsoft.com/office/officeart/2018/2/layout/IconVerticalSolidList"/>
    <dgm:cxn modelId="{755CD074-349A-4080-A3D6-D758946838BC}" type="presOf" srcId="{034E6B84-5410-4541-9855-8E8A08BC8E4C}" destId="{AF1B77B2-8089-4063-9433-F956DF402DD9}" srcOrd="0" destOrd="0" presId="urn:microsoft.com/office/officeart/2018/2/layout/IconVerticalSolidList"/>
    <dgm:cxn modelId="{B837377D-1087-4A87-A275-E304D5949DF4}" type="presOf" srcId="{3E87D69F-965B-466B-ABCA-A49B267BCD12}" destId="{E1EC2A22-E9DF-4AC5-BBB7-9AECDADB7719}" srcOrd="0" destOrd="0" presId="urn:microsoft.com/office/officeart/2018/2/layout/IconVerticalSolidList"/>
    <dgm:cxn modelId="{E361D98D-9927-406A-9692-004A6567195B}" srcId="{1B5868E4-F15B-4CA7-B675-C7247D6B6563}" destId="{38CDEE5C-6BD7-466E-9ACD-66B5E1B7CD75}" srcOrd="2" destOrd="0" parTransId="{B5FB86B6-A6C1-4117-8562-580C710E5BB6}" sibTransId="{0F0FC30F-EFCB-4F8E-A1B4-AC21A0C98129}"/>
    <dgm:cxn modelId="{724527C4-BE99-4CD5-884A-B9F063FF92E7}" type="presOf" srcId="{CDA51209-7279-428D-AB4D-5532F6BF7B5C}" destId="{F8C90A4F-EE58-46CC-8696-69E88BFB7BE9}" srcOrd="0" destOrd="0" presId="urn:microsoft.com/office/officeart/2018/2/layout/IconVerticalSolidList"/>
    <dgm:cxn modelId="{DE91A9DC-22F8-4369-AA9F-FF446CB97D2C}" srcId="{1B5868E4-F15B-4CA7-B675-C7247D6B6563}" destId="{CDA51209-7279-428D-AB4D-5532F6BF7B5C}" srcOrd="4" destOrd="0" parTransId="{D19FCEFD-F4CC-419D-B317-027890B2265F}" sibTransId="{6A1D08D1-75B1-48B0-87F3-F30449B5EF99}"/>
    <dgm:cxn modelId="{7D1778E5-3369-47D7-9E3D-2BB5C849181E}" srcId="{1B5868E4-F15B-4CA7-B675-C7247D6B6563}" destId="{3E87D69F-965B-466B-ABCA-A49B267BCD12}" srcOrd="0" destOrd="0" parTransId="{D7629A07-8176-450D-841E-ACE1FA70EB4E}" sibTransId="{39CC0D0F-9A67-4315-8E5D-C1B8D8A53620}"/>
    <dgm:cxn modelId="{7EC9F4D7-FE8A-447B-8B46-D1031BD0ABE7}" type="presParOf" srcId="{B5DBD5AD-AA81-4F45-AB47-7E4414967D21}" destId="{8617E225-BDDA-40C9-9456-E69ADC065C73}" srcOrd="0" destOrd="0" presId="urn:microsoft.com/office/officeart/2018/2/layout/IconVerticalSolidList"/>
    <dgm:cxn modelId="{68E3A025-4797-453B-83DF-0272AF0D0710}" type="presParOf" srcId="{8617E225-BDDA-40C9-9456-E69ADC065C73}" destId="{ACD6AB7E-F821-4959-8887-8B5D415A81D0}" srcOrd="0" destOrd="0" presId="urn:microsoft.com/office/officeart/2018/2/layout/IconVerticalSolidList"/>
    <dgm:cxn modelId="{4558D148-34FD-4433-9178-3307A26F8A2C}" type="presParOf" srcId="{8617E225-BDDA-40C9-9456-E69ADC065C73}" destId="{01C80A18-CEF5-48ED-9260-C416244FBD61}" srcOrd="1" destOrd="0" presId="urn:microsoft.com/office/officeart/2018/2/layout/IconVerticalSolidList"/>
    <dgm:cxn modelId="{0C3891D0-B3FE-4924-84AF-16F23401F1DF}" type="presParOf" srcId="{8617E225-BDDA-40C9-9456-E69ADC065C73}" destId="{080294A7-6548-432B-81C2-358D6F8B44D8}" srcOrd="2" destOrd="0" presId="urn:microsoft.com/office/officeart/2018/2/layout/IconVerticalSolidList"/>
    <dgm:cxn modelId="{7AD00F37-C975-442E-B595-1195E02BE74B}" type="presParOf" srcId="{8617E225-BDDA-40C9-9456-E69ADC065C73}" destId="{E1EC2A22-E9DF-4AC5-BBB7-9AECDADB7719}" srcOrd="3" destOrd="0" presId="urn:microsoft.com/office/officeart/2018/2/layout/IconVerticalSolidList"/>
    <dgm:cxn modelId="{363331B1-2EB2-44B6-99AF-C51603FADADB}" type="presParOf" srcId="{B5DBD5AD-AA81-4F45-AB47-7E4414967D21}" destId="{DB0D93AD-914C-4DB4-B932-60FEAD388319}" srcOrd="1" destOrd="0" presId="urn:microsoft.com/office/officeart/2018/2/layout/IconVerticalSolidList"/>
    <dgm:cxn modelId="{5028EAC0-6ACE-411A-9A4A-FA0FE390DC5C}" type="presParOf" srcId="{B5DBD5AD-AA81-4F45-AB47-7E4414967D21}" destId="{CEE93F90-2CAD-4468-8178-25759C7B35CA}" srcOrd="2" destOrd="0" presId="urn:microsoft.com/office/officeart/2018/2/layout/IconVerticalSolidList"/>
    <dgm:cxn modelId="{6F378D75-229A-4B22-AE7D-F8BC833E0A77}" type="presParOf" srcId="{CEE93F90-2CAD-4468-8178-25759C7B35CA}" destId="{8A70D542-DDD1-4E8C-833C-03F2BF436199}" srcOrd="0" destOrd="0" presId="urn:microsoft.com/office/officeart/2018/2/layout/IconVerticalSolidList"/>
    <dgm:cxn modelId="{F8ED1F8A-C35E-4835-8A5B-BA7B3438DB3E}" type="presParOf" srcId="{CEE93F90-2CAD-4468-8178-25759C7B35CA}" destId="{E2AA856C-89A5-4113-82CA-A91A3BD3F58B}" srcOrd="1" destOrd="0" presId="urn:microsoft.com/office/officeart/2018/2/layout/IconVerticalSolidList"/>
    <dgm:cxn modelId="{FEFB5178-473D-42FE-9D77-DC5A995C6EA2}" type="presParOf" srcId="{CEE93F90-2CAD-4468-8178-25759C7B35CA}" destId="{93CF0A4D-B0CA-4628-A471-AF9AAABD65BE}" srcOrd="2" destOrd="0" presId="urn:microsoft.com/office/officeart/2018/2/layout/IconVerticalSolidList"/>
    <dgm:cxn modelId="{D0B4E6D0-6022-41E6-8143-3C436F9E8736}" type="presParOf" srcId="{CEE93F90-2CAD-4468-8178-25759C7B35CA}" destId="{AF1B77B2-8089-4063-9433-F956DF402DD9}" srcOrd="3" destOrd="0" presId="urn:microsoft.com/office/officeart/2018/2/layout/IconVerticalSolidList"/>
    <dgm:cxn modelId="{7C58D4FE-7A95-47C7-A6DB-FB8F53146736}" type="presParOf" srcId="{B5DBD5AD-AA81-4F45-AB47-7E4414967D21}" destId="{C8753F55-3AAD-4268-8409-BD9826720DE1}" srcOrd="3" destOrd="0" presId="urn:microsoft.com/office/officeart/2018/2/layout/IconVerticalSolidList"/>
    <dgm:cxn modelId="{3A290C1C-18EF-4876-9EA5-CD67D29AA17B}" type="presParOf" srcId="{B5DBD5AD-AA81-4F45-AB47-7E4414967D21}" destId="{72C05392-52D9-4F4A-89A9-F1F6B1969269}" srcOrd="4" destOrd="0" presId="urn:microsoft.com/office/officeart/2018/2/layout/IconVerticalSolidList"/>
    <dgm:cxn modelId="{D22AA36F-8264-4E38-B038-66FCB7B11E0A}" type="presParOf" srcId="{72C05392-52D9-4F4A-89A9-F1F6B1969269}" destId="{04F03E1B-C803-4474-99F1-32F9C9E2A936}" srcOrd="0" destOrd="0" presId="urn:microsoft.com/office/officeart/2018/2/layout/IconVerticalSolidList"/>
    <dgm:cxn modelId="{FC65E019-C6AE-4C9A-8379-58F5D9C133AF}" type="presParOf" srcId="{72C05392-52D9-4F4A-89A9-F1F6B1969269}" destId="{58F6F00D-2388-459A-A87C-C5917F30D96A}" srcOrd="1" destOrd="0" presId="urn:microsoft.com/office/officeart/2018/2/layout/IconVerticalSolidList"/>
    <dgm:cxn modelId="{7E83B52A-111E-4A68-98F1-B5C1F0E147AD}" type="presParOf" srcId="{72C05392-52D9-4F4A-89A9-F1F6B1969269}" destId="{66EA91F5-7798-4B94-9251-E4663377ECA6}" srcOrd="2" destOrd="0" presId="urn:microsoft.com/office/officeart/2018/2/layout/IconVerticalSolidList"/>
    <dgm:cxn modelId="{1AB9A5C6-FB34-4B91-AC00-02B8230D8EE6}" type="presParOf" srcId="{72C05392-52D9-4F4A-89A9-F1F6B1969269}" destId="{7D40FBD1-AEDD-40C5-8C0D-318AF3A40F72}" srcOrd="3" destOrd="0" presId="urn:microsoft.com/office/officeart/2018/2/layout/IconVerticalSolidList"/>
    <dgm:cxn modelId="{9EC1B175-8AF0-41E5-8731-9357422E60AE}" type="presParOf" srcId="{B5DBD5AD-AA81-4F45-AB47-7E4414967D21}" destId="{9A829CCB-07EC-4471-8957-EDC3E167A465}" srcOrd="5" destOrd="0" presId="urn:microsoft.com/office/officeart/2018/2/layout/IconVerticalSolidList"/>
    <dgm:cxn modelId="{224C2B15-493E-473F-9618-1389DB4005EA}" type="presParOf" srcId="{B5DBD5AD-AA81-4F45-AB47-7E4414967D21}" destId="{5C138677-BE75-4E6E-967E-8E0302F990C1}" srcOrd="6" destOrd="0" presId="urn:microsoft.com/office/officeart/2018/2/layout/IconVerticalSolidList"/>
    <dgm:cxn modelId="{A7DB17AB-53A9-4867-9FF0-C7BF1BE9707F}" type="presParOf" srcId="{5C138677-BE75-4E6E-967E-8E0302F990C1}" destId="{6E83319F-5711-408F-9650-1B068366FA50}" srcOrd="0" destOrd="0" presId="urn:microsoft.com/office/officeart/2018/2/layout/IconVerticalSolidList"/>
    <dgm:cxn modelId="{10C4D6AD-08E2-4529-B4B9-6C531DB0E90C}" type="presParOf" srcId="{5C138677-BE75-4E6E-967E-8E0302F990C1}" destId="{8FCAFA4E-F5D0-4321-A6F7-690AD9A2D637}" srcOrd="1" destOrd="0" presId="urn:microsoft.com/office/officeart/2018/2/layout/IconVerticalSolidList"/>
    <dgm:cxn modelId="{16CE8379-AF59-41D6-A12E-40116D31B218}" type="presParOf" srcId="{5C138677-BE75-4E6E-967E-8E0302F990C1}" destId="{F8210452-BA46-499F-9EEC-5CF76AF6E4BD}" srcOrd="2" destOrd="0" presId="urn:microsoft.com/office/officeart/2018/2/layout/IconVerticalSolidList"/>
    <dgm:cxn modelId="{A9D0B280-0BC1-4DEE-81D5-AD9D78451026}" type="presParOf" srcId="{5C138677-BE75-4E6E-967E-8E0302F990C1}" destId="{106A6C8B-F589-41C4-99DF-BDE698EC302F}" srcOrd="3" destOrd="0" presId="urn:microsoft.com/office/officeart/2018/2/layout/IconVerticalSolidList"/>
    <dgm:cxn modelId="{BEE316E5-66F3-4BF0-BAC8-27151FD6CA80}" type="presParOf" srcId="{B5DBD5AD-AA81-4F45-AB47-7E4414967D21}" destId="{48CA6DBF-0018-48DD-BE52-D431DF331512}" srcOrd="7" destOrd="0" presId="urn:microsoft.com/office/officeart/2018/2/layout/IconVerticalSolidList"/>
    <dgm:cxn modelId="{CB1D59DE-1769-40FC-8902-CC9E38899F1E}" type="presParOf" srcId="{B5DBD5AD-AA81-4F45-AB47-7E4414967D21}" destId="{78BC89CC-9AC7-403F-B9FA-AF8A4881738B}" srcOrd="8" destOrd="0" presId="urn:microsoft.com/office/officeart/2018/2/layout/IconVerticalSolidList"/>
    <dgm:cxn modelId="{553A5D41-CCC1-497E-85D1-D6BACBD731DF}" type="presParOf" srcId="{78BC89CC-9AC7-403F-B9FA-AF8A4881738B}" destId="{B36B4F96-1A57-4096-AB65-7CC9EB2DCC4E}" srcOrd="0" destOrd="0" presId="urn:microsoft.com/office/officeart/2018/2/layout/IconVerticalSolidList"/>
    <dgm:cxn modelId="{6E17650F-8ACC-4F1C-8C30-067F8550333F}" type="presParOf" srcId="{78BC89CC-9AC7-403F-B9FA-AF8A4881738B}" destId="{2A88ADD2-E19F-466F-912F-60DAB959B898}" srcOrd="1" destOrd="0" presId="urn:microsoft.com/office/officeart/2018/2/layout/IconVerticalSolidList"/>
    <dgm:cxn modelId="{7306E45D-0D85-4FDD-988F-9E0A89D31EC6}" type="presParOf" srcId="{78BC89CC-9AC7-403F-B9FA-AF8A4881738B}" destId="{2DFD6DD9-1200-407B-A137-0607F923BE32}" srcOrd="2" destOrd="0" presId="urn:microsoft.com/office/officeart/2018/2/layout/IconVerticalSolidList"/>
    <dgm:cxn modelId="{3545699A-2883-4161-B72F-30323CFB36E8}" type="presParOf" srcId="{78BC89CC-9AC7-403F-B9FA-AF8A4881738B}" destId="{F8C90A4F-EE58-46CC-8696-69E88BFB7BE9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03A7A9C-5C08-4674-AC0A-749584AA3D2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1D33DF-5F67-4AA5-8984-9E6F7FAA19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Developed a unified health tracking dashboard within a short timeline.</a:t>
          </a:r>
          <a:endParaRPr lang="en-US"/>
        </a:p>
      </dgm:t>
    </dgm:pt>
    <dgm:pt modelId="{9F8F32BE-EF44-42A2-AB85-EBE8B678D9E8}" cxnId="{A000BC37-22BE-4758-B6FB-1AE43634EEE9}" type="parTrans">
      <dgm:prSet/>
      <dgm:spPr/>
      <dgm:t>
        <a:bodyPr/>
        <a:lstStyle/>
        <a:p>
          <a:endParaRPr lang="en-US"/>
        </a:p>
      </dgm:t>
    </dgm:pt>
    <dgm:pt modelId="{AD75CE35-A9E7-4375-B575-10DF05FAD692}" cxnId="{A000BC37-22BE-4758-B6FB-1AE43634EEE9}" type="sibTrans">
      <dgm:prSet/>
      <dgm:spPr/>
      <dgm:t>
        <a:bodyPr/>
        <a:lstStyle/>
        <a:p>
          <a:endParaRPr lang="en-US"/>
        </a:p>
      </dgm:t>
    </dgm:pt>
    <dgm:pt modelId="{8784D3C6-0134-49D3-AF51-95ECA58A15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Successfully implemented advanced AI features.</a:t>
          </a:r>
          <a:endParaRPr lang="en-US"/>
        </a:p>
      </dgm:t>
    </dgm:pt>
    <dgm:pt modelId="{F4724315-3328-4046-8B94-42A6DD043AE6}" cxnId="{94CA7704-ED3B-49F1-8B92-1C4B83AE03F9}" type="parTrans">
      <dgm:prSet/>
      <dgm:spPr/>
      <dgm:t>
        <a:bodyPr/>
        <a:lstStyle/>
        <a:p>
          <a:endParaRPr lang="en-US"/>
        </a:p>
      </dgm:t>
    </dgm:pt>
    <dgm:pt modelId="{2D741F4E-A6E1-4664-B17D-6B8D0E162275}" cxnId="{94CA7704-ED3B-49F1-8B92-1C4B83AE03F9}" type="sibTrans">
      <dgm:prSet/>
      <dgm:spPr/>
      <dgm:t>
        <a:bodyPr/>
        <a:lstStyle/>
        <a:p>
          <a:endParaRPr lang="en-US"/>
        </a:p>
      </dgm:t>
    </dgm:pt>
    <dgm:pt modelId="{E57B0D3C-2CBE-49C2-89A8-9AD513B489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Positive feedback from user testing, highlighting its intuitive design and functionality.</a:t>
          </a:r>
          <a:endParaRPr lang="en-US"/>
        </a:p>
      </dgm:t>
    </dgm:pt>
    <dgm:pt modelId="{4F0E129C-CFA2-49C6-8B0A-004A0CAC66E9}" cxnId="{58D12D6C-1621-41CF-8D40-1911E64CD4E0}" type="parTrans">
      <dgm:prSet/>
      <dgm:spPr/>
      <dgm:t>
        <a:bodyPr/>
        <a:lstStyle/>
        <a:p>
          <a:endParaRPr lang="en-US"/>
        </a:p>
      </dgm:t>
    </dgm:pt>
    <dgm:pt modelId="{CFBCB89E-F153-45E4-A77C-C4BF61A302ED}" cxnId="{58D12D6C-1621-41CF-8D40-1911E64CD4E0}" type="sibTrans">
      <dgm:prSet/>
      <dgm:spPr/>
      <dgm:t>
        <a:bodyPr/>
        <a:lstStyle/>
        <a:p>
          <a:endParaRPr lang="en-US"/>
        </a:p>
      </dgm:t>
    </dgm:pt>
    <dgm:pt modelId="{9E6693CB-D8AA-4439-B37D-D15061E69949}" type="pres">
      <dgm:prSet presAssocID="{403A7A9C-5C08-4674-AC0A-749584AA3D25}" presName="root" presStyleCnt="0">
        <dgm:presLayoutVars>
          <dgm:dir/>
          <dgm:resizeHandles val="exact"/>
        </dgm:presLayoutVars>
      </dgm:prSet>
      <dgm:spPr/>
    </dgm:pt>
    <dgm:pt modelId="{2B0BF681-31F0-4BDA-96A2-50BB70C5589B}" type="pres">
      <dgm:prSet presAssocID="{871D33DF-5F67-4AA5-8984-9E6F7FAA191F}" presName="compNode" presStyleCnt="0"/>
      <dgm:spPr/>
    </dgm:pt>
    <dgm:pt modelId="{F9910D32-41A3-49BA-AEC7-9368DE98F727}" type="pres">
      <dgm:prSet presAssocID="{871D33DF-5F67-4AA5-8984-9E6F7FAA191F}" presName="bgRect" presStyleLbl="bgShp" presStyleIdx="0" presStyleCnt="3"/>
      <dgm:spPr>
        <a:noFill/>
      </dgm:spPr>
    </dgm:pt>
    <dgm:pt modelId="{AA435B2B-78D5-465D-88EC-888838E58460}" type="pres">
      <dgm:prSet presAssocID="{871D33DF-5F67-4AA5-8984-9E6F7FAA19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5CCE8501-FFD7-45B1-A497-27AB28ADD251}" type="pres">
      <dgm:prSet presAssocID="{871D33DF-5F67-4AA5-8984-9E6F7FAA191F}" presName="spaceRect" presStyleCnt="0"/>
      <dgm:spPr/>
    </dgm:pt>
    <dgm:pt modelId="{708566F5-F2C4-44A6-BF40-230800107982}" type="pres">
      <dgm:prSet presAssocID="{871D33DF-5F67-4AA5-8984-9E6F7FAA191F}" presName="parTx" presStyleLbl="revTx" presStyleIdx="0" presStyleCnt="3">
        <dgm:presLayoutVars>
          <dgm:chMax val="0"/>
          <dgm:chPref val="0"/>
        </dgm:presLayoutVars>
      </dgm:prSet>
      <dgm:spPr/>
    </dgm:pt>
    <dgm:pt modelId="{9047B868-5D8F-4AC9-85B5-DBA15C7C172E}" type="pres">
      <dgm:prSet presAssocID="{AD75CE35-A9E7-4375-B575-10DF05FAD692}" presName="sibTrans" presStyleCnt="0"/>
      <dgm:spPr/>
    </dgm:pt>
    <dgm:pt modelId="{89B1B7F5-8FCC-4759-8144-0D4B030564B4}" type="pres">
      <dgm:prSet presAssocID="{8784D3C6-0134-49D3-AF51-95ECA58A156D}" presName="compNode" presStyleCnt="0"/>
      <dgm:spPr/>
    </dgm:pt>
    <dgm:pt modelId="{AE5F7BF4-8809-4888-A202-40A3D04AA398}" type="pres">
      <dgm:prSet presAssocID="{8784D3C6-0134-49D3-AF51-95ECA58A156D}" presName="bgRect" presStyleLbl="bgShp" presStyleIdx="1" presStyleCnt="3"/>
      <dgm:spPr>
        <a:noFill/>
      </dgm:spPr>
    </dgm:pt>
    <dgm:pt modelId="{C0B95546-D67A-4467-BB11-CBB05613E6D3}" type="pres">
      <dgm:prSet presAssocID="{8784D3C6-0134-49D3-AF51-95ECA58A15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A240CF8F-900C-4D6E-9D63-AE2E8F5D40B1}" type="pres">
      <dgm:prSet presAssocID="{8784D3C6-0134-49D3-AF51-95ECA58A156D}" presName="spaceRect" presStyleCnt="0"/>
      <dgm:spPr/>
    </dgm:pt>
    <dgm:pt modelId="{FC4B292A-8232-4A37-B00C-36EA513BD06B}" type="pres">
      <dgm:prSet presAssocID="{8784D3C6-0134-49D3-AF51-95ECA58A156D}" presName="parTx" presStyleLbl="revTx" presStyleIdx="1" presStyleCnt="3">
        <dgm:presLayoutVars>
          <dgm:chMax val="0"/>
          <dgm:chPref val="0"/>
        </dgm:presLayoutVars>
      </dgm:prSet>
      <dgm:spPr/>
    </dgm:pt>
    <dgm:pt modelId="{DCE61730-C2AE-4591-A682-46A843F073D0}" type="pres">
      <dgm:prSet presAssocID="{2D741F4E-A6E1-4664-B17D-6B8D0E162275}" presName="sibTrans" presStyleCnt="0"/>
      <dgm:spPr/>
    </dgm:pt>
    <dgm:pt modelId="{41DEB36C-E6D5-4545-8D1D-7721BA1EEB7D}" type="pres">
      <dgm:prSet presAssocID="{E57B0D3C-2CBE-49C2-89A8-9AD513B4894D}" presName="compNode" presStyleCnt="0"/>
      <dgm:spPr/>
    </dgm:pt>
    <dgm:pt modelId="{9B43ACDE-7C82-470A-A68B-E4B2C20D054F}" type="pres">
      <dgm:prSet presAssocID="{E57B0D3C-2CBE-49C2-89A8-9AD513B4894D}" presName="bgRect" presStyleLbl="bgShp" presStyleIdx="2" presStyleCnt="3"/>
      <dgm:spPr>
        <a:noFill/>
      </dgm:spPr>
    </dgm:pt>
    <dgm:pt modelId="{6863584E-0C0E-4D2D-BFBF-A1EC00F088CD}" type="pres">
      <dgm:prSet presAssocID="{E57B0D3C-2CBE-49C2-89A8-9AD513B489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092F9C11-52A1-4CA5-86CA-2AF5D681833B}" type="pres">
      <dgm:prSet presAssocID="{E57B0D3C-2CBE-49C2-89A8-9AD513B4894D}" presName="spaceRect" presStyleCnt="0"/>
      <dgm:spPr/>
    </dgm:pt>
    <dgm:pt modelId="{5CD416D2-2AAE-4DBA-90EF-C5E5A961F751}" type="pres">
      <dgm:prSet presAssocID="{E57B0D3C-2CBE-49C2-89A8-9AD513B4894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4CA7704-ED3B-49F1-8B92-1C4B83AE03F9}" srcId="{403A7A9C-5C08-4674-AC0A-749584AA3D25}" destId="{8784D3C6-0134-49D3-AF51-95ECA58A156D}" srcOrd="1" destOrd="0" parTransId="{F4724315-3328-4046-8B94-42A6DD043AE6}" sibTransId="{2D741F4E-A6E1-4664-B17D-6B8D0E162275}"/>
    <dgm:cxn modelId="{56DB650E-310B-4505-B687-4DC8D0C58AD9}" type="presOf" srcId="{E57B0D3C-2CBE-49C2-89A8-9AD513B4894D}" destId="{5CD416D2-2AAE-4DBA-90EF-C5E5A961F751}" srcOrd="0" destOrd="0" presId="urn:microsoft.com/office/officeart/2018/2/layout/IconVerticalSolidList"/>
    <dgm:cxn modelId="{E5565B29-A256-4CDE-99EF-7733DCB4FBF8}" type="presOf" srcId="{8784D3C6-0134-49D3-AF51-95ECA58A156D}" destId="{FC4B292A-8232-4A37-B00C-36EA513BD06B}" srcOrd="0" destOrd="0" presId="urn:microsoft.com/office/officeart/2018/2/layout/IconVerticalSolidList"/>
    <dgm:cxn modelId="{A000BC37-22BE-4758-B6FB-1AE43634EEE9}" srcId="{403A7A9C-5C08-4674-AC0A-749584AA3D25}" destId="{871D33DF-5F67-4AA5-8984-9E6F7FAA191F}" srcOrd="0" destOrd="0" parTransId="{9F8F32BE-EF44-42A2-AB85-EBE8B678D9E8}" sibTransId="{AD75CE35-A9E7-4375-B575-10DF05FAD692}"/>
    <dgm:cxn modelId="{58D12D6C-1621-41CF-8D40-1911E64CD4E0}" srcId="{403A7A9C-5C08-4674-AC0A-749584AA3D25}" destId="{E57B0D3C-2CBE-49C2-89A8-9AD513B4894D}" srcOrd="2" destOrd="0" parTransId="{4F0E129C-CFA2-49C6-8B0A-004A0CAC66E9}" sibTransId="{CFBCB89E-F153-45E4-A77C-C4BF61A302ED}"/>
    <dgm:cxn modelId="{68C810BF-FFD7-4BA3-B355-5EF30A562EF6}" type="presOf" srcId="{871D33DF-5F67-4AA5-8984-9E6F7FAA191F}" destId="{708566F5-F2C4-44A6-BF40-230800107982}" srcOrd="0" destOrd="0" presId="urn:microsoft.com/office/officeart/2018/2/layout/IconVerticalSolidList"/>
    <dgm:cxn modelId="{D795B8D9-064B-4468-A09C-DC21CEB7E30F}" type="presOf" srcId="{403A7A9C-5C08-4674-AC0A-749584AA3D25}" destId="{9E6693CB-D8AA-4439-B37D-D15061E69949}" srcOrd="0" destOrd="0" presId="urn:microsoft.com/office/officeart/2018/2/layout/IconVerticalSolidList"/>
    <dgm:cxn modelId="{916FEBED-266A-4E3E-A2AD-F5AE6521C7FB}" type="presParOf" srcId="{9E6693CB-D8AA-4439-B37D-D15061E69949}" destId="{2B0BF681-31F0-4BDA-96A2-50BB70C5589B}" srcOrd="0" destOrd="0" presId="urn:microsoft.com/office/officeart/2018/2/layout/IconVerticalSolidList"/>
    <dgm:cxn modelId="{30C5A59B-208D-46F6-B479-11C4ED2733F6}" type="presParOf" srcId="{2B0BF681-31F0-4BDA-96A2-50BB70C5589B}" destId="{F9910D32-41A3-49BA-AEC7-9368DE98F727}" srcOrd="0" destOrd="0" presId="urn:microsoft.com/office/officeart/2018/2/layout/IconVerticalSolidList"/>
    <dgm:cxn modelId="{23332611-9F4B-4E32-A4DB-7DC0D4EFD32B}" type="presParOf" srcId="{2B0BF681-31F0-4BDA-96A2-50BB70C5589B}" destId="{AA435B2B-78D5-465D-88EC-888838E58460}" srcOrd="1" destOrd="0" presId="urn:microsoft.com/office/officeart/2018/2/layout/IconVerticalSolidList"/>
    <dgm:cxn modelId="{D6DF37EF-CB2E-460C-9F3D-D682E161918C}" type="presParOf" srcId="{2B0BF681-31F0-4BDA-96A2-50BB70C5589B}" destId="{5CCE8501-FFD7-45B1-A497-27AB28ADD251}" srcOrd="2" destOrd="0" presId="urn:microsoft.com/office/officeart/2018/2/layout/IconVerticalSolidList"/>
    <dgm:cxn modelId="{21707093-CC15-4ADD-BE7F-C3540627BEC5}" type="presParOf" srcId="{2B0BF681-31F0-4BDA-96A2-50BB70C5589B}" destId="{708566F5-F2C4-44A6-BF40-230800107982}" srcOrd="3" destOrd="0" presId="urn:microsoft.com/office/officeart/2018/2/layout/IconVerticalSolidList"/>
    <dgm:cxn modelId="{96E6A4A1-EB8F-47CB-A72D-5490D0FFBEF7}" type="presParOf" srcId="{9E6693CB-D8AA-4439-B37D-D15061E69949}" destId="{9047B868-5D8F-4AC9-85B5-DBA15C7C172E}" srcOrd="1" destOrd="0" presId="urn:microsoft.com/office/officeart/2018/2/layout/IconVerticalSolidList"/>
    <dgm:cxn modelId="{A6365645-7968-4D87-BC93-88FFF339E640}" type="presParOf" srcId="{9E6693CB-D8AA-4439-B37D-D15061E69949}" destId="{89B1B7F5-8FCC-4759-8144-0D4B030564B4}" srcOrd="2" destOrd="0" presId="urn:microsoft.com/office/officeart/2018/2/layout/IconVerticalSolidList"/>
    <dgm:cxn modelId="{D5F30FF4-013C-4036-9629-44C74637D9D7}" type="presParOf" srcId="{89B1B7F5-8FCC-4759-8144-0D4B030564B4}" destId="{AE5F7BF4-8809-4888-A202-40A3D04AA398}" srcOrd="0" destOrd="0" presId="urn:microsoft.com/office/officeart/2018/2/layout/IconVerticalSolidList"/>
    <dgm:cxn modelId="{F6B624D0-2021-49F5-9217-71499A0A6ACF}" type="presParOf" srcId="{89B1B7F5-8FCC-4759-8144-0D4B030564B4}" destId="{C0B95546-D67A-4467-BB11-CBB05613E6D3}" srcOrd="1" destOrd="0" presId="urn:microsoft.com/office/officeart/2018/2/layout/IconVerticalSolidList"/>
    <dgm:cxn modelId="{CDBE99C8-74CA-4A5A-AFD3-262D5310F51F}" type="presParOf" srcId="{89B1B7F5-8FCC-4759-8144-0D4B030564B4}" destId="{A240CF8F-900C-4D6E-9D63-AE2E8F5D40B1}" srcOrd="2" destOrd="0" presId="urn:microsoft.com/office/officeart/2018/2/layout/IconVerticalSolidList"/>
    <dgm:cxn modelId="{58D0E2C5-D06D-4D40-AF60-67FF53C5E5DA}" type="presParOf" srcId="{89B1B7F5-8FCC-4759-8144-0D4B030564B4}" destId="{FC4B292A-8232-4A37-B00C-36EA513BD06B}" srcOrd="3" destOrd="0" presId="urn:microsoft.com/office/officeart/2018/2/layout/IconVerticalSolidList"/>
    <dgm:cxn modelId="{6C438B28-6F58-41D7-B620-13F1CCC4AA52}" type="presParOf" srcId="{9E6693CB-D8AA-4439-B37D-D15061E69949}" destId="{DCE61730-C2AE-4591-A682-46A843F073D0}" srcOrd="3" destOrd="0" presId="urn:microsoft.com/office/officeart/2018/2/layout/IconVerticalSolidList"/>
    <dgm:cxn modelId="{33C9CD1C-5B67-4D85-A1FC-514223B9EB5F}" type="presParOf" srcId="{9E6693CB-D8AA-4439-B37D-D15061E69949}" destId="{41DEB36C-E6D5-4545-8D1D-7721BA1EEB7D}" srcOrd="4" destOrd="0" presId="urn:microsoft.com/office/officeart/2018/2/layout/IconVerticalSolidList"/>
    <dgm:cxn modelId="{82BFF286-3E0D-422F-B7D4-DEF556629B8C}" type="presParOf" srcId="{41DEB36C-E6D5-4545-8D1D-7721BA1EEB7D}" destId="{9B43ACDE-7C82-470A-A68B-E4B2C20D054F}" srcOrd="0" destOrd="0" presId="urn:microsoft.com/office/officeart/2018/2/layout/IconVerticalSolidList"/>
    <dgm:cxn modelId="{33BDF9CF-49C0-4879-979A-2F125AB670BE}" type="presParOf" srcId="{41DEB36C-E6D5-4545-8D1D-7721BA1EEB7D}" destId="{6863584E-0C0E-4D2D-BFBF-A1EC00F088CD}" srcOrd="1" destOrd="0" presId="urn:microsoft.com/office/officeart/2018/2/layout/IconVerticalSolidList"/>
    <dgm:cxn modelId="{2E28105F-8A26-4A0B-8F23-B018C9F901F5}" type="presParOf" srcId="{41DEB36C-E6D5-4545-8D1D-7721BA1EEB7D}" destId="{092F9C11-52A1-4CA5-86CA-2AF5D681833B}" srcOrd="2" destOrd="0" presId="urn:microsoft.com/office/officeart/2018/2/layout/IconVerticalSolidList"/>
    <dgm:cxn modelId="{86C54547-A8BC-4D9B-B33A-E5DD01E8BFD7}" type="presParOf" srcId="{41DEB36C-E6D5-4545-8D1D-7721BA1EEB7D}" destId="{5CD416D2-2AAE-4DBA-90EF-C5E5A961F7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5072082" cy="3560260"/>
        <a:chOff x="0" y="0"/>
        <a:chExt cx="5072082" cy="3560260"/>
      </a:xfrm>
    </dsp:grpSpPr>
    <dsp:sp modelId="{43F9150D-541B-4274-9F5E-F85183FD4DB1}">
      <dsp:nvSpPr>
        <dsp:cNvPr id="3" name="Rounded Rectangle 2"/>
        <dsp:cNvSpPr/>
      </dsp:nvSpPr>
      <dsp:spPr bwMode="white">
        <a:xfrm>
          <a:off x="0" y="0"/>
          <a:ext cx="5072082" cy="749528"/>
        </a:xfrm>
        <a:prstGeom prst="roundRect">
          <a:avLst>
            <a:gd name="adj" fmla="val 10000"/>
          </a:avLst>
        </a:prstGeom>
        <a:noFill/>
      </dsp:spPr>
      <dsp:style>
        <a:lnRef idx="0">
          <a:schemeClr val="dk1"/>
        </a:lnRef>
        <a:fillRef idx="1">
          <a:schemeClr val="accent2">
            <a:tint val="40000"/>
          </a:schemeClr>
        </a:fillRef>
        <a:effectRef idx="0">
          <a:scrgbClr r="0" g="0" b="0"/>
        </a:effectRef>
        <a:fontRef idx="minor"/>
      </dsp:style>
      <dsp:txXfrm>
        <a:off x="0" y="0"/>
        <a:ext cx="5072082" cy="749528"/>
      </dsp:txXfrm>
    </dsp:sp>
    <dsp:sp modelId="{B5634EF2-D2F3-4B30-8BC4-4ABFE91ECA6D}">
      <dsp:nvSpPr>
        <dsp:cNvPr id="4" name="Rectangles 3"/>
        <dsp:cNvSpPr/>
      </dsp:nvSpPr>
      <dsp:spPr bwMode="white">
        <a:xfrm>
          <a:off x="226732" y="168644"/>
          <a:ext cx="412241" cy="412241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226732" y="168644"/>
        <a:ext cx="412241" cy="412241"/>
      </dsp:txXfrm>
    </dsp:sp>
    <dsp:sp modelId="{9AE392CC-8CD6-4EAD-9073-1A8B18C5F04F}">
      <dsp:nvSpPr>
        <dsp:cNvPr id="5" name="Rectangles 4"/>
        <dsp:cNvSpPr/>
      </dsp:nvSpPr>
      <dsp:spPr bwMode="white">
        <a:xfrm>
          <a:off x="865705" y="0"/>
          <a:ext cx="4206377" cy="74952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9325" tIns="79325" rIns="79325" bIns="79325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baseline="0" dirty="0">
              <a:solidFill>
                <a:schemeClr val="tx1"/>
              </a:solidFill>
            </a:rPr>
            <a:t>Lack of an all-in-one health management dashboard.</a:t>
          </a:r>
          <a:endParaRPr lang="en-US" dirty="0">
            <a:solidFill>
              <a:schemeClr val="tx1"/>
            </a:solidFill>
          </a:endParaRPr>
        </a:p>
      </dsp:txBody>
      <dsp:txXfrm>
        <a:off x="865705" y="0"/>
        <a:ext cx="4206377" cy="749528"/>
      </dsp:txXfrm>
    </dsp:sp>
    <dsp:sp modelId="{699513D7-A231-4A8B-B337-66A027C79D4F}">
      <dsp:nvSpPr>
        <dsp:cNvPr id="6" name="Rounded Rectangle 5"/>
        <dsp:cNvSpPr/>
      </dsp:nvSpPr>
      <dsp:spPr bwMode="white">
        <a:xfrm>
          <a:off x="0" y="936911"/>
          <a:ext cx="5072082" cy="749528"/>
        </a:xfrm>
        <a:prstGeom prst="roundRect">
          <a:avLst>
            <a:gd name="adj" fmla="val 10000"/>
          </a:avLst>
        </a:prstGeom>
        <a:noFill/>
      </dsp:spPr>
      <dsp:style>
        <a:lnRef idx="0">
          <a:schemeClr val="dk1"/>
        </a:lnRef>
        <a:fillRef idx="1">
          <a:schemeClr val="accent2">
            <a:tint val="40000"/>
          </a:schemeClr>
        </a:fillRef>
        <a:effectRef idx="0">
          <a:scrgbClr r="0" g="0" b="0"/>
        </a:effectRef>
        <a:fontRef idx="minor"/>
      </dsp:style>
      <dsp:txXfrm>
        <a:off x="0" y="936911"/>
        <a:ext cx="5072082" cy="749528"/>
      </dsp:txXfrm>
    </dsp:sp>
    <dsp:sp modelId="{E4984C3B-2A05-445C-9FF5-309274644796}">
      <dsp:nvSpPr>
        <dsp:cNvPr id="7" name="Rectangles 6"/>
        <dsp:cNvSpPr/>
      </dsp:nvSpPr>
      <dsp:spPr bwMode="white">
        <a:xfrm>
          <a:off x="226732" y="1105554"/>
          <a:ext cx="412241" cy="412241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226732" y="1105554"/>
        <a:ext cx="412241" cy="412241"/>
      </dsp:txXfrm>
    </dsp:sp>
    <dsp:sp modelId="{83BF4595-D553-47AF-8985-B35844C57D32}">
      <dsp:nvSpPr>
        <dsp:cNvPr id="8" name="Rectangles 7"/>
        <dsp:cNvSpPr/>
      </dsp:nvSpPr>
      <dsp:spPr bwMode="white">
        <a:xfrm>
          <a:off x="865705" y="936911"/>
          <a:ext cx="4206377" cy="74952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9325" tIns="79325" rIns="79325" bIns="79325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baseline="0" dirty="0">
              <a:solidFill>
                <a:schemeClr val="tx1"/>
              </a:solidFill>
            </a:rPr>
            <a:t>Limited integration with Google Fit for real-time updates.</a:t>
          </a:r>
          <a:endParaRPr lang="en-US" dirty="0">
            <a:solidFill>
              <a:schemeClr val="tx1"/>
            </a:solidFill>
          </a:endParaRPr>
        </a:p>
      </dsp:txBody>
      <dsp:txXfrm>
        <a:off x="865705" y="936911"/>
        <a:ext cx="4206377" cy="749528"/>
      </dsp:txXfrm>
    </dsp:sp>
    <dsp:sp modelId="{76D1A385-9A0C-4EA8-8BE2-9F49A4538994}">
      <dsp:nvSpPr>
        <dsp:cNvPr id="9" name="Rounded Rectangle 8"/>
        <dsp:cNvSpPr/>
      </dsp:nvSpPr>
      <dsp:spPr bwMode="white">
        <a:xfrm>
          <a:off x="0" y="1873821"/>
          <a:ext cx="5072082" cy="749528"/>
        </a:xfrm>
        <a:prstGeom prst="roundRect">
          <a:avLst>
            <a:gd name="adj" fmla="val 10000"/>
          </a:avLst>
        </a:prstGeom>
        <a:noFill/>
      </dsp:spPr>
      <dsp:style>
        <a:lnRef idx="0">
          <a:schemeClr val="dk1"/>
        </a:lnRef>
        <a:fillRef idx="1">
          <a:schemeClr val="accent2">
            <a:tint val="40000"/>
          </a:schemeClr>
        </a:fillRef>
        <a:effectRef idx="0">
          <a:scrgbClr r="0" g="0" b="0"/>
        </a:effectRef>
        <a:fontRef idx="minor"/>
      </dsp:style>
      <dsp:txXfrm>
        <a:off x="0" y="1873821"/>
        <a:ext cx="5072082" cy="749528"/>
      </dsp:txXfrm>
    </dsp:sp>
    <dsp:sp modelId="{80B9CFDF-B554-4827-8914-7106FB12A7AC}">
      <dsp:nvSpPr>
        <dsp:cNvPr id="10" name="Rectangles 9"/>
        <dsp:cNvSpPr/>
      </dsp:nvSpPr>
      <dsp:spPr bwMode="white">
        <a:xfrm>
          <a:off x="226732" y="2042465"/>
          <a:ext cx="412241" cy="412241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226732" y="2042465"/>
        <a:ext cx="412241" cy="412241"/>
      </dsp:txXfrm>
    </dsp:sp>
    <dsp:sp modelId="{D5AA8BBB-A43A-4A8D-AFA6-4901B49FA600}">
      <dsp:nvSpPr>
        <dsp:cNvPr id="11" name="Rectangles 10"/>
        <dsp:cNvSpPr/>
      </dsp:nvSpPr>
      <dsp:spPr bwMode="white">
        <a:xfrm>
          <a:off x="865705" y="1873821"/>
          <a:ext cx="4206377" cy="74952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9325" tIns="79325" rIns="79325" bIns="79325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baseline="0" dirty="0">
              <a:solidFill>
                <a:schemeClr val="tx1"/>
              </a:solidFill>
            </a:rPr>
            <a:t>Absence of image-based calorie counting features.</a:t>
          </a:r>
          <a:endParaRPr lang="en-US" dirty="0">
            <a:solidFill>
              <a:schemeClr val="tx1"/>
            </a:solidFill>
          </a:endParaRPr>
        </a:p>
      </dsp:txBody>
      <dsp:txXfrm>
        <a:off x="865705" y="1873821"/>
        <a:ext cx="4206377" cy="749528"/>
      </dsp:txXfrm>
    </dsp:sp>
    <dsp:sp modelId="{F1B2CD6F-68A4-4C7B-8F06-42A77778BF04}">
      <dsp:nvSpPr>
        <dsp:cNvPr id="12" name="Rounded Rectangle 11"/>
        <dsp:cNvSpPr/>
      </dsp:nvSpPr>
      <dsp:spPr bwMode="white">
        <a:xfrm>
          <a:off x="0" y="2810732"/>
          <a:ext cx="5072082" cy="749528"/>
        </a:xfrm>
        <a:prstGeom prst="roundRect">
          <a:avLst>
            <a:gd name="adj" fmla="val 10000"/>
          </a:avLst>
        </a:prstGeom>
        <a:noFill/>
      </dsp:spPr>
      <dsp:style>
        <a:lnRef idx="0">
          <a:schemeClr val="dk1"/>
        </a:lnRef>
        <a:fillRef idx="1">
          <a:schemeClr val="accent2">
            <a:tint val="40000"/>
          </a:schemeClr>
        </a:fillRef>
        <a:effectRef idx="0">
          <a:scrgbClr r="0" g="0" b="0"/>
        </a:effectRef>
        <a:fontRef idx="minor"/>
      </dsp:style>
      <dsp:txXfrm>
        <a:off x="0" y="2810732"/>
        <a:ext cx="5072082" cy="749528"/>
      </dsp:txXfrm>
    </dsp:sp>
    <dsp:sp modelId="{4B160DFC-F9E7-4897-9A14-7499A646341B}">
      <dsp:nvSpPr>
        <dsp:cNvPr id="13" name="Rectangles 12"/>
        <dsp:cNvSpPr/>
      </dsp:nvSpPr>
      <dsp:spPr bwMode="white">
        <a:xfrm>
          <a:off x="226732" y="2979375"/>
          <a:ext cx="412241" cy="412241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Xfrm>
        <a:off x="226732" y="2979375"/>
        <a:ext cx="412241" cy="412241"/>
      </dsp:txXfrm>
    </dsp:sp>
    <dsp:sp modelId="{CE55E484-DEED-430C-9706-2707153CC7B0}">
      <dsp:nvSpPr>
        <dsp:cNvPr id="14" name="Rectangles 13"/>
        <dsp:cNvSpPr/>
      </dsp:nvSpPr>
      <dsp:spPr bwMode="white">
        <a:xfrm>
          <a:off x="865705" y="2810732"/>
          <a:ext cx="4206377" cy="74952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9325" tIns="79325" rIns="79325" bIns="79325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baseline="0">
              <a:solidFill>
                <a:schemeClr val="tx1"/>
              </a:solidFill>
            </a:rPr>
            <a:t>Lack of AI-driven personalized exercise and diet recommendations tailored to users.</a:t>
          </a:r>
          <a:endParaRPr lang="en-US">
            <a:solidFill>
              <a:schemeClr val="tx1"/>
            </a:solidFill>
          </a:endParaRPr>
        </a:p>
      </dsp:txBody>
      <dsp:txXfrm>
        <a:off x="865705" y="2810732"/>
        <a:ext cx="4206377" cy="749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754725" cy="3560260"/>
        <a:chOff x="0" y="0"/>
        <a:chExt cx="4754725" cy="3560260"/>
      </a:xfrm>
    </dsp:grpSpPr>
    <dsp:sp modelId="{CB4D4A24-69EF-400C-BE3C-6D2B56C3CAB9}">
      <dsp:nvSpPr>
        <dsp:cNvPr id="3" name="Rounded Rectangle 2"/>
        <dsp:cNvSpPr/>
      </dsp:nvSpPr>
      <dsp:spPr bwMode="white">
        <a:xfrm>
          <a:off x="0" y="0"/>
          <a:ext cx="4754725" cy="749528"/>
        </a:xfrm>
        <a:prstGeom prst="roundRect">
          <a:avLst>
            <a:gd name="adj" fmla="val 10000"/>
          </a:avLst>
        </a:prstGeom>
        <a:noFill/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0"/>
        <a:ext cx="4754725" cy="749528"/>
      </dsp:txXfrm>
    </dsp:sp>
    <dsp:sp modelId="{A967D1C8-670E-48EF-B521-89068FEFB09B}">
      <dsp:nvSpPr>
        <dsp:cNvPr id="4" name="Rectangles 3"/>
        <dsp:cNvSpPr/>
      </dsp:nvSpPr>
      <dsp:spPr bwMode="white">
        <a:xfrm>
          <a:off x="226732" y="168644"/>
          <a:ext cx="412241" cy="412241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26732" y="168644"/>
        <a:ext cx="412241" cy="412241"/>
      </dsp:txXfrm>
    </dsp:sp>
    <dsp:sp modelId="{8DD1F0A1-F335-4CE1-B560-DF99C38E0E5A}">
      <dsp:nvSpPr>
        <dsp:cNvPr id="5" name="Rectangles 4"/>
        <dsp:cNvSpPr/>
      </dsp:nvSpPr>
      <dsp:spPr bwMode="white">
        <a:xfrm>
          <a:off x="865705" y="0"/>
          <a:ext cx="3889020" cy="74952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9325" tIns="79325" rIns="79325" bIns="79325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baseline="0">
              <a:solidFill>
                <a:schemeClr val="tx1"/>
              </a:solidFill>
            </a:rPr>
            <a:t>Develop a user-friendly health dashboard.</a:t>
          </a:r>
          <a:endParaRPr lang="en-US">
            <a:solidFill>
              <a:schemeClr val="tx1"/>
            </a:solidFill>
          </a:endParaRPr>
        </a:p>
      </dsp:txBody>
      <dsp:txXfrm>
        <a:off x="865705" y="0"/>
        <a:ext cx="3889020" cy="749528"/>
      </dsp:txXfrm>
    </dsp:sp>
    <dsp:sp modelId="{0469F9ED-514D-4296-BDB4-BC066CFC8ABD}">
      <dsp:nvSpPr>
        <dsp:cNvPr id="6" name="Rounded Rectangle 5"/>
        <dsp:cNvSpPr/>
      </dsp:nvSpPr>
      <dsp:spPr bwMode="white">
        <a:xfrm>
          <a:off x="0" y="936911"/>
          <a:ext cx="4754725" cy="749528"/>
        </a:xfrm>
        <a:prstGeom prst="roundRect">
          <a:avLst>
            <a:gd name="adj" fmla="val 10000"/>
          </a:avLst>
        </a:prstGeom>
        <a:noFill/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936911"/>
        <a:ext cx="4754725" cy="749528"/>
      </dsp:txXfrm>
    </dsp:sp>
    <dsp:sp modelId="{B1468A2A-CE6D-4CA5-9E74-1B66BD31C065}">
      <dsp:nvSpPr>
        <dsp:cNvPr id="7" name="Rectangles 6"/>
        <dsp:cNvSpPr/>
      </dsp:nvSpPr>
      <dsp:spPr bwMode="white">
        <a:xfrm>
          <a:off x="226732" y="1105554"/>
          <a:ext cx="412241" cy="412241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26732" y="1105554"/>
        <a:ext cx="412241" cy="412241"/>
      </dsp:txXfrm>
    </dsp:sp>
    <dsp:sp modelId="{C64F9753-7F1B-4067-BB3F-DEE4259E5523}">
      <dsp:nvSpPr>
        <dsp:cNvPr id="8" name="Rectangles 7"/>
        <dsp:cNvSpPr/>
      </dsp:nvSpPr>
      <dsp:spPr bwMode="white">
        <a:xfrm>
          <a:off x="865705" y="936911"/>
          <a:ext cx="3889020" cy="74952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9325" tIns="79325" rIns="79325" bIns="79325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baseline="0">
              <a:solidFill>
                <a:schemeClr val="tx1"/>
              </a:solidFill>
            </a:rPr>
            <a:t>Integrate real-time data updates via Google Fit.</a:t>
          </a:r>
          <a:endParaRPr lang="en-US">
            <a:solidFill>
              <a:schemeClr val="tx1"/>
            </a:solidFill>
          </a:endParaRPr>
        </a:p>
      </dsp:txBody>
      <dsp:txXfrm>
        <a:off x="865705" y="936911"/>
        <a:ext cx="3889020" cy="749528"/>
      </dsp:txXfrm>
    </dsp:sp>
    <dsp:sp modelId="{97B9F663-13A1-4034-8FA5-E4AA44D1E7B2}">
      <dsp:nvSpPr>
        <dsp:cNvPr id="9" name="Rounded Rectangle 8"/>
        <dsp:cNvSpPr/>
      </dsp:nvSpPr>
      <dsp:spPr bwMode="white">
        <a:xfrm>
          <a:off x="0" y="1873821"/>
          <a:ext cx="4754725" cy="749528"/>
        </a:xfrm>
        <a:prstGeom prst="roundRect">
          <a:avLst>
            <a:gd name="adj" fmla="val 10000"/>
          </a:avLst>
        </a:prstGeom>
        <a:noFill/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1873821"/>
        <a:ext cx="4754725" cy="749528"/>
      </dsp:txXfrm>
    </dsp:sp>
    <dsp:sp modelId="{76E836F2-FCF7-4FF2-8D91-FFAF07D30B83}">
      <dsp:nvSpPr>
        <dsp:cNvPr id="10" name="Rectangles 9"/>
        <dsp:cNvSpPr/>
      </dsp:nvSpPr>
      <dsp:spPr bwMode="white">
        <a:xfrm>
          <a:off x="226732" y="2042465"/>
          <a:ext cx="412241" cy="412241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26732" y="2042465"/>
        <a:ext cx="412241" cy="412241"/>
      </dsp:txXfrm>
    </dsp:sp>
    <dsp:sp modelId="{DDCF0FDB-05AA-4CED-B733-E64070B987FE}">
      <dsp:nvSpPr>
        <dsp:cNvPr id="11" name="Rectangles 10"/>
        <dsp:cNvSpPr/>
      </dsp:nvSpPr>
      <dsp:spPr bwMode="white">
        <a:xfrm>
          <a:off x="865705" y="1873821"/>
          <a:ext cx="3889020" cy="74952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9325" tIns="79325" rIns="79325" bIns="79325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baseline="0">
              <a:solidFill>
                <a:schemeClr val="tx1"/>
              </a:solidFill>
            </a:rPr>
            <a:t>Provide AI-powered personalized health insights.</a:t>
          </a:r>
          <a:endParaRPr lang="en-US">
            <a:solidFill>
              <a:schemeClr val="tx1"/>
            </a:solidFill>
          </a:endParaRPr>
        </a:p>
      </dsp:txBody>
      <dsp:txXfrm>
        <a:off x="865705" y="1873821"/>
        <a:ext cx="3889020" cy="749528"/>
      </dsp:txXfrm>
    </dsp:sp>
    <dsp:sp modelId="{5F6A8081-50F3-46EF-9385-C4510DE267BA}">
      <dsp:nvSpPr>
        <dsp:cNvPr id="12" name="Rounded Rectangle 11"/>
        <dsp:cNvSpPr/>
      </dsp:nvSpPr>
      <dsp:spPr bwMode="white">
        <a:xfrm>
          <a:off x="0" y="2810732"/>
          <a:ext cx="4754725" cy="749528"/>
        </a:xfrm>
        <a:prstGeom prst="roundRect">
          <a:avLst>
            <a:gd name="adj" fmla="val 10000"/>
          </a:avLst>
        </a:prstGeom>
        <a:noFill/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2810732"/>
        <a:ext cx="4754725" cy="749528"/>
      </dsp:txXfrm>
    </dsp:sp>
    <dsp:sp modelId="{925E0650-5AF5-45CA-8455-663B8D242E02}">
      <dsp:nvSpPr>
        <dsp:cNvPr id="13" name="Rectangles 12"/>
        <dsp:cNvSpPr/>
      </dsp:nvSpPr>
      <dsp:spPr bwMode="white">
        <a:xfrm>
          <a:off x="226732" y="2979375"/>
          <a:ext cx="412241" cy="412241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26732" y="2979375"/>
        <a:ext cx="412241" cy="412241"/>
      </dsp:txXfrm>
    </dsp:sp>
    <dsp:sp modelId="{7249901A-5ED0-48E2-8066-5F75D24F00B6}">
      <dsp:nvSpPr>
        <dsp:cNvPr id="14" name="Rectangles 13"/>
        <dsp:cNvSpPr/>
      </dsp:nvSpPr>
      <dsp:spPr bwMode="white">
        <a:xfrm>
          <a:off x="865705" y="2810732"/>
          <a:ext cx="3889020" cy="74952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9325" tIns="79325" rIns="79325" bIns="79325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baseline="0">
              <a:solidFill>
                <a:schemeClr val="tx1"/>
              </a:solidFill>
            </a:rPr>
            <a:t>Enable nutrition analysis through image recognition.</a:t>
          </a:r>
          <a:endParaRPr lang="en-US">
            <a:solidFill>
              <a:schemeClr val="tx1"/>
            </a:solidFill>
          </a:endParaRPr>
        </a:p>
      </dsp:txBody>
      <dsp:txXfrm>
        <a:off x="865705" y="2810732"/>
        <a:ext cx="3889020" cy="7495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754725" cy="3560260"/>
        <a:chOff x="0" y="0"/>
        <a:chExt cx="4754725" cy="3560260"/>
      </a:xfrm>
    </dsp:grpSpPr>
    <dsp:sp modelId="{CB4D4A24-69EF-400C-BE3C-6D2B56C3CAB9}">
      <dsp:nvSpPr>
        <dsp:cNvPr id="3" name="Rounded Rectangle 2"/>
        <dsp:cNvSpPr/>
      </dsp:nvSpPr>
      <dsp:spPr bwMode="white">
        <a:xfrm>
          <a:off x="0" y="0"/>
          <a:ext cx="4754725" cy="1017217"/>
        </a:xfrm>
        <a:prstGeom prst="roundRect">
          <a:avLst>
            <a:gd name="adj" fmla="val 10000"/>
          </a:avLst>
        </a:prstGeom>
        <a:noFill/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0"/>
        <a:ext cx="4754725" cy="1017217"/>
      </dsp:txXfrm>
    </dsp:sp>
    <dsp:sp modelId="{A967D1C8-670E-48EF-B521-89068FEFB09B}">
      <dsp:nvSpPr>
        <dsp:cNvPr id="4" name="Rectangles 3"/>
        <dsp:cNvSpPr/>
      </dsp:nvSpPr>
      <dsp:spPr bwMode="white">
        <a:xfrm>
          <a:off x="307708" y="228874"/>
          <a:ext cx="559469" cy="559469"/>
        </a:xfrm>
        <a:prstGeom prst="rect">
          <a:avLst/>
        </a:prstGeom>
        <a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07708" y="228874"/>
        <a:ext cx="559469" cy="559469"/>
      </dsp:txXfrm>
    </dsp:sp>
    <dsp:sp modelId="{8DD1F0A1-F335-4CE1-B560-DF99C38E0E5A}">
      <dsp:nvSpPr>
        <dsp:cNvPr id="5" name="Rectangles 4"/>
        <dsp:cNvSpPr/>
      </dsp:nvSpPr>
      <dsp:spPr bwMode="white">
        <a:xfrm>
          <a:off x="1174886" y="0"/>
          <a:ext cx="3579839" cy="101721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07655" tIns="107655" rIns="107655" bIns="107655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0E0E0E"/>
              </a:solidFill>
              <a:effectLst/>
              <a:latin typeface=".AppleSystemUIFont"/>
            </a:rPr>
            <a:t>Frontend: </a:t>
          </a:r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rgbClr val="0E0E0E"/>
              </a:solidFill>
              <a:effectLst/>
              <a:latin typeface=".AppleSystemUIFont"/>
            </a:rPr>
            <a:t>Streamlit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0E0E0E"/>
              </a:solidFill>
              <a:effectLst/>
              <a:latin typeface=".AppleSystemUIFont"/>
            </a:rPr>
            <a:t>-based interactive dashboard.</a:t>
          </a:r>
          <a:endParaRPr lang="en-US" dirty="0">
            <a:solidFill>
              <a:schemeClr val="tx1"/>
            </a:solidFill>
          </a:endParaRPr>
        </a:p>
      </dsp:txBody>
      <dsp:txXfrm>
        <a:off x="1174886" y="0"/>
        <a:ext cx="3579839" cy="1017217"/>
      </dsp:txXfrm>
    </dsp:sp>
    <dsp:sp modelId="{0AE91EB1-044D-47CF-9CAB-C804BF12601D}">
      <dsp:nvSpPr>
        <dsp:cNvPr id="6" name="Rounded Rectangle 5"/>
        <dsp:cNvSpPr/>
      </dsp:nvSpPr>
      <dsp:spPr bwMode="white">
        <a:xfrm>
          <a:off x="0" y="1271521"/>
          <a:ext cx="4754725" cy="1017217"/>
        </a:xfrm>
        <a:prstGeom prst="roundRect">
          <a:avLst>
            <a:gd name="adj" fmla="val 10000"/>
          </a:avLst>
        </a:prstGeom>
        <a:noFill/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1271521"/>
        <a:ext cx="4754725" cy="1017217"/>
      </dsp:txXfrm>
    </dsp:sp>
    <dsp:sp modelId="{A6010197-D2C3-471C-A617-68B5B8D51937}">
      <dsp:nvSpPr>
        <dsp:cNvPr id="7" name="Rectangles 6"/>
        <dsp:cNvSpPr/>
      </dsp:nvSpPr>
      <dsp:spPr bwMode="white">
        <a:xfrm>
          <a:off x="307708" y="1500395"/>
          <a:ext cx="559469" cy="559469"/>
        </a:xfrm>
        <a:prstGeom prst="rect">
          <a:avLst/>
        </a:prstGeom>
        <a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07708" y="1500395"/>
        <a:ext cx="559469" cy="559469"/>
      </dsp:txXfrm>
    </dsp:sp>
    <dsp:sp modelId="{EEEABCE6-2931-4F89-A352-F74446B0C01D}">
      <dsp:nvSpPr>
        <dsp:cNvPr id="8" name="Rectangles 7"/>
        <dsp:cNvSpPr/>
      </dsp:nvSpPr>
      <dsp:spPr bwMode="white">
        <a:xfrm>
          <a:off x="1174886" y="1271521"/>
          <a:ext cx="3579839" cy="101721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07655" tIns="107655" rIns="107655" bIns="107655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rgbClr val="0E0E0E"/>
              </a:solidFill>
              <a:effectLst/>
              <a:latin typeface=".AppleSystemUIFont"/>
            </a:rPr>
            <a:t>Backend: Python for AI and ML functionalities.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</a:endParaRPr>
        </a:p>
      </dsp:txBody>
      <dsp:txXfrm>
        <a:off x="1174886" y="1271521"/>
        <a:ext cx="3579839" cy="1017217"/>
      </dsp:txXfrm>
    </dsp:sp>
    <dsp:sp modelId="{7A380817-2104-46E1-B7FC-E73DA5DD68E5}">
      <dsp:nvSpPr>
        <dsp:cNvPr id="9" name="Rounded Rectangle 8"/>
        <dsp:cNvSpPr/>
      </dsp:nvSpPr>
      <dsp:spPr bwMode="white">
        <a:xfrm>
          <a:off x="0" y="2543043"/>
          <a:ext cx="4754725" cy="1017217"/>
        </a:xfrm>
        <a:prstGeom prst="roundRect">
          <a:avLst>
            <a:gd name="adj" fmla="val 10000"/>
          </a:avLst>
        </a:prstGeom>
        <a:noFill/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2543043"/>
        <a:ext cx="4754725" cy="1017217"/>
      </dsp:txXfrm>
    </dsp:sp>
    <dsp:sp modelId="{9F798D79-3D14-41FD-83DA-4674DAB82706}">
      <dsp:nvSpPr>
        <dsp:cNvPr id="10" name="Rectangles 9"/>
        <dsp:cNvSpPr/>
      </dsp:nvSpPr>
      <dsp:spPr bwMode="white">
        <a:xfrm>
          <a:off x="307708" y="2771917"/>
          <a:ext cx="559469" cy="559469"/>
        </a:xfrm>
        <a:prstGeom prst="rect">
          <a:avLst/>
        </a:prstGeom>
        <a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07708" y="2771917"/>
        <a:ext cx="559469" cy="559469"/>
      </dsp:txXfrm>
    </dsp:sp>
    <dsp:sp modelId="{3DF2553C-E345-4DEF-B4F1-6DD420537006}">
      <dsp:nvSpPr>
        <dsp:cNvPr id="11" name="Rectangles 10"/>
        <dsp:cNvSpPr/>
      </dsp:nvSpPr>
      <dsp:spPr bwMode="white">
        <a:xfrm>
          <a:off x="1174886" y="2543043"/>
          <a:ext cx="3579839" cy="101721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07655" tIns="107655" rIns="107655" bIns="107655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rgbClr val="0E0E0E"/>
              </a:solidFill>
              <a:effectLst/>
              <a:latin typeface=".AppleSystemUIFont"/>
            </a:rPr>
            <a:t>Database: SQLite for user data storage.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</a:endParaRPr>
        </a:p>
      </dsp:txBody>
      <dsp:txXfrm>
        <a:off x="1174886" y="2543043"/>
        <a:ext cx="3579839" cy="10172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754725" cy="3560260"/>
        <a:chOff x="0" y="0"/>
        <a:chExt cx="4754725" cy="3560260"/>
      </a:xfrm>
    </dsp:grpSpPr>
    <dsp:sp modelId="{CB4D4A24-69EF-400C-BE3C-6D2B56C3CAB9}">
      <dsp:nvSpPr>
        <dsp:cNvPr id="3" name="Rounded Rectangle 2"/>
        <dsp:cNvSpPr/>
      </dsp:nvSpPr>
      <dsp:spPr bwMode="white">
        <a:xfrm>
          <a:off x="0" y="0"/>
          <a:ext cx="4754725" cy="749528"/>
        </a:xfrm>
        <a:prstGeom prst="roundRect">
          <a:avLst>
            <a:gd name="adj" fmla="val 10000"/>
          </a:avLst>
        </a:prstGeom>
        <a:noFill/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0"/>
        <a:ext cx="4754725" cy="749528"/>
      </dsp:txXfrm>
    </dsp:sp>
    <dsp:sp modelId="{A967D1C8-670E-48EF-B521-89068FEFB09B}">
      <dsp:nvSpPr>
        <dsp:cNvPr id="4" name="Rectangles 3"/>
        <dsp:cNvSpPr/>
      </dsp:nvSpPr>
      <dsp:spPr bwMode="white">
        <a:xfrm>
          <a:off x="226732" y="168644"/>
          <a:ext cx="412241" cy="412241"/>
        </a:xfrm>
        <a:prstGeom prst="rect">
          <a:avLst/>
        </a:prstGeom>
        <a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26732" y="168644"/>
        <a:ext cx="412241" cy="412241"/>
      </dsp:txXfrm>
    </dsp:sp>
    <dsp:sp modelId="{8DD1F0A1-F335-4CE1-B560-DF99C38E0E5A}">
      <dsp:nvSpPr>
        <dsp:cNvPr id="5" name="Rectangles 4"/>
        <dsp:cNvSpPr/>
      </dsp:nvSpPr>
      <dsp:spPr bwMode="white">
        <a:xfrm>
          <a:off x="865705" y="0"/>
          <a:ext cx="3889020" cy="74952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9325" tIns="79325" rIns="79325" bIns="79325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User login and Google Fit data sync.</a:t>
          </a:r>
          <a:endParaRPr>
            <a:solidFill>
              <a:schemeClr val="tx1"/>
            </a:solidFill>
          </a:endParaRPr>
        </a:p>
      </dsp:txBody>
      <dsp:txXfrm>
        <a:off x="865705" y="0"/>
        <a:ext cx="3889020" cy="749528"/>
      </dsp:txXfrm>
    </dsp:sp>
    <dsp:sp modelId="{824E82B4-84E5-44AC-8BEF-CEF386E5771C}">
      <dsp:nvSpPr>
        <dsp:cNvPr id="6" name="Rounded Rectangle 5"/>
        <dsp:cNvSpPr/>
      </dsp:nvSpPr>
      <dsp:spPr bwMode="white">
        <a:xfrm>
          <a:off x="0" y="936911"/>
          <a:ext cx="4754725" cy="749528"/>
        </a:xfrm>
        <a:prstGeom prst="roundRect">
          <a:avLst>
            <a:gd name="adj" fmla="val 10000"/>
          </a:avLst>
        </a:prstGeom>
        <a:noFill/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936911"/>
        <a:ext cx="4754725" cy="749528"/>
      </dsp:txXfrm>
    </dsp:sp>
    <dsp:sp modelId="{C3812625-B9AA-471C-8BF9-5C3828C72572}">
      <dsp:nvSpPr>
        <dsp:cNvPr id="7" name="Rectangles 6"/>
        <dsp:cNvSpPr/>
      </dsp:nvSpPr>
      <dsp:spPr bwMode="white">
        <a:xfrm>
          <a:off x="226732" y="1105554"/>
          <a:ext cx="412241" cy="412241"/>
        </a:xfrm>
        <a:prstGeom prst="rect">
          <a:avLst/>
        </a:prstGeom>
        <a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26732" y="1105554"/>
        <a:ext cx="412241" cy="412241"/>
      </dsp:txXfrm>
    </dsp:sp>
    <dsp:sp modelId="{BC94905A-5211-4606-9F8A-EE1BDE898B31}">
      <dsp:nvSpPr>
        <dsp:cNvPr id="8" name="Rectangles 7"/>
        <dsp:cNvSpPr/>
      </dsp:nvSpPr>
      <dsp:spPr bwMode="white">
        <a:xfrm>
          <a:off x="865705" y="936911"/>
          <a:ext cx="3889020" cy="74952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9325" tIns="79325" rIns="79325" bIns="79325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BMI and health metrics visualization.</a:t>
          </a:r>
          <a:endParaRPr>
            <a:solidFill>
              <a:schemeClr val="tx1"/>
            </a:solidFill>
          </a:endParaRPr>
        </a:p>
      </dsp:txBody>
      <dsp:txXfrm>
        <a:off x="865705" y="936911"/>
        <a:ext cx="3889020" cy="749528"/>
      </dsp:txXfrm>
    </dsp:sp>
    <dsp:sp modelId="{D1294699-2449-4EEF-A424-9E04A2A3D763}">
      <dsp:nvSpPr>
        <dsp:cNvPr id="9" name="Rounded Rectangle 8"/>
        <dsp:cNvSpPr/>
      </dsp:nvSpPr>
      <dsp:spPr bwMode="white">
        <a:xfrm>
          <a:off x="0" y="1873821"/>
          <a:ext cx="4754725" cy="749528"/>
        </a:xfrm>
        <a:prstGeom prst="roundRect">
          <a:avLst>
            <a:gd name="adj" fmla="val 10000"/>
          </a:avLst>
        </a:prstGeom>
        <a:noFill/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1873821"/>
        <a:ext cx="4754725" cy="749528"/>
      </dsp:txXfrm>
    </dsp:sp>
    <dsp:sp modelId="{50F545BE-C5FC-4913-A171-774A62384044}">
      <dsp:nvSpPr>
        <dsp:cNvPr id="10" name="Rectangles 9"/>
        <dsp:cNvSpPr/>
      </dsp:nvSpPr>
      <dsp:spPr bwMode="white">
        <a:xfrm>
          <a:off x="226732" y="2042465"/>
          <a:ext cx="412241" cy="412241"/>
        </a:xfrm>
        <a:prstGeom prst="rect">
          <a:avLst/>
        </a:prstGeom>
        <a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26732" y="2042465"/>
        <a:ext cx="412241" cy="412241"/>
      </dsp:txXfrm>
    </dsp:sp>
    <dsp:sp modelId="{677FC587-88AC-44FE-A809-93B58FAEE1D5}">
      <dsp:nvSpPr>
        <dsp:cNvPr id="11" name="Rectangles 10"/>
        <dsp:cNvSpPr/>
      </dsp:nvSpPr>
      <dsp:spPr bwMode="white">
        <a:xfrm>
          <a:off x="865705" y="1873821"/>
          <a:ext cx="3889020" cy="74952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9325" tIns="79325" rIns="79325" bIns="79325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AI-driven diet and exercise plans.</a:t>
          </a:r>
          <a:endParaRPr>
            <a:solidFill>
              <a:schemeClr val="tx1"/>
            </a:solidFill>
          </a:endParaRPr>
        </a:p>
      </dsp:txBody>
      <dsp:txXfrm>
        <a:off x="865705" y="1873821"/>
        <a:ext cx="3889020" cy="749528"/>
      </dsp:txXfrm>
    </dsp:sp>
    <dsp:sp modelId="{DDD44B59-C3CD-4219-93D4-8773E87C806C}">
      <dsp:nvSpPr>
        <dsp:cNvPr id="12" name="Rounded Rectangle 11"/>
        <dsp:cNvSpPr/>
      </dsp:nvSpPr>
      <dsp:spPr bwMode="white">
        <a:xfrm>
          <a:off x="0" y="2810732"/>
          <a:ext cx="4754725" cy="749528"/>
        </a:xfrm>
        <a:prstGeom prst="roundRect">
          <a:avLst>
            <a:gd name="adj" fmla="val 10000"/>
          </a:avLst>
        </a:prstGeom>
        <a:noFill/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2810732"/>
        <a:ext cx="4754725" cy="749528"/>
      </dsp:txXfrm>
    </dsp:sp>
    <dsp:sp modelId="{7FEF40A5-76C5-4816-85A2-8C6F3CD71798}">
      <dsp:nvSpPr>
        <dsp:cNvPr id="13" name="Rectangles 12"/>
        <dsp:cNvSpPr/>
      </dsp:nvSpPr>
      <dsp:spPr bwMode="white">
        <a:xfrm>
          <a:off x="226732" y="2979375"/>
          <a:ext cx="412241" cy="412241"/>
        </a:xfrm>
        <a:prstGeom prst="rect">
          <a:avLst/>
        </a:prstGeom>
        <a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26732" y="2979375"/>
        <a:ext cx="412241" cy="412241"/>
      </dsp:txXfrm>
    </dsp:sp>
    <dsp:sp modelId="{7F93CCDB-3F59-4EFD-9DAE-03EB20D8A397}">
      <dsp:nvSpPr>
        <dsp:cNvPr id="14" name="Rectangles 13"/>
        <dsp:cNvSpPr/>
      </dsp:nvSpPr>
      <dsp:spPr bwMode="white">
        <a:xfrm>
          <a:off x="865705" y="2810732"/>
          <a:ext cx="3889020" cy="74952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9325" tIns="79325" rIns="79325" bIns="79325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Calorie counting via image uploads.</a:t>
          </a:r>
          <a:endParaRPr>
            <a:solidFill>
              <a:schemeClr val="tx1"/>
            </a:solidFill>
          </a:endParaRPr>
        </a:p>
      </dsp:txBody>
      <dsp:txXfrm>
        <a:off x="865705" y="2810732"/>
        <a:ext cx="3889020" cy="7495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754725" cy="3560260"/>
        <a:chOff x="0" y="0"/>
        <a:chExt cx="4754725" cy="3560260"/>
      </a:xfrm>
    </dsp:grpSpPr>
    <dsp:sp modelId="{CB4D4A24-69EF-400C-BE3C-6D2B56C3CAB9}">
      <dsp:nvSpPr>
        <dsp:cNvPr id="3" name="Rounded Rectangle 2"/>
        <dsp:cNvSpPr/>
      </dsp:nvSpPr>
      <dsp:spPr bwMode="white">
        <a:xfrm>
          <a:off x="0" y="0"/>
          <a:ext cx="4754725" cy="749528"/>
        </a:xfrm>
        <a:prstGeom prst="roundRect">
          <a:avLst>
            <a:gd name="adj" fmla="val 10000"/>
          </a:avLst>
        </a:prstGeom>
        <a:noFill/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0"/>
        <a:ext cx="4754725" cy="749528"/>
      </dsp:txXfrm>
    </dsp:sp>
    <dsp:sp modelId="{A967D1C8-670E-48EF-B521-89068FEFB09B}">
      <dsp:nvSpPr>
        <dsp:cNvPr id="4" name="Rectangles 3"/>
        <dsp:cNvSpPr/>
      </dsp:nvSpPr>
      <dsp:spPr bwMode="white">
        <a:xfrm>
          <a:off x="226732" y="168644"/>
          <a:ext cx="412241" cy="412241"/>
        </a:xfrm>
        <a:prstGeom prst="rect">
          <a:avLst/>
        </a:prstGeom>
        <a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26732" y="168644"/>
        <a:ext cx="412241" cy="412241"/>
      </dsp:txXfrm>
    </dsp:sp>
    <dsp:sp modelId="{8DD1F0A1-F335-4CE1-B560-DF99C38E0E5A}">
      <dsp:nvSpPr>
        <dsp:cNvPr id="5" name="Rectangles 4"/>
        <dsp:cNvSpPr/>
      </dsp:nvSpPr>
      <dsp:spPr bwMode="white">
        <a:xfrm>
          <a:off x="865705" y="0"/>
          <a:ext cx="3889020" cy="74952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9325" tIns="79325" rIns="79325" bIns="79325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User Management</a:t>
          </a:r>
          <a:endParaRPr>
            <a:solidFill>
              <a:schemeClr val="tx1"/>
            </a:solidFill>
          </a:endParaRPr>
        </a:p>
      </dsp:txBody>
      <dsp:txXfrm>
        <a:off x="865705" y="0"/>
        <a:ext cx="3889020" cy="749528"/>
      </dsp:txXfrm>
    </dsp:sp>
    <dsp:sp modelId="{FCA20B02-21BF-4314-B0CD-CF6E2F089C4B}">
      <dsp:nvSpPr>
        <dsp:cNvPr id="6" name="Rounded Rectangle 5"/>
        <dsp:cNvSpPr/>
      </dsp:nvSpPr>
      <dsp:spPr bwMode="white">
        <a:xfrm>
          <a:off x="0" y="936911"/>
          <a:ext cx="4754725" cy="749528"/>
        </a:xfrm>
        <a:prstGeom prst="roundRect">
          <a:avLst>
            <a:gd name="adj" fmla="val 10000"/>
          </a:avLst>
        </a:prstGeom>
        <a:noFill/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936911"/>
        <a:ext cx="4754725" cy="749528"/>
      </dsp:txXfrm>
    </dsp:sp>
    <dsp:sp modelId="{564E922C-4F81-4881-B883-AE671FE8BE1A}">
      <dsp:nvSpPr>
        <dsp:cNvPr id="7" name="Rectangles 6"/>
        <dsp:cNvSpPr/>
      </dsp:nvSpPr>
      <dsp:spPr bwMode="white">
        <a:xfrm>
          <a:off x="226732" y="1105554"/>
          <a:ext cx="412241" cy="412241"/>
        </a:xfrm>
        <a:prstGeom prst="rect">
          <a:avLst/>
        </a:prstGeom>
        <a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26732" y="1105554"/>
        <a:ext cx="412241" cy="412241"/>
      </dsp:txXfrm>
    </dsp:sp>
    <dsp:sp modelId="{8662474C-9609-460C-93BB-FFEBD0C6AB5F}">
      <dsp:nvSpPr>
        <dsp:cNvPr id="8" name="Rectangles 7"/>
        <dsp:cNvSpPr/>
      </dsp:nvSpPr>
      <dsp:spPr bwMode="white">
        <a:xfrm>
          <a:off x="865705" y="936911"/>
          <a:ext cx="3889020" cy="74952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9325" tIns="79325" rIns="79325" bIns="79325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Health Metric Calculations</a:t>
          </a:r>
          <a:endParaRPr>
            <a:solidFill>
              <a:schemeClr val="tx1"/>
            </a:solidFill>
          </a:endParaRPr>
        </a:p>
      </dsp:txBody>
      <dsp:txXfrm>
        <a:off x="865705" y="936911"/>
        <a:ext cx="3889020" cy="749528"/>
      </dsp:txXfrm>
    </dsp:sp>
    <dsp:sp modelId="{3263F2EA-46A1-4776-9005-DDB0922FD80D}">
      <dsp:nvSpPr>
        <dsp:cNvPr id="9" name="Rounded Rectangle 8"/>
        <dsp:cNvSpPr/>
      </dsp:nvSpPr>
      <dsp:spPr bwMode="white">
        <a:xfrm>
          <a:off x="0" y="1873821"/>
          <a:ext cx="4754725" cy="749528"/>
        </a:xfrm>
        <a:prstGeom prst="roundRect">
          <a:avLst>
            <a:gd name="adj" fmla="val 10000"/>
          </a:avLst>
        </a:prstGeom>
        <a:noFill/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1873821"/>
        <a:ext cx="4754725" cy="749528"/>
      </dsp:txXfrm>
    </dsp:sp>
    <dsp:sp modelId="{D63B5EC2-92CE-439F-9825-58FC1948337C}">
      <dsp:nvSpPr>
        <dsp:cNvPr id="10" name="Rectangles 9"/>
        <dsp:cNvSpPr/>
      </dsp:nvSpPr>
      <dsp:spPr bwMode="white">
        <a:xfrm>
          <a:off x="226732" y="2042465"/>
          <a:ext cx="412241" cy="412241"/>
        </a:xfrm>
        <a:prstGeom prst="rect">
          <a:avLst/>
        </a:prstGeom>
        <a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26732" y="2042465"/>
        <a:ext cx="412241" cy="412241"/>
      </dsp:txXfrm>
    </dsp:sp>
    <dsp:sp modelId="{65123803-3AB9-48B6-BAF5-A30FE0C47D4B}">
      <dsp:nvSpPr>
        <dsp:cNvPr id="11" name="Rectangles 10"/>
        <dsp:cNvSpPr/>
      </dsp:nvSpPr>
      <dsp:spPr bwMode="white">
        <a:xfrm>
          <a:off x="865705" y="1873821"/>
          <a:ext cx="3889020" cy="74952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9325" tIns="79325" rIns="79325" bIns="79325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AI-Based Recommendations</a:t>
          </a:r>
          <a:endParaRPr>
            <a:solidFill>
              <a:schemeClr val="tx1"/>
            </a:solidFill>
          </a:endParaRPr>
        </a:p>
      </dsp:txBody>
      <dsp:txXfrm>
        <a:off x="865705" y="1873821"/>
        <a:ext cx="3889020" cy="749528"/>
      </dsp:txXfrm>
    </dsp:sp>
    <dsp:sp modelId="{BFDB58B1-0700-432C-B4E2-69016AA7772D}">
      <dsp:nvSpPr>
        <dsp:cNvPr id="12" name="Rounded Rectangle 11"/>
        <dsp:cNvSpPr/>
      </dsp:nvSpPr>
      <dsp:spPr bwMode="white">
        <a:xfrm>
          <a:off x="0" y="2810732"/>
          <a:ext cx="4754725" cy="749528"/>
        </a:xfrm>
        <a:prstGeom prst="roundRect">
          <a:avLst>
            <a:gd name="adj" fmla="val 10000"/>
          </a:avLst>
        </a:prstGeom>
        <a:noFill/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2810732"/>
        <a:ext cx="4754725" cy="749528"/>
      </dsp:txXfrm>
    </dsp:sp>
    <dsp:sp modelId="{2C7A918E-0749-41AD-B69A-7FE5E99A9210}">
      <dsp:nvSpPr>
        <dsp:cNvPr id="13" name="Rectangles 12"/>
        <dsp:cNvSpPr/>
      </dsp:nvSpPr>
      <dsp:spPr bwMode="white">
        <a:xfrm>
          <a:off x="226732" y="2979375"/>
          <a:ext cx="412241" cy="412241"/>
        </a:xfrm>
        <a:prstGeom prst="rect">
          <a:avLst/>
        </a:prstGeom>
        <a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26732" y="2979375"/>
        <a:ext cx="412241" cy="412241"/>
      </dsp:txXfrm>
    </dsp:sp>
    <dsp:sp modelId="{C21A8B4B-EED6-43F6-8B81-AC1BA230B64E}">
      <dsp:nvSpPr>
        <dsp:cNvPr id="14" name="Rectangles 13"/>
        <dsp:cNvSpPr/>
      </dsp:nvSpPr>
      <dsp:spPr bwMode="white">
        <a:xfrm>
          <a:off x="865705" y="2810732"/>
          <a:ext cx="3889020" cy="74952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9325" tIns="79325" rIns="79325" bIns="79325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Image-Based Calorie Counting</a:t>
          </a:r>
          <a:endParaRPr>
            <a:solidFill>
              <a:schemeClr val="tx1"/>
            </a:solidFill>
          </a:endParaRPr>
        </a:p>
      </dsp:txBody>
      <dsp:txXfrm>
        <a:off x="865705" y="2810732"/>
        <a:ext cx="3889020" cy="7495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754725" cy="3560260"/>
        <a:chOff x="0" y="0"/>
        <a:chExt cx="4754725" cy="3560260"/>
      </a:xfrm>
    </dsp:grpSpPr>
    <dsp:sp modelId="{CB4D4A24-69EF-400C-BE3C-6D2B56C3CAB9}">
      <dsp:nvSpPr>
        <dsp:cNvPr id="3" name="Rounded Rectangle 2"/>
        <dsp:cNvSpPr/>
      </dsp:nvSpPr>
      <dsp:spPr bwMode="white">
        <a:xfrm>
          <a:off x="0" y="0"/>
          <a:ext cx="4754725" cy="749528"/>
        </a:xfrm>
        <a:prstGeom prst="roundRect">
          <a:avLst>
            <a:gd name="adj" fmla="val 10000"/>
          </a:avLst>
        </a:prstGeom>
        <a:noFill/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0"/>
        <a:ext cx="4754725" cy="749528"/>
      </dsp:txXfrm>
    </dsp:sp>
    <dsp:sp modelId="{A967D1C8-670E-48EF-B521-89068FEFB09B}">
      <dsp:nvSpPr>
        <dsp:cNvPr id="4" name="Rectangles 3"/>
        <dsp:cNvSpPr/>
      </dsp:nvSpPr>
      <dsp:spPr bwMode="white">
        <a:xfrm>
          <a:off x="226732" y="168644"/>
          <a:ext cx="412241" cy="412241"/>
        </a:xfrm>
        <a:prstGeom prst="rect">
          <a:avLst/>
        </a:prstGeom>
        <a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26732" y="168644"/>
        <a:ext cx="412241" cy="412241"/>
      </dsp:txXfrm>
    </dsp:sp>
    <dsp:sp modelId="{8DD1F0A1-F335-4CE1-B560-DF99C38E0E5A}">
      <dsp:nvSpPr>
        <dsp:cNvPr id="5" name="Rectangles 4"/>
        <dsp:cNvSpPr/>
      </dsp:nvSpPr>
      <dsp:spPr bwMode="white">
        <a:xfrm>
          <a:off x="865705" y="0"/>
          <a:ext cx="3889020" cy="74952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9325" tIns="79325" rIns="79325" bIns="79325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0" lang="en-US" altLang="en-US" b="1" i="0" u="none" strike="noStrike" cap="none" normalizeH="0" baseline="0" dirty="0">
              <a:ln>
                <a:noFill/>
              </a:ln>
              <a:solidFill>
                <a:srgbClr val="0E0E0E"/>
              </a:solidFill>
              <a:effectLst/>
              <a:latin typeface=".AppleSystemUIFont"/>
            </a:rPr>
            <a:t>Month 1: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0E0E0E"/>
              </a:solidFill>
              <a:effectLst/>
              <a:latin typeface=".AppleSystemUIFont"/>
            </a:rPr>
            <a:t> Literature review and requirement analysis.</a:t>
          </a:r>
          <a:endParaRPr lang="en-US" dirty="0">
            <a:solidFill>
              <a:schemeClr val="tx1"/>
            </a:solidFill>
          </a:endParaRPr>
        </a:p>
      </dsp:txBody>
      <dsp:txXfrm>
        <a:off x="865705" y="0"/>
        <a:ext cx="3889020" cy="749528"/>
      </dsp:txXfrm>
    </dsp:sp>
    <dsp:sp modelId="{2C03AD21-5B37-48EB-97C2-3BCC56B0E820}">
      <dsp:nvSpPr>
        <dsp:cNvPr id="6" name="Rounded Rectangle 5"/>
        <dsp:cNvSpPr/>
      </dsp:nvSpPr>
      <dsp:spPr bwMode="white">
        <a:xfrm>
          <a:off x="0" y="936911"/>
          <a:ext cx="4754725" cy="749528"/>
        </a:xfrm>
        <a:prstGeom prst="roundRect">
          <a:avLst>
            <a:gd name="adj" fmla="val 10000"/>
          </a:avLst>
        </a:prstGeom>
        <a:noFill/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936911"/>
        <a:ext cx="4754725" cy="749528"/>
      </dsp:txXfrm>
    </dsp:sp>
    <dsp:sp modelId="{CD6F74D1-7DDF-4A52-AF5E-C58E853BB4D3}">
      <dsp:nvSpPr>
        <dsp:cNvPr id="7" name="Rectangles 6"/>
        <dsp:cNvSpPr/>
      </dsp:nvSpPr>
      <dsp:spPr bwMode="white">
        <a:xfrm>
          <a:off x="226732" y="1105554"/>
          <a:ext cx="412241" cy="412241"/>
        </a:xfrm>
        <a:prstGeom prst="rect">
          <a:avLst/>
        </a:prstGeom>
        <a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26732" y="1105554"/>
        <a:ext cx="412241" cy="412241"/>
      </dsp:txXfrm>
    </dsp:sp>
    <dsp:sp modelId="{01D3D86F-89BF-437E-907D-1BAE78964F5F}">
      <dsp:nvSpPr>
        <dsp:cNvPr id="8" name="Rectangles 7"/>
        <dsp:cNvSpPr/>
      </dsp:nvSpPr>
      <dsp:spPr bwMode="white">
        <a:xfrm>
          <a:off x="865705" y="936911"/>
          <a:ext cx="3889020" cy="74952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9325" tIns="79325" rIns="79325" bIns="79325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0" lang="en-US" altLang="en-US" b="1" i="0" u="none" strike="noStrike" cap="none" normalizeH="0" baseline="0">
              <a:ln>
                <a:noFill/>
              </a:ln>
              <a:solidFill>
                <a:srgbClr val="0E0E0E"/>
              </a:solidFill>
              <a:effectLst/>
              <a:latin typeface=".AppleSystemUIFont"/>
            </a:rPr>
            <a:t>Month 2:</a:t>
          </a:r>
          <a:r>
            <a:rPr kumimoji="0" lang="en-US" altLang="en-US" b="0" i="0" u="none" strike="noStrike" cap="none" normalizeH="0" baseline="0">
              <a:ln>
                <a:noFill/>
              </a:ln>
              <a:solidFill>
                <a:srgbClr val="0E0E0E"/>
              </a:solidFill>
              <a:effectLst/>
              <a:latin typeface=".AppleSystemUIFont"/>
            </a:rPr>
            <a:t> Backend architecture design and development.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</a:endParaRPr>
        </a:p>
      </dsp:txBody>
      <dsp:txXfrm>
        <a:off x="865705" y="936911"/>
        <a:ext cx="3889020" cy="749528"/>
      </dsp:txXfrm>
    </dsp:sp>
    <dsp:sp modelId="{B5F6A592-BB54-4C24-8899-7987150CBA6A}">
      <dsp:nvSpPr>
        <dsp:cNvPr id="9" name="Rounded Rectangle 8"/>
        <dsp:cNvSpPr/>
      </dsp:nvSpPr>
      <dsp:spPr bwMode="white">
        <a:xfrm>
          <a:off x="0" y="1873821"/>
          <a:ext cx="4754725" cy="749528"/>
        </a:xfrm>
        <a:prstGeom prst="roundRect">
          <a:avLst>
            <a:gd name="adj" fmla="val 10000"/>
          </a:avLst>
        </a:prstGeom>
        <a:noFill/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1873821"/>
        <a:ext cx="4754725" cy="749528"/>
      </dsp:txXfrm>
    </dsp:sp>
    <dsp:sp modelId="{DB755B26-B0EA-4432-B605-90B89EA5ADF6}">
      <dsp:nvSpPr>
        <dsp:cNvPr id="10" name="Rectangles 9"/>
        <dsp:cNvSpPr/>
      </dsp:nvSpPr>
      <dsp:spPr bwMode="white">
        <a:xfrm>
          <a:off x="226732" y="2042465"/>
          <a:ext cx="412241" cy="412241"/>
        </a:xfrm>
        <a:prstGeom prst="rect">
          <a:avLst/>
        </a:prstGeom>
        <a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26732" y="2042465"/>
        <a:ext cx="412241" cy="412241"/>
      </dsp:txXfrm>
    </dsp:sp>
    <dsp:sp modelId="{1851C541-2C1A-4A0B-8977-249C66D17397}">
      <dsp:nvSpPr>
        <dsp:cNvPr id="11" name="Rectangles 10"/>
        <dsp:cNvSpPr/>
      </dsp:nvSpPr>
      <dsp:spPr bwMode="white">
        <a:xfrm>
          <a:off x="865705" y="1873821"/>
          <a:ext cx="3889020" cy="74952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9325" tIns="79325" rIns="79325" bIns="79325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0" lang="en-US" altLang="en-US" b="1" i="0" u="none" strike="noStrike" cap="none" normalizeH="0" baseline="0">
              <a:ln>
                <a:noFill/>
              </a:ln>
              <a:solidFill>
                <a:srgbClr val="0E0E0E"/>
              </a:solidFill>
              <a:effectLst/>
              <a:latin typeface=".AppleSystemUIFont"/>
            </a:rPr>
            <a:t>Month 3:</a:t>
          </a:r>
          <a:r>
            <a:rPr kumimoji="0" lang="en-US" altLang="en-US" b="0" i="0" u="none" strike="noStrike" cap="none" normalizeH="0" baseline="0">
              <a:ln>
                <a:noFill/>
              </a:ln>
              <a:solidFill>
                <a:srgbClr val="0E0E0E"/>
              </a:solidFill>
              <a:effectLst/>
              <a:latin typeface=".AppleSystemUIFont"/>
            </a:rPr>
            <a:t> Frontend integration and Google Fit API implementation.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</a:endParaRPr>
        </a:p>
      </dsp:txBody>
      <dsp:txXfrm>
        <a:off x="865705" y="1873821"/>
        <a:ext cx="3889020" cy="749528"/>
      </dsp:txXfrm>
    </dsp:sp>
    <dsp:sp modelId="{D2874A47-EC2D-4D18-B133-93B7EE268751}">
      <dsp:nvSpPr>
        <dsp:cNvPr id="12" name="Rounded Rectangle 11"/>
        <dsp:cNvSpPr/>
      </dsp:nvSpPr>
      <dsp:spPr bwMode="white">
        <a:xfrm>
          <a:off x="0" y="2810732"/>
          <a:ext cx="4754725" cy="749528"/>
        </a:xfrm>
        <a:prstGeom prst="roundRect">
          <a:avLst>
            <a:gd name="adj" fmla="val 10000"/>
          </a:avLst>
        </a:prstGeom>
        <a:noFill/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2810732"/>
        <a:ext cx="4754725" cy="749528"/>
      </dsp:txXfrm>
    </dsp:sp>
    <dsp:sp modelId="{6B8806A4-9D30-4861-B845-F70B9835D90F}">
      <dsp:nvSpPr>
        <dsp:cNvPr id="13" name="Rectangles 12"/>
        <dsp:cNvSpPr/>
      </dsp:nvSpPr>
      <dsp:spPr bwMode="white">
        <a:xfrm>
          <a:off x="226732" y="2979375"/>
          <a:ext cx="412241" cy="412241"/>
        </a:xfrm>
        <a:prstGeom prst="rect">
          <a:avLst/>
        </a:prstGeom>
        <a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26732" y="2979375"/>
        <a:ext cx="412241" cy="412241"/>
      </dsp:txXfrm>
    </dsp:sp>
    <dsp:sp modelId="{E4C631BC-1C93-4D26-8E60-4C4AED516128}">
      <dsp:nvSpPr>
        <dsp:cNvPr id="14" name="Rectangles 13"/>
        <dsp:cNvSpPr/>
      </dsp:nvSpPr>
      <dsp:spPr bwMode="white">
        <a:xfrm>
          <a:off x="865705" y="2810732"/>
          <a:ext cx="3889020" cy="74952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9325" tIns="79325" rIns="79325" bIns="79325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0" lang="en-US" altLang="en-US" b="1" i="0" u="none" strike="noStrike" cap="none" normalizeH="0" baseline="0" dirty="0">
              <a:ln>
                <a:noFill/>
              </a:ln>
              <a:solidFill>
                <a:srgbClr val="0E0E0E"/>
              </a:solidFill>
              <a:effectLst/>
              <a:latin typeface=".AppleSystemUIFont"/>
            </a:rPr>
            <a:t>Month 4: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0E0E0E"/>
              </a:solidFill>
              <a:effectLst/>
              <a:latin typeface=".AppleSystemUIFont"/>
            </a:rPr>
            <a:t> Testing, debugging, and deployment.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</a:endParaRPr>
        </a:p>
      </dsp:txBody>
      <dsp:txXfrm>
        <a:off x="865705" y="2810732"/>
        <a:ext cx="3889020" cy="7495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5112363" cy="4480726"/>
        <a:chOff x="0" y="0"/>
        <a:chExt cx="5112363" cy="4480726"/>
      </a:xfrm>
    </dsp:grpSpPr>
    <dsp:sp modelId="{ACD6AB7E-F821-4959-8887-8B5D415A81D0}">
      <dsp:nvSpPr>
        <dsp:cNvPr id="3" name="Rounded Rectangle 2"/>
        <dsp:cNvSpPr/>
      </dsp:nvSpPr>
      <dsp:spPr bwMode="white">
        <a:xfrm>
          <a:off x="0" y="0"/>
          <a:ext cx="5112363" cy="746788"/>
        </a:xfrm>
        <a:prstGeom prst="roundRect">
          <a:avLst>
            <a:gd name="adj" fmla="val 10000"/>
          </a:avLst>
        </a:prstGeom>
        <a:noFill/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0"/>
        <a:ext cx="5112363" cy="746788"/>
      </dsp:txXfrm>
    </dsp:sp>
    <dsp:sp modelId="{01C80A18-CEF5-48ED-9260-C416244FBD61}">
      <dsp:nvSpPr>
        <dsp:cNvPr id="4" name="Rectangles 3"/>
        <dsp:cNvSpPr/>
      </dsp:nvSpPr>
      <dsp:spPr bwMode="white">
        <a:xfrm>
          <a:off x="225903" y="168027"/>
          <a:ext cx="410733" cy="410733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225903" y="168027"/>
        <a:ext cx="410733" cy="410733"/>
      </dsp:txXfrm>
    </dsp:sp>
    <dsp:sp modelId="{E1EC2A22-E9DF-4AC5-BBB7-9AECDADB7719}">
      <dsp:nvSpPr>
        <dsp:cNvPr id="5" name="Rectangles 4"/>
        <dsp:cNvSpPr/>
      </dsp:nvSpPr>
      <dsp:spPr bwMode="white">
        <a:xfrm>
          <a:off x="862540" y="0"/>
          <a:ext cx="4249823" cy="74678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9035" tIns="79035" rIns="79035" bIns="79035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baseline="0">
              <a:solidFill>
                <a:schemeClr val="tx1"/>
              </a:solidFill>
            </a:rPr>
            <a:t>Functional health dashboard with user-friendly UI.</a:t>
          </a:r>
          <a:endParaRPr lang="en-US">
            <a:solidFill>
              <a:schemeClr val="tx1"/>
            </a:solidFill>
          </a:endParaRPr>
        </a:p>
      </dsp:txBody>
      <dsp:txXfrm>
        <a:off x="862540" y="0"/>
        <a:ext cx="4249823" cy="746788"/>
      </dsp:txXfrm>
    </dsp:sp>
    <dsp:sp modelId="{8A70D542-DDD1-4E8C-833C-03F2BF436199}">
      <dsp:nvSpPr>
        <dsp:cNvPr id="6" name="Rounded Rectangle 5"/>
        <dsp:cNvSpPr/>
      </dsp:nvSpPr>
      <dsp:spPr bwMode="white">
        <a:xfrm>
          <a:off x="0" y="933485"/>
          <a:ext cx="5112363" cy="746788"/>
        </a:xfrm>
        <a:prstGeom prst="roundRect">
          <a:avLst>
            <a:gd name="adj" fmla="val 10000"/>
          </a:avLst>
        </a:prstGeom>
        <a:noFill/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933485"/>
        <a:ext cx="5112363" cy="746788"/>
      </dsp:txXfrm>
    </dsp:sp>
    <dsp:sp modelId="{E2AA856C-89A5-4113-82CA-A91A3BD3F58B}">
      <dsp:nvSpPr>
        <dsp:cNvPr id="7" name="Rectangles 6"/>
        <dsp:cNvSpPr/>
      </dsp:nvSpPr>
      <dsp:spPr bwMode="white">
        <a:xfrm>
          <a:off x="225903" y="1101512"/>
          <a:ext cx="410733" cy="410733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225903" y="1101512"/>
        <a:ext cx="410733" cy="410733"/>
      </dsp:txXfrm>
    </dsp:sp>
    <dsp:sp modelId="{AF1B77B2-8089-4063-9433-F956DF402DD9}">
      <dsp:nvSpPr>
        <dsp:cNvPr id="8" name="Rectangles 7"/>
        <dsp:cNvSpPr/>
      </dsp:nvSpPr>
      <dsp:spPr bwMode="white">
        <a:xfrm>
          <a:off x="862540" y="933485"/>
          <a:ext cx="4249823" cy="74678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9035" tIns="79035" rIns="79035" bIns="79035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baseline="0">
              <a:solidFill>
                <a:schemeClr val="tx1"/>
              </a:solidFill>
            </a:rPr>
            <a:t>Accurate BMI and health metric calculations.</a:t>
          </a:r>
          <a:endParaRPr lang="en-US">
            <a:solidFill>
              <a:schemeClr val="tx1"/>
            </a:solidFill>
          </a:endParaRPr>
        </a:p>
      </dsp:txBody>
      <dsp:txXfrm>
        <a:off x="862540" y="933485"/>
        <a:ext cx="4249823" cy="746788"/>
      </dsp:txXfrm>
    </dsp:sp>
    <dsp:sp modelId="{04F03E1B-C803-4474-99F1-32F9C9E2A936}">
      <dsp:nvSpPr>
        <dsp:cNvPr id="9" name="Rounded Rectangle 8"/>
        <dsp:cNvSpPr/>
      </dsp:nvSpPr>
      <dsp:spPr bwMode="white">
        <a:xfrm>
          <a:off x="0" y="1866969"/>
          <a:ext cx="5112363" cy="746788"/>
        </a:xfrm>
        <a:prstGeom prst="roundRect">
          <a:avLst>
            <a:gd name="adj" fmla="val 10000"/>
          </a:avLst>
        </a:prstGeom>
        <a:noFill/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1866969"/>
        <a:ext cx="5112363" cy="746788"/>
      </dsp:txXfrm>
    </dsp:sp>
    <dsp:sp modelId="{58F6F00D-2388-459A-A87C-C5917F30D96A}">
      <dsp:nvSpPr>
        <dsp:cNvPr id="10" name="Rectangles 9"/>
        <dsp:cNvSpPr/>
      </dsp:nvSpPr>
      <dsp:spPr bwMode="white">
        <a:xfrm>
          <a:off x="225903" y="2034996"/>
          <a:ext cx="410733" cy="410733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225903" y="2034996"/>
        <a:ext cx="410733" cy="410733"/>
      </dsp:txXfrm>
    </dsp:sp>
    <dsp:sp modelId="{7D40FBD1-AEDD-40C5-8C0D-318AF3A40F72}">
      <dsp:nvSpPr>
        <dsp:cNvPr id="11" name="Rectangles 10"/>
        <dsp:cNvSpPr/>
      </dsp:nvSpPr>
      <dsp:spPr bwMode="white">
        <a:xfrm>
          <a:off x="862540" y="1866969"/>
          <a:ext cx="4249823" cy="74678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9035" tIns="79035" rIns="79035" bIns="79035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baseline="0">
              <a:solidFill>
                <a:schemeClr val="tx1"/>
              </a:solidFill>
            </a:rPr>
            <a:t>Real-time Google Fit data integration.</a:t>
          </a:r>
          <a:endParaRPr lang="en-US">
            <a:solidFill>
              <a:schemeClr val="tx1"/>
            </a:solidFill>
          </a:endParaRPr>
        </a:p>
      </dsp:txBody>
      <dsp:txXfrm>
        <a:off x="862540" y="1866969"/>
        <a:ext cx="4249823" cy="746788"/>
      </dsp:txXfrm>
    </dsp:sp>
    <dsp:sp modelId="{6E83319F-5711-408F-9650-1B068366FA50}">
      <dsp:nvSpPr>
        <dsp:cNvPr id="12" name="Rounded Rectangle 11"/>
        <dsp:cNvSpPr/>
      </dsp:nvSpPr>
      <dsp:spPr bwMode="white">
        <a:xfrm>
          <a:off x="0" y="2800454"/>
          <a:ext cx="5112363" cy="746788"/>
        </a:xfrm>
        <a:prstGeom prst="roundRect">
          <a:avLst>
            <a:gd name="adj" fmla="val 10000"/>
          </a:avLst>
        </a:prstGeom>
        <a:noFill/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2800454"/>
        <a:ext cx="5112363" cy="746788"/>
      </dsp:txXfrm>
    </dsp:sp>
    <dsp:sp modelId="{8FCAFA4E-F5D0-4321-A6F7-690AD9A2D637}">
      <dsp:nvSpPr>
        <dsp:cNvPr id="13" name="Rectangles 12"/>
        <dsp:cNvSpPr/>
      </dsp:nvSpPr>
      <dsp:spPr bwMode="white">
        <a:xfrm>
          <a:off x="225903" y="2968481"/>
          <a:ext cx="410733" cy="410733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Xfrm>
        <a:off x="225903" y="2968481"/>
        <a:ext cx="410733" cy="410733"/>
      </dsp:txXfrm>
    </dsp:sp>
    <dsp:sp modelId="{106A6C8B-F589-41C4-99DF-BDE698EC302F}">
      <dsp:nvSpPr>
        <dsp:cNvPr id="14" name="Rectangles 13"/>
        <dsp:cNvSpPr/>
      </dsp:nvSpPr>
      <dsp:spPr bwMode="white">
        <a:xfrm>
          <a:off x="862540" y="2800454"/>
          <a:ext cx="4249823" cy="74678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9035" tIns="79035" rIns="79035" bIns="79035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baseline="0">
              <a:solidFill>
                <a:schemeClr val="tx1"/>
              </a:solidFill>
            </a:rPr>
            <a:t>AI-driven, personalized recommendations.</a:t>
          </a:r>
          <a:endParaRPr lang="en-US">
            <a:solidFill>
              <a:schemeClr val="tx1"/>
            </a:solidFill>
          </a:endParaRPr>
        </a:p>
      </dsp:txBody>
      <dsp:txXfrm>
        <a:off x="862540" y="2800454"/>
        <a:ext cx="4249823" cy="746788"/>
      </dsp:txXfrm>
    </dsp:sp>
    <dsp:sp modelId="{B36B4F96-1A57-4096-AB65-7CC9EB2DCC4E}">
      <dsp:nvSpPr>
        <dsp:cNvPr id="15" name="Rounded Rectangle 14"/>
        <dsp:cNvSpPr/>
      </dsp:nvSpPr>
      <dsp:spPr bwMode="white">
        <a:xfrm>
          <a:off x="0" y="3733938"/>
          <a:ext cx="5112363" cy="746788"/>
        </a:xfrm>
        <a:prstGeom prst="roundRect">
          <a:avLst>
            <a:gd name="adj" fmla="val 10000"/>
          </a:avLst>
        </a:prstGeom>
        <a:noFill/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3733938"/>
        <a:ext cx="5112363" cy="746788"/>
      </dsp:txXfrm>
    </dsp:sp>
    <dsp:sp modelId="{2A88ADD2-E19F-466F-912F-60DAB959B898}">
      <dsp:nvSpPr>
        <dsp:cNvPr id="16" name="Rectangles 15"/>
        <dsp:cNvSpPr/>
      </dsp:nvSpPr>
      <dsp:spPr bwMode="white">
        <a:xfrm>
          <a:off x="225903" y="3901966"/>
          <a:ext cx="410733" cy="410733"/>
        </a:xfrm>
        <a:prstGeom prst="rect">
          <a:avLst/>
        </a:prstGeom>
        <a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Xfrm>
        <a:off x="225903" y="3901966"/>
        <a:ext cx="410733" cy="410733"/>
      </dsp:txXfrm>
    </dsp:sp>
    <dsp:sp modelId="{F8C90A4F-EE58-46CC-8696-69E88BFB7BE9}">
      <dsp:nvSpPr>
        <dsp:cNvPr id="17" name="Rectangles 16"/>
        <dsp:cNvSpPr/>
      </dsp:nvSpPr>
      <dsp:spPr bwMode="white">
        <a:xfrm>
          <a:off x="862540" y="3733938"/>
          <a:ext cx="4249823" cy="74678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9035" tIns="79035" rIns="79035" bIns="79035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baseline="0">
              <a:solidFill>
                <a:schemeClr val="tx1"/>
              </a:solidFill>
            </a:rPr>
            <a:t>Successful calorie counting from uploaded images.</a:t>
          </a:r>
          <a:endParaRPr lang="en-US">
            <a:solidFill>
              <a:schemeClr val="tx1"/>
            </a:solidFill>
          </a:endParaRPr>
        </a:p>
      </dsp:txBody>
      <dsp:txXfrm>
        <a:off x="862540" y="3733938"/>
        <a:ext cx="4249823" cy="74678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702848" cy="3560260"/>
        <a:chOff x="0" y="0"/>
        <a:chExt cx="4702848" cy="3560260"/>
      </a:xfrm>
    </dsp:grpSpPr>
    <dsp:sp modelId="{F9910D32-41A3-49BA-AEC7-9368DE98F727}">
      <dsp:nvSpPr>
        <dsp:cNvPr id="3" name="Rounded Rectangle 2"/>
        <dsp:cNvSpPr/>
      </dsp:nvSpPr>
      <dsp:spPr bwMode="white">
        <a:xfrm>
          <a:off x="0" y="0"/>
          <a:ext cx="4702848" cy="1017217"/>
        </a:xfrm>
        <a:prstGeom prst="roundRect">
          <a:avLst>
            <a:gd name="adj" fmla="val 10000"/>
          </a:avLst>
        </a:prstGeom>
        <a:noFill/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0"/>
        <a:ext cx="4702848" cy="1017217"/>
      </dsp:txXfrm>
    </dsp:sp>
    <dsp:sp modelId="{AA435B2B-78D5-465D-88EC-888838E58460}">
      <dsp:nvSpPr>
        <dsp:cNvPr id="4" name="Rectangles 3"/>
        <dsp:cNvSpPr/>
      </dsp:nvSpPr>
      <dsp:spPr bwMode="white">
        <a:xfrm>
          <a:off x="307708" y="228874"/>
          <a:ext cx="559469" cy="559469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07708" y="228874"/>
        <a:ext cx="559469" cy="559469"/>
      </dsp:txXfrm>
    </dsp:sp>
    <dsp:sp modelId="{708566F5-F2C4-44A6-BF40-230800107982}">
      <dsp:nvSpPr>
        <dsp:cNvPr id="5" name="Rectangles 4"/>
        <dsp:cNvSpPr/>
      </dsp:nvSpPr>
      <dsp:spPr bwMode="white">
        <a:xfrm>
          <a:off x="1174886" y="0"/>
          <a:ext cx="3527962" cy="101721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07655" tIns="107655" rIns="107655" bIns="107655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baseline="0">
              <a:solidFill>
                <a:schemeClr val="tx1"/>
              </a:solidFill>
            </a:rPr>
            <a:t>Developed a unified health tracking dashboard within a short timeline.</a:t>
          </a:r>
          <a:endParaRPr lang="en-US">
            <a:solidFill>
              <a:schemeClr val="tx1"/>
            </a:solidFill>
          </a:endParaRPr>
        </a:p>
      </dsp:txBody>
      <dsp:txXfrm>
        <a:off x="1174886" y="0"/>
        <a:ext cx="3527962" cy="1017217"/>
      </dsp:txXfrm>
    </dsp:sp>
    <dsp:sp modelId="{AE5F7BF4-8809-4888-A202-40A3D04AA398}">
      <dsp:nvSpPr>
        <dsp:cNvPr id="6" name="Rounded Rectangle 5"/>
        <dsp:cNvSpPr/>
      </dsp:nvSpPr>
      <dsp:spPr bwMode="white">
        <a:xfrm>
          <a:off x="0" y="1271521"/>
          <a:ext cx="4702848" cy="1017217"/>
        </a:xfrm>
        <a:prstGeom prst="roundRect">
          <a:avLst>
            <a:gd name="adj" fmla="val 10000"/>
          </a:avLst>
        </a:prstGeom>
        <a:noFill/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1271521"/>
        <a:ext cx="4702848" cy="1017217"/>
      </dsp:txXfrm>
    </dsp:sp>
    <dsp:sp modelId="{C0B95546-D67A-4467-BB11-CBB05613E6D3}">
      <dsp:nvSpPr>
        <dsp:cNvPr id="7" name="Rectangles 6"/>
        <dsp:cNvSpPr/>
      </dsp:nvSpPr>
      <dsp:spPr bwMode="white">
        <a:xfrm>
          <a:off x="307708" y="1500395"/>
          <a:ext cx="559469" cy="559469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07708" y="1500395"/>
        <a:ext cx="559469" cy="559469"/>
      </dsp:txXfrm>
    </dsp:sp>
    <dsp:sp modelId="{FC4B292A-8232-4A37-B00C-36EA513BD06B}">
      <dsp:nvSpPr>
        <dsp:cNvPr id="8" name="Rectangles 7"/>
        <dsp:cNvSpPr/>
      </dsp:nvSpPr>
      <dsp:spPr bwMode="white">
        <a:xfrm>
          <a:off x="1174886" y="1271521"/>
          <a:ext cx="3527962" cy="101721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07655" tIns="107655" rIns="107655" bIns="107655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baseline="0">
              <a:solidFill>
                <a:schemeClr val="tx1"/>
              </a:solidFill>
            </a:rPr>
            <a:t>Successfully implemented advanced AI features.</a:t>
          </a:r>
          <a:endParaRPr lang="en-US">
            <a:solidFill>
              <a:schemeClr val="tx1"/>
            </a:solidFill>
          </a:endParaRPr>
        </a:p>
      </dsp:txBody>
      <dsp:txXfrm>
        <a:off x="1174886" y="1271521"/>
        <a:ext cx="3527962" cy="1017217"/>
      </dsp:txXfrm>
    </dsp:sp>
    <dsp:sp modelId="{9B43ACDE-7C82-470A-A68B-E4B2C20D054F}">
      <dsp:nvSpPr>
        <dsp:cNvPr id="9" name="Rounded Rectangle 8"/>
        <dsp:cNvSpPr/>
      </dsp:nvSpPr>
      <dsp:spPr bwMode="white">
        <a:xfrm>
          <a:off x="0" y="2543043"/>
          <a:ext cx="4702848" cy="1017217"/>
        </a:xfrm>
        <a:prstGeom prst="roundRect">
          <a:avLst>
            <a:gd name="adj" fmla="val 10000"/>
          </a:avLst>
        </a:prstGeom>
        <a:noFill/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2543043"/>
        <a:ext cx="4702848" cy="1017217"/>
      </dsp:txXfrm>
    </dsp:sp>
    <dsp:sp modelId="{6863584E-0C0E-4D2D-BFBF-A1EC00F088CD}">
      <dsp:nvSpPr>
        <dsp:cNvPr id="10" name="Rectangles 9"/>
        <dsp:cNvSpPr/>
      </dsp:nvSpPr>
      <dsp:spPr bwMode="white">
        <a:xfrm>
          <a:off x="307708" y="2771917"/>
          <a:ext cx="559469" cy="559469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07708" y="2771917"/>
        <a:ext cx="559469" cy="559469"/>
      </dsp:txXfrm>
    </dsp:sp>
    <dsp:sp modelId="{5CD416D2-2AAE-4DBA-90EF-C5E5A961F751}">
      <dsp:nvSpPr>
        <dsp:cNvPr id="11" name="Rectangles 10"/>
        <dsp:cNvSpPr/>
      </dsp:nvSpPr>
      <dsp:spPr bwMode="white">
        <a:xfrm>
          <a:off x="1174886" y="2543043"/>
          <a:ext cx="3527962" cy="101721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07655" tIns="107655" rIns="107655" bIns="107655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baseline="0">
              <a:solidFill>
                <a:schemeClr val="tx1"/>
              </a:solidFill>
            </a:rPr>
            <a:t>Positive feedback from user testing, highlighting its intuitive design and functionality.</a:t>
          </a:r>
          <a:endParaRPr lang="en-US">
            <a:solidFill>
              <a:schemeClr val="tx1"/>
            </a:solidFill>
          </a:endParaRPr>
        </a:p>
      </dsp:txBody>
      <dsp:txXfrm>
        <a:off x="1174886" y="2543043"/>
        <a:ext cx="3527962" cy="1017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4DCD3-6216-4A7A-9703-41FCBC1930C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F7DF1-6FE0-4268-A22D-C45A14AAEA7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44BE-B803-4DC9-9EC7-4D896D8689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37D0-C7D3-410B-AA4A-BD52A95071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44BE-B803-4DC9-9EC7-4D896D8689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37D0-C7D3-410B-AA4A-BD52A95071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44BE-B803-4DC9-9EC7-4D896D8689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37D0-C7D3-410B-AA4A-BD52A95071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44BE-B803-4DC9-9EC7-4D896D8689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37D0-C7D3-410B-AA4A-BD52A95071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44BE-B803-4DC9-9EC7-4D896D8689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37D0-C7D3-410B-AA4A-BD52A95071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44BE-B803-4DC9-9EC7-4D896D8689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37D0-C7D3-410B-AA4A-BD52A95071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44BE-B803-4DC9-9EC7-4D896D86897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37D0-C7D3-410B-AA4A-BD52A95071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44BE-B803-4DC9-9EC7-4D896D86897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37D0-C7D3-410B-AA4A-BD52A95071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44BE-B803-4DC9-9EC7-4D896D86897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37D0-C7D3-410B-AA4A-BD52A95071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44BE-B803-4DC9-9EC7-4D896D8689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37D0-C7D3-410B-AA4A-BD52A95071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44BE-B803-4DC9-9EC7-4D896D8689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37D0-C7D3-410B-AA4A-BD52A95071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4344BE-B803-4DC9-9EC7-4D896D8689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9D37D0-C7D3-410B-AA4A-BD52A950711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mayoclinic.org/" TargetMode="External"/><Relationship Id="rId4" Type="http://schemas.openxmlformats.org/officeDocument/2006/relationships/hyperlink" Target="https://www.kaggle.com/" TargetMode="External"/><Relationship Id="rId3" Type="http://schemas.openxmlformats.org/officeDocument/2006/relationships/hyperlink" Target="https://www.who.int/digital-health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hyperlink" Target="https://developers.google.com/fit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svg"/><Relationship Id="rId8" Type="http://schemas.openxmlformats.org/officeDocument/2006/relationships/image" Target="../media/image8.png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1.sv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3235" y="505460"/>
            <a:ext cx="7475220" cy="929005"/>
          </a:xfrm>
        </p:spPr>
        <p:txBody>
          <a:bodyPr>
            <a:normAutofit/>
          </a:bodyPr>
          <a:lstStyle/>
          <a:p>
            <a:r>
              <a:rPr lang="en-US" sz="4400"/>
              <a:t>HEALTH BUDDY</a:t>
            </a:r>
            <a:endParaRPr lang="en-US" sz="4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9770"/>
            <a:ext cx="12192000" cy="928953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941320" y="0"/>
            <a:ext cx="6096000" cy="610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098290" marR="5080" indent="-2574925">
              <a:lnSpc>
                <a:spcPct val="123000"/>
              </a:lnSpc>
              <a:spcBef>
                <a:spcPts val="95"/>
              </a:spcBef>
            </a:pPr>
            <a:r>
              <a:rPr sz="2750" b="1" dirty="0">
                <a:latin typeface="Verdana" panose="020B0804030504040204"/>
                <a:cs typeface="Verdana" panose="020B0804030504040204"/>
                <a:sym typeface="+mn-ea"/>
              </a:rPr>
              <a:t>VIVA-</a:t>
            </a:r>
            <a:r>
              <a:rPr sz="2750" b="1" spc="-20" dirty="0">
                <a:latin typeface="Verdana" panose="020B0804030504040204"/>
                <a:cs typeface="Verdana" panose="020B0804030504040204"/>
                <a:sym typeface="+mn-ea"/>
              </a:rPr>
              <a:t>VOCE</a:t>
            </a:r>
            <a:endParaRPr lang="en-US" sz="2750" b="1" spc="-20" dirty="0">
              <a:latin typeface="Verdana" panose="020B0804030504040204"/>
              <a:cs typeface="Verdana" panose="020B0804030504040204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21310" y="1315720"/>
            <a:ext cx="11406505" cy="3909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b="1" dirty="0">
                <a:latin typeface="Calibri"/>
                <a:cs typeface="Calibri"/>
                <a:sym typeface="+mn-ea"/>
              </a:rPr>
              <a:t>Batch</a:t>
            </a:r>
            <a:r>
              <a:rPr b="1" spc="-105" dirty="0">
                <a:latin typeface="Calibri"/>
                <a:cs typeface="Calibri"/>
                <a:sym typeface="+mn-ea"/>
              </a:rPr>
              <a:t> </a:t>
            </a:r>
            <a:r>
              <a:rPr b="1" spc="-10" dirty="0">
                <a:latin typeface="Calibri"/>
                <a:cs typeface="Calibri"/>
                <a:sym typeface="+mn-ea"/>
              </a:rPr>
              <a:t>Number:</a:t>
            </a:r>
            <a:r>
              <a:rPr lang="en-US" b="1" spc="-10" dirty="0">
                <a:latin typeface="Calibri"/>
                <a:cs typeface="Calibri"/>
                <a:sym typeface="+mn-ea"/>
              </a:rPr>
              <a:t> CEI-16</a:t>
            </a:r>
            <a:endParaRPr b="1" spc="-10" dirty="0">
              <a:latin typeface="Calibri"/>
              <a:cs typeface="Calibri"/>
              <a:sym typeface="+mn-ea"/>
            </a:endParaRPr>
          </a:p>
          <a:p>
            <a:pPr>
              <a:lnSpc>
                <a:spcPct val="100000"/>
              </a:lnSpc>
            </a:pPr>
            <a:endParaRPr lang="en-US"/>
          </a:p>
          <a:p>
            <a:pPr>
              <a:lnSpc>
                <a:spcPct val="100000"/>
              </a:lnSpc>
            </a:pPr>
            <a:endParaRPr lang="en-US"/>
          </a:p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21310" y="4096385"/>
            <a:ext cx="11567795" cy="158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  <a:spcBef>
                <a:spcPts val="1650"/>
              </a:spcBef>
            </a:pPr>
            <a:r>
              <a:rPr sz="1600" b="1" dirty="0">
                <a:latin typeface="Verdana" panose="020B0804030504040204"/>
                <a:cs typeface="Verdana" panose="020B0804030504040204"/>
                <a:sym typeface="+mn-ea"/>
              </a:rPr>
              <a:t>Under</a:t>
            </a:r>
            <a:r>
              <a:rPr sz="1600" b="1" spc="-10" dirty="0">
                <a:latin typeface="Verdana" panose="020B0804030504040204"/>
                <a:cs typeface="Verdana" panose="020B0804030504040204"/>
                <a:sym typeface="+mn-ea"/>
              </a:rPr>
              <a:t> </a:t>
            </a:r>
            <a:r>
              <a:rPr sz="1600" b="1" dirty="0">
                <a:latin typeface="Verdana" panose="020B0804030504040204"/>
                <a:cs typeface="Verdana" panose="020B0804030504040204"/>
                <a:sym typeface="+mn-ea"/>
              </a:rPr>
              <a:t>the</a:t>
            </a:r>
            <a:r>
              <a:rPr sz="1600" b="1" spc="-40" dirty="0">
                <a:latin typeface="Verdana" panose="020B0804030504040204"/>
                <a:cs typeface="Verdana" panose="020B0804030504040204"/>
                <a:sym typeface="+mn-ea"/>
              </a:rPr>
              <a:t> </a:t>
            </a:r>
            <a:r>
              <a:rPr sz="1600" b="1" dirty="0">
                <a:latin typeface="Verdana" panose="020B0804030504040204"/>
                <a:cs typeface="Verdana" panose="020B0804030504040204"/>
                <a:sym typeface="+mn-ea"/>
              </a:rPr>
              <a:t>Supervision</a:t>
            </a:r>
            <a:r>
              <a:rPr sz="1600" b="1" spc="-65" dirty="0">
                <a:latin typeface="Verdana" panose="020B0804030504040204"/>
                <a:cs typeface="Verdana" panose="020B0804030504040204"/>
                <a:sym typeface="+mn-ea"/>
              </a:rPr>
              <a:t> </a:t>
            </a:r>
            <a:r>
              <a:rPr sz="1600" b="1" spc="-25" dirty="0">
                <a:latin typeface="Verdana" panose="020B0804030504040204"/>
                <a:cs typeface="Verdana" panose="020B0804030504040204"/>
                <a:sym typeface="+mn-ea"/>
              </a:rPr>
              <a:t>of,</a:t>
            </a:r>
            <a:endParaRPr sz="1600">
              <a:latin typeface="Verdana" panose="020B0804030504040204"/>
              <a:cs typeface="Verdana" panose="020B0804030504040204"/>
            </a:endParaRPr>
          </a:p>
          <a:p>
            <a:pPr>
              <a:lnSpc>
                <a:spcPct val="100000"/>
              </a:lnSpc>
            </a:pPr>
            <a:r>
              <a:rPr sz="1600" b="1" dirty="0">
                <a:latin typeface="Verdana" panose="020B0804030504040204"/>
                <a:cs typeface="Verdana" panose="020B0804030504040204"/>
                <a:sym typeface="+mn-ea"/>
              </a:rPr>
              <a:t>Dr.</a:t>
            </a:r>
            <a:r>
              <a:rPr lang="en-US" sz="1600" b="1" dirty="0">
                <a:latin typeface="Verdana" panose="020B0804030504040204"/>
                <a:cs typeface="Verdana" panose="020B0804030504040204"/>
                <a:sym typeface="+mn-ea"/>
              </a:rPr>
              <a:t> Pajany M</a:t>
            </a:r>
            <a:endParaRPr sz="1600">
              <a:latin typeface="Verdana" panose="020B0804030504040204"/>
              <a:cs typeface="Verdana" panose="020B0804030504040204"/>
            </a:endParaRPr>
          </a:p>
          <a:p>
            <a:pPr marR="5080">
              <a:lnSpc>
                <a:spcPts val="1880"/>
              </a:lnSpc>
              <a:spcBef>
                <a:spcPts val="410"/>
              </a:spcBef>
            </a:pPr>
            <a:r>
              <a:rPr sz="1600" b="1" spc="-10" dirty="0">
                <a:latin typeface="Verdana" panose="020B0804030504040204"/>
                <a:cs typeface="Verdana" panose="020B0804030504040204"/>
                <a:sym typeface="+mn-ea"/>
              </a:rPr>
              <a:t>Assistant Professor</a:t>
            </a:r>
            <a:endParaRPr sz="1600">
              <a:latin typeface="Verdana" panose="020B0804030504040204"/>
              <a:cs typeface="Verdana" panose="020B0804030504040204"/>
            </a:endParaRPr>
          </a:p>
          <a:p>
            <a:pPr marR="122555">
              <a:lnSpc>
                <a:spcPts val="1800"/>
              </a:lnSpc>
              <a:spcBef>
                <a:spcPts val="435"/>
              </a:spcBef>
            </a:pPr>
            <a:r>
              <a:rPr sz="1600" b="1" dirty="0">
                <a:latin typeface="Verdana" panose="020B0804030504040204"/>
                <a:cs typeface="Verdana" panose="020B0804030504040204"/>
                <a:sym typeface="+mn-ea"/>
              </a:rPr>
              <a:t>School</a:t>
            </a:r>
            <a:r>
              <a:rPr sz="1600" b="1" spc="-70" dirty="0">
                <a:latin typeface="Verdana" panose="020B0804030504040204"/>
                <a:cs typeface="Verdana" panose="020B0804030504040204"/>
                <a:sym typeface="+mn-ea"/>
              </a:rPr>
              <a:t> </a:t>
            </a:r>
            <a:r>
              <a:rPr sz="1600" b="1" dirty="0">
                <a:latin typeface="Verdana" panose="020B0804030504040204"/>
                <a:cs typeface="Verdana" panose="020B0804030504040204"/>
                <a:sym typeface="+mn-ea"/>
              </a:rPr>
              <a:t>of</a:t>
            </a:r>
            <a:r>
              <a:rPr sz="1600" b="1" spc="-55" dirty="0">
                <a:latin typeface="Verdana" panose="020B0804030504040204"/>
                <a:cs typeface="Verdana" panose="020B0804030504040204"/>
                <a:sym typeface="+mn-ea"/>
              </a:rPr>
              <a:t> </a:t>
            </a:r>
            <a:r>
              <a:rPr sz="1600" b="1" dirty="0">
                <a:latin typeface="Verdana" panose="020B0804030504040204"/>
                <a:cs typeface="Verdana" panose="020B0804030504040204"/>
                <a:sym typeface="+mn-ea"/>
              </a:rPr>
              <a:t>Computer</a:t>
            </a:r>
            <a:r>
              <a:rPr sz="1600" b="1" spc="-40" dirty="0">
                <a:latin typeface="Verdana" panose="020B0804030504040204"/>
                <a:cs typeface="Verdana" panose="020B0804030504040204"/>
                <a:sym typeface="+mn-ea"/>
              </a:rPr>
              <a:t> </a:t>
            </a:r>
            <a:r>
              <a:rPr sz="1600" b="1" dirty="0">
                <a:latin typeface="Verdana" panose="020B0804030504040204"/>
                <a:cs typeface="Verdana" panose="020B0804030504040204"/>
                <a:sym typeface="+mn-ea"/>
              </a:rPr>
              <a:t>Science</a:t>
            </a:r>
            <a:r>
              <a:rPr sz="1600" b="1" spc="-95" dirty="0">
                <a:latin typeface="Verdana" panose="020B0804030504040204"/>
                <a:cs typeface="Verdana" panose="020B0804030504040204"/>
                <a:sym typeface="+mn-ea"/>
              </a:rPr>
              <a:t> </a:t>
            </a:r>
            <a:r>
              <a:rPr sz="1600" b="1" dirty="0">
                <a:latin typeface="Verdana" panose="020B0804030504040204"/>
                <a:cs typeface="Verdana" panose="020B0804030504040204"/>
                <a:sym typeface="+mn-ea"/>
              </a:rPr>
              <a:t>Engineering</a:t>
            </a:r>
            <a:endParaRPr sz="1600">
              <a:latin typeface="Verdana" panose="020B0804030504040204"/>
              <a:cs typeface="Verdana" panose="020B0804030504040204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1600" b="1" dirty="0">
                <a:latin typeface="Verdana" panose="020B0804030504040204"/>
                <a:cs typeface="Verdana" panose="020B0804030504040204"/>
                <a:sym typeface="+mn-ea"/>
              </a:rPr>
              <a:t>Presidency</a:t>
            </a:r>
            <a:r>
              <a:rPr sz="1600" b="1" spc="-95" dirty="0">
                <a:latin typeface="Verdana" panose="020B0804030504040204"/>
                <a:cs typeface="Verdana" panose="020B0804030504040204"/>
                <a:sym typeface="+mn-ea"/>
              </a:rPr>
              <a:t> </a:t>
            </a:r>
            <a:r>
              <a:rPr sz="1600" b="1" spc="-10" dirty="0">
                <a:latin typeface="Verdana" panose="020B0804030504040204"/>
                <a:cs typeface="Verdana" panose="020B0804030504040204"/>
                <a:sym typeface="+mn-ea"/>
              </a:rPr>
              <a:t>University</a:t>
            </a:r>
            <a:endParaRPr lang="en-US" sz="1600"/>
          </a:p>
        </p:txBody>
      </p:sp>
      <p:graphicFrame>
        <p:nvGraphicFramePr>
          <p:cNvPr id="9" name="Table 8"/>
          <p:cNvGraphicFramePr/>
          <p:nvPr/>
        </p:nvGraphicFramePr>
        <p:xfrm>
          <a:off x="1663065" y="1839595"/>
          <a:ext cx="7984490" cy="2009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245"/>
                <a:gridCol w="3992245"/>
              </a:tblGrid>
              <a:tr h="4108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Roll Number</a:t>
                      </a:r>
                      <a:endParaRPr lang="en-US"/>
                    </a:p>
                  </a:txBody>
                  <a:tcPr/>
                </a:tc>
              </a:tr>
              <a:tr h="4108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Suma Reddy Munnangi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20211CEI0106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Dovina Maria White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20211CEI0023</a:t>
                      </a:r>
                      <a:endParaRPr lang="en-US"/>
                    </a:p>
                  </a:txBody>
                  <a:tcPr/>
                </a:tc>
              </a:tr>
              <a:tr h="4108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Akhila M 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20211CEI0079</a:t>
                      </a:r>
                      <a:endParaRPr lang="en-US"/>
                    </a:p>
                  </a:txBody>
                  <a:tcPr/>
                </a:tc>
              </a:tr>
              <a:tr h="4108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Riya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20211CEI0098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Timeline of Project </a:t>
            </a:r>
            <a:endParaRPr lang="en-US" sz="4800" dirty="0"/>
          </a:p>
        </p:txBody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Rectangle 1"/>
          <p:cNvGraphicFramePr>
            <a:graphicFrameLocks noGrp="1"/>
          </p:cNvGraphicFramePr>
          <p:nvPr>
            <p:ph idx="1"/>
          </p:nvPr>
        </p:nvGraphicFramePr>
        <p:xfrm>
          <a:off x="5255259" y="1648870"/>
          <a:ext cx="4754725" cy="356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9770"/>
            <a:ext cx="12192000" cy="9289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Outcomes / Results Obtained </a:t>
            </a:r>
            <a:endParaRPr lang="en-US" sz="4800" dirty="0"/>
          </a:p>
        </p:txBody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9770"/>
            <a:ext cx="12192000" cy="928953"/>
          </a:xfrm>
          <a:prstGeom prst="rect">
            <a:avLst/>
          </a:prstGeom>
        </p:spPr>
      </p:pic>
      <p:graphicFrame>
        <p:nvGraphicFramePr>
          <p:cNvPr id="6" name="Rectangle 1"/>
          <p:cNvGraphicFramePr>
            <a:graphicFrameLocks noGrp="1"/>
          </p:cNvGraphicFramePr>
          <p:nvPr>
            <p:ph idx="1"/>
          </p:nvPr>
        </p:nvGraphicFramePr>
        <p:xfrm>
          <a:off x="5296071" y="1055684"/>
          <a:ext cx="5112363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560" y="1188720"/>
            <a:ext cx="3139440" cy="4480560"/>
          </a:xfrm>
        </p:spPr>
        <p:txBody>
          <a:bodyPr>
            <a:normAutofit/>
          </a:bodyPr>
          <a:lstStyle/>
          <a:p>
            <a:pPr algn="r"/>
            <a:r>
              <a:rPr lang="en-US" sz="4600"/>
              <a:t>Conclusion </a:t>
            </a:r>
            <a:endParaRPr lang="en-US" sz="4600"/>
          </a:p>
        </p:txBody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255260" y="1648870"/>
            <a:ext cx="5249582" cy="35602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norm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.AppleSystemUIFont"/>
              </a:rPr>
              <a:t>Health Buddy offers a next-generation health tracking solution by integrating advanced AI features, real-time updates, and user-specific recommendations. Future development will include compatibility with more platforms like Apple Health and expanding AI capabilities for more comprehensive insights.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9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9770"/>
            <a:ext cx="12192000" cy="92895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240" y="739309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dirty="0"/>
              <a:t>References</a:t>
            </a:r>
            <a:endParaRPr lang="en-US" sz="720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85240" y="2358521"/>
            <a:ext cx="9290269" cy="34113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.AppleSystemUIFont"/>
              </a:rPr>
              <a:t>Aungst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.AppleSystemUIFont"/>
              </a:rPr>
              <a:t>, T. D., Patel, R., &amp; Mason, A. (2022). “Mobile health technologies for patient-centered care: Features, challenges, and future directions.”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effectLst/>
                <a:latin typeface=".AppleSystemUIFont"/>
              </a:rPr>
              <a:t>Journal of Digital Health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.AppleSystemUIFont"/>
              </a:rPr>
              <a:t>, 10(2), 123-135. DOI: 10.1016/j.jdh.2022.03.001.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.AppleSystemUIFont"/>
              </a:rPr>
              <a:t>Khoury, M. J., &amp; Ioannidis, J. P. (2021). “Big data meets public health: Usage of health monitoring applications and real-time analytics.”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effectLst/>
                <a:latin typeface=".AppleSystemUIFont"/>
              </a:rPr>
              <a:t>Public Health Advances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.AppleSystemUIFont"/>
              </a:rPr>
              <a:t>, 25(3), 58-72. DOI: 10.3389/pha.2021.0158.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.AppleSystemUIFont"/>
              </a:rPr>
              <a:t>Google Fit API Documentation. (2025). “Integrating health data seamlessly with Google APIs.” Retrieved from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.AppleSystemUIFont"/>
                <a:hlinkClick r:id="rId1"/>
              </a:rPr>
              <a:t>https://developers.google.com/fit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.AppleSystemUIFont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.AppleSystemUIFont"/>
              </a:rPr>
              <a:t>Python Software Foundation. (2025). “Python and Machine Learning Libraries: A guide to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.AppleSystemUIFont"/>
              </a:rPr>
              <a:t>Streamlit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.AppleSystemUIFont"/>
              </a:rPr>
              <a:t> and TensorFlow integration.” Retrieved from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.AppleSystemUIFont"/>
                <a:hlinkClick r:id="rId2"/>
              </a:rPr>
              <a:t>https://www.python.org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.AppleSystemUIFont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.AppleSystemUIFont"/>
              </a:rPr>
              <a:t>Smith, J., &amp; Taylor, A. (2023). “AI applications in nutrition and fitness tracking: Challenges and solutions.”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effectLst/>
                <a:latin typeface=".AppleSystemUIFont"/>
              </a:rPr>
              <a:t>International Journal of Health Informatics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.AppleSystemUIFont"/>
              </a:rPr>
              <a:t>, 18(1), 44-59. DOI: 10.1016/ijhi.2023.044.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.AppleSystemUIFont"/>
              </a:rPr>
              <a:t>World Health Organization (WHO). (2024). “Digital tools for health monitoring: Bridging gaps in personalized care.” Retrieved from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.AppleSystemUIFont"/>
                <a:hlinkClick r:id="rId3"/>
              </a:rPr>
              <a:t>https://www.who.int/digital-health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.AppleSystemUIFont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.AppleSystemUIFont"/>
              </a:rPr>
              <a:t>Kaggle. (2025). “Datasets for health and fitness monitoring applications.” Retrieved from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.AppleSystemUIFont"/>
                <a:hlinkClick r:id="rId4"/>
              </a:rPr>
              <a:t>https://www.kaggle.com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.AppleSystemUIFont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.AppleSystemUIFont"/>
              </a:rPr>
              <a:t>Mayo Clinic. (2025). “Understanding BMI and its implications on health.” Retrieved from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.AppleSystemUIFont"/>
                <a:hlinkClick r:id="rId5"/>
              </a:rPr>
              <a:t>https://www.mayoclinic.org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.AppleSystemUIFont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9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9770"/>
            <a:ext cx="12192000" cy="92895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050" y="1188720"/>
            <a:ext cx="3644265" cy="4480560"/>
          </a:xfrm>
        </p:spPr>
        <p:txBody>
          <a:bodyPr>
            <a:normAutofit/>
          </a:bodyPr>
          <a:lstStyle/>
          <a:p>
            <a:pPr algn="r"/>
            <a:r>
              <a:rPr lang="en-US" sz="4600" dirty="0"/>
              <a:t>Publication Details </a:t>
            </a:r>
            <a:endParaRPr lang="en-US" sz="4600" dirty="0"/>
          </a:p>
        </p:txBody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Research paper titled “Health Buddy An Interactive Healthcare Monitoring and Recommendation System Using Machine Learning and Real-Time Data Integration” published on IJPREMS.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9770"/>
            <a:ext cx="12192000" cy="92895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1188720"/>
            <a:ext cx="3291840" cy="4480560"/>
          </a:xfrm>
        </p:spPr>
        <p:txBody>
          <a:bodyPr>
            <a:normAutofit/>
          </a:bodyPr>
          <a:lstStyle/>
          <a:p>
            <a:pPr algn="r"/>
            <a:r>
              <a:rPr lang="en-US" sz="3600"/>
              <a:t>Achievements  </a:t>
            </a:r>
            <a:endParaRPr lang="en-US" sz="3600"/>
          </a:p>
        </p:txBody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Rectangle 1"/>
          <p:cNvGraphicFramePr>
            <a:graphicFrameLocks noGrp="1"/>
          </p:cNvGraphicFramePr>
          <p:nvPr>
            <p:ph idx="1"/>
          </p:nvPr>
        </p:nvGraphicFramePr>
        <p:xfrm>
          <a:off x="5255260" y="1648870"/>
          <a:ext cx="4702848" cy="356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9770"/>
            <a:ext cx="12192000" cy="92895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Handshak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598389" y="1122553"/>
            <a:ext cx="995221" cy="9952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188" y="2466491"/>
            <a:ext cx="9804575" cy="259684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 You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9770"/>
            <a:ext cx="12192000" cy="9289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100"/>
              <a:t>Introduction</a:t>
            </a:r>
            <a:endParaRPr lang="en-US" sz="4100"/>
          </a:p>
        </p:txBody>
      </p:sp>
      <p:cxnSp>
        <p:nvCxnSpPr>
          <p:cNvPr id="26" name="Straight Connector 2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255260" y="1648870"/>
            <a:ext cx="4702848" cy="35602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norm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.AppleSystemUIFont"/>
              </a:rPr>
              <a:t>The Health Buddy Project is a comprehensive health dashboard that empowers users to track and manage their health effectively. With features like BMI calculation, Google Fit integration, personalized diet and exercise plans, and AI-driven calorie counting through image uploads, it bridges the gap between health data and actionable insights.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9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9770"/>
            <a:ext cx="12192000" cy="9289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010" y="1188720"/>
            <a:ext cx="3221990" cy="4480560"/>
          </a:xfrm>
        </p:spPr>
        <p:txBody>
          <a:bodyPr>
            <a:normAutofit/>
          </a:bodyPr>
          <a:lstStyle/>
          <a:p>
            <a:pPr algn="r"/>
            <a:r>
              <a:rPr lang="en-US" sz="5400" dirty="0"/>
              <a:t>Literature Review</a:t>
            </a:r>
            <a:r>
              <a:rPr lang="en-US" sz="5600" dirty="0"/>
              <a:t> </a:t>
            </a:r>
            <a:endParaRPr lang="en-US" sz="5600" dirty="0"/>
          </a:p>
        </p:txBody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255260" y="1648870"/>
            <a:ext cx="4702848" cy="35602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norm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.AppleSystemUIFont"/>
              </a:rPr>
              <a:t>Existing health solutions, such as Fitbit and MyFitnessPal, provide partial health tracking but lack unified dashboards and advanced AI-driven personalization. Research highlights the growing need for tools that integrate real-time data (e.g., Google Fit) and advanced features like image-based calorie counting to enhance user experience.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9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9770"/>
            <a:ext cx="12192000" cy="9289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1188720"/>
            <a:ext cx="3573780" cy="4480560"/>
          </a:xfrm>
        </p:spPr>
        <p:txBody>
          <a:bodyPr>
            <a:normAutofit/>
          </a:bodyPr>
          <a:lstStyle/>
          <a:p>
            <a:pPr algn="r"/>
            <a:r>
              <a:rPr lang="en-US" sz="5600"/>
              <a:t>Research Gaps Identified </a:t>
            </a:r>
            <a:endParaRPr lang="en-US" sz="5600" dirty="0"/>
          </a:p>
        </p:txBody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Rectangle 1"/>
          <p:cNvGraphicFramePr>
            <a:graphicFrameLocks noGrp="1"/>
          </p:cNvGraphicFramePr>
          <p:nvPr>
            <p:ph idx="1"/>
          </p:nvPr>
        </p:nvGraphicFramePr>
        <p:xfrm>
          <a:off x="5255260" y="1648870"/>
          <a:ext cx="5072082" cy="356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9770"/>
            <a:ext cx="12192000" cy="9289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470" y="1188720"/>
            <a:ext cx="3351530" cy="4480560"/>
          </a:xfrm>
        </p:spPr>
        <p:txBody>
          <a:bodyPr>
            <a:normAutofit/>
          </a:bodyPr>
          <a:lstStyle/>
          <a:p>
            <a:pPr algn="r"/>
            <a:r>
              <a:rPr lang="en-US" sz="4200" dirty="0"/>
              <a:t>Proposed Methodology </a:t>
            </a:r>
            <a:endParaRPr lang="en-US" sz="4200" dirty="0"/>
          </a:p>
        </p:txBody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9770"/>
            <a:ext cx="12192000" cy="928953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5221515" y="1365479"/>
            <a:ext cx="4974771" cy="724089"/>
          </a:xfrm>
          <a:prstGeom prst="roundRect">
            <a:avLst>
              <a:gd name="adj" fmla="val 10000"/>
            </a:avLst>
          </a:prstGeom>
          <a:noFill/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Rectangle 6" descr="Mouse outline"/>
          <p:cNvSpPr/>
          <p:nvPr/>
        </p:nvSpPr>
        <p:spPr>
          <a:xfrm>
            <a:off x="5440552" y="1528399"/>
            <a:ext cx="398249" cy="398249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57838" y="1365479"/>
            <a:ext cx="4138447" cy="724089"/>
            <a:chOff x="836323" y="3399"/>
            <a:chExt cx="4138447" cy="724089"/>
          </a:xfrm>
        </p:grpSpPr>
        <p:sp>
          <p:nvSpPr>
            <p:cNvPr id="34" name="Rectangle 33"/>
            <p:cNvSpPr/>
            <p:nvPr/>
          </p:nvSpPr>
          <p:spPr>
            <a:xfrm>
              <a:off x="836323" y="3399"/>
              <a:ext cx="4138447" cy="72408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323" y="3399"/>
              <a:ext cx="4138447" cy="7240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633" tIns="76633" rIns="76633" bIns="76633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0" lang="en-US" altLang="en-US" sz="1900" b="1" i="0" u="none" strike="noStrike" kern="1200" cap="none" normalizeH="0" baseline="0" dirty="0">
                  <a:solidFill>
                    <a:schemeClr val="tx2">
                      <a:lumMod val="90000"/>
                      <a:lumOff val="10000"/>
                    </a:schemeClr>
                  </a:solidFill>
                  <a:effectLst/>
                  <a:latin typeface=".AppleSystemUIFont"/>
                </a:rPr>
                <a:t>Data Input:</a:t>
              </a:r>
              <a:r>
                <a:rPr kumimoji="0" lang="en-US" altLang="en-US" sz="1900" b="0" i="0" u="none" strike="noStrike" kern="1200" cap="none" normalizeH="0" baseline="0" dirty="0">
                  <a:solidFill>
                    <a:schemeClr val="tx2">
                      <a:lumMod val="90000"/>
                      <a:lumOff val="10000"/>
                    </a:schemeClr>
                  </a:solidFill>
                  <a:effectLst/>
                  <a:latin typeface=".AppleSystemUIFont"/>
                </a:rPr>
                <a:t> User input and Google Fit sync.</a:t>
              </a:r>
              <a:endParaRPr lang="en-US" sz="1900" kern="1200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</p:grpSp>
      <p:sp>
        <p:nvSpPr>
          <p:cNvPr id="9" name="Rectangle: Rounded Corners 8"/>
          <p:cNvSpPr/>
          <p:nvPr/>
        </p:nvSpPr>
        <p:spPr>
          <a:xfrm>
            <a:off x="5221515" y="2270591"/>
            <a:ext cx="4974771" cy="724089"/>
          </a:xfrm>
          <a:prstGeom prst="roundRect">
            <a:avLst>
              <a:gd name="adj" fmla="val 10000"/>
            </a:avLst>
          </a:prstGeom>
          <a:noFill/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1610903"/>
              <a:satOff val="-4622"/>
              <a:lumOff val="-7401"/>
              <a:alphaOff val="0"/>
            </a:schemeClr>
          </a:fillRef>
          <a:effectRef idx="0">
            <a:schemeClr val="accent2">
              <a:hueOff val="1610903"/>
              <a:satOff val="-4622"/>
              <a:lumOff val="-7401"/>
              <a:alphaOff val="0"/>
            </a:schemeClr>
          </a:effectRef>
          <a:fontRef idx="minor"/>
        </p:style>
        <p:txBody>
          <a:bodyPr/>
          <a:lstStyle/>
          <a:p>
            <a:endParaRPr lang="en-US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Rectangle 10" descr="Presentation with bar chart with solid fill"/>
          <p:cNvSpPr/>
          <p:nvPr/>
        </p:nvSpPr>
        <p:spPr>
          <a:xfrm>
            <a:off x="5440552" y="2433511"/>
            <a:ext cx="398249" cy="398249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057838" y="2270591"/>
            <a:ext cx="4138447" cy="724089"/>
            <a:chOff x="836323" y="908511"/>
            <a:chExt cx="4138447" cy="724089"/>
          </a:xfrm>
        </p:grpSpPr>
        <p:sp>
          <p:nvSpPr>
            <p:cNvPr id="32" name="Rectangle 31"/>
            <p:cNvSpPr/>
            <p:nvPr/>
          </p:nvSpPr>
          <p:spPr>
            <a:xfrm>
              <a:off x="836323" y="908511"/>
              <a:ext cx="4138447" cy="72408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6323" y="908511"/>
              <a:ext cx="4138447" cy="7240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633" tIns="76633" rIns="76633" bIns="76633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0" lang="en-US" altLang="en-US" sz="1900" b="1" i="0" u="none" strike="noStrike" kern="1200" cap="none" normalizeH="0" baseline="0">
                  <a:solidFill>
                    <a:schemeClr val="tx2">
                      <a:lumMod val="90000"/>
                      <a:lumOff val="10000"/>
                    </a:schemeClr>
                  </a:solidFill>
                  <a:effectLst/>
                  <a:latin typeface=".AppleSystemUIFont"/>
                </a:rPr>
                <a:t>Health Metrics:</a:t>
              </a:r>
              <a:r>
                <a:rPr kumimoji="0" lang="en-US" altLang="en-US" sz="1900" b="0" i="0" u="none" strike="noStrike" kern="1200" cap="none" normalizeH="0" baseline="0">
                  <a:solidFill>
                    <a:schemeClr val="tx2">
                      <a:lumMod val="90000"/>
                      <a:lumOff val="10000"/>
                    </a:schemeClr>
                  </a:solidFill>
                  <a:effectLst/>
                  <a:latin typeface=".AppleSystemUIFont"/>
                </a:rPr>
                <a:t> BMI, bone weight, and muscle weight calculation.</a:t>
              </a:r>
              <a:endParaRPr kumimoji="0" lang="en-US" altLang="en-US" sz="1900" b="0" i="0" u="none" strike="noStrike" kern="1200" cap="none" normalizeH="0" baseline="0">
                <a:solidFill>
                  <a:schemeClr val="tx2">
                    <a:lumMod val="90000"/>
                    <a:lumOff val="10000"/>
                  </a:schemeClr>
                </a:solidFill>
                <a:effectLst/>
              </a:endParaRPr>
            </a:p>
          </p:txBody>
        </p:sp>
      </p:grpSp>
      <p:sp>
        <p:nvSpPr>
          <p:cNvPr id="15" name="Rectangle: Rounded Corners 14"/>
          <p:cNvSpPr/>
          <p:nvPr/>
        </p:nvSpPr>
        <p:spPr>
          <a:xfrm>
            <a:off x="5221515" y="3175704"/>
            <a:ext cx="4974771" cy="724089"/>
          </a:xfrm>
          <a:prstGeom prst="roundRect">
            <a:avLst>
              <a:gd name="adj" fmla="val 10000"/>
            </a:avLst>
          </a:prstGeom>
          <a:noFill/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3221807"/>
              <a:satOff val="-9245"/>
              <a:lumOff val="-14804"/>
              <a:alphaOff val="0"/>
            </a:schemeClr>
          </a:fillRef>
          <a:effectRef idx="0">
            <a:schemeClr val="accent2">
              <a:hueOff val="3221807"/>
              <a:satOff val="-9245"/>
              <a:lumOff val="-14804"/>
              <a:alphaOff val="0"/>
            </a:schemeClr>
          </a:effectRef>
          <a:fontRef idx="minor"/>
        </p:style>
        <p:txBody>
          <a:bodyPr/>
          <a:lstStyle/>
          <a:p>
            <a:endParaRPr lang="en-US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7" name="Rectangle 16" descr="Artificial Intelligence outline"/>
          <p:cNvSpPr/>
          <p:nvPr/>
        </p:nvSpPr>
        <p:spPr>
          <a:xfrm>
            <a:off x="5440552" y="3338624"/>
            <a:ext cx="398249" cy="398249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057838" y="3175704"/>
            <a:ext cx="4138447" cy="724089"/>
            <a:chOff x="836323" y="1813624"/>
            <a:chExt cx="4138447" cy="724089"/>
          </a:xfrm>
        </p:grpSpPr>
        <p:sp>
          <p:nvSpPr>
            <p:cNvPr id="30" name="Rectangle 29"/>
            <p:cNvSpPr/>
            <p:nvPr/>
          </p:nvSpPr>
          <p:spPr>
            <a:xfrm>
              <a:off x="836323" y="1813624"/>
              <a:ext cx="4138447" cy="72408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6323" y="1813624"/>
              <a:ext cx="4138447" cy="7240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633" tIns="76633" rIns="76633" bIns="76633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0" lang="en-US" altLang="en-US" sz="1900" b="1" i="0" u="none" strike="noStrike" kern="1200" cap="none" normalizeH="0" baseline="0" dirty="0">
                  <a:solidFill>
                    <a:schemeClr val="tx2">
                      <a:lumMod val="90000"/>
                      <a:lumOff val="10000"/>
                    </a:schemeClr>
                  </a:solidFill>
                  <a:effectLst/>
                  <a:latin typeface=".AppleSystemUIFont"/>
                </a:rPr>
                <a:t>AI Recommendations:</a:t>
              </a:r>
              <a:r>
                <a:rPr kumimoji="0" lang="en-US" altLang="en-US" sz="1900" b="0" i="0" u="none" strike="noStrike" kern="1200" cap="none" normalizeH="0" baseline="0" dirty="0">
                  <a:solidFill>
                    <a:schemeClr val="tx2">
                      <a:lumMod val="90000"/>
                      <a:lumOff val="10000"/>
                    </a:schemeClr>
                  </a:solidFill>
                  <a:effectLst/>
                  <a:latin typeface=".AppleSystemUIFont"/>
                </a:rPr>
                <a:t> Customized diet and exercise plans.</a:t>
              </a:r>
              <a:endParaRPr kumimoji="0" lang="en-US" altLang="en-US" sz="1900" b="0" i="0" u="none" strike="noStrike" kern="1200" cap="none" normalizeH="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</a:endParaRPr>
            </a:p>
          </p:txBody>
        </p:sp>
      </p:grpSp>
      <p:sp>
        <p:nvSpPr>
          <p:cNvPr id="20" name="Rectangle: Rounded Corners 19"/>
          <p:cNvSpPr/>
          <p:nvPr/>
        </p:nvSpPr>
        <p:spPr>
          <a:xfrm>
            <a:off x="5221515" y="4080816"/>
            <a:ext cx="4974771" cy="724089"/>
          </a:xfrm>
          <a:prstGeom prst="roundRect">
            <a:avLst>
              <a:gd name="adj" fmla="val 10000"/>
            </a:avLst>
          </a:prstGeom>
          <a:noFill/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4832710"/>
              <a:satOff val="-13869"/>
              <a:lumOff val="-22206"/>
              <a:alphaOff val="0"/>
            </a:schemeClr>
          </a:fillRef>
          <a:effectRef idx="0">
            <a:schemeClr val="accent2">
              <a:hueOff val="4832710"/>
              <a:satOff val="-13869"/>
              <a:lumOff val="-22206"/>
              <a:alphaOff val="0"/>
            </a:schemeClr>
          </a:effectRef>
          <a:fontRef idx="minor"/>
        </p:style>
        <p:txBody>
          <a:bodyPr/>
          <a:lstStyle/>
          <a:p>
            <a:endParaRPr lang="en-US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1" name="Rectangle 20" descr="Fork and knife outline"/>
          <p:cNvSpPr/>
          <p:nvPr/>
        </p:nvSpPr>
        <p:spPr>
          <a:xfrm>
            <a:off x="5440552" y="4243736"/>
            <a:ext cx="398249" cy="398249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057838" y="4080816"/>
            <a:ext cx="4138447" cy="724089"/>
            <a:chOff x="836323" y="2718736"/>
            <a:chExt cx="4138447" cy="724089"/>
          </a:xfrm>
        </p:grpSpPr>
        <p:sp>
          <p:nvSpPr>
            <p:cNvPr id="28" name="Rectangle 27"/>
            <p:cNvSpPr/>
            <p:nvPr/>
          </p:nvSpPr>
          <p:spPr>
            <a:xfrm>
              <a:off x="836323" y="2718736"/>
              <a:ext cx="4138447" cy="72408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6323" y="2718736"/>
              <a:ext cx="4138447" cy="7240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633" tIns="76633" rIns="76633" bIns="76633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0" lang="en-US" altLang="en-US" sz="1900" b="1" i="0" u="none" strike="noStrike" kern="1200" cap="none" normalizeH="0" baseline="0" dirty="0">
                  <a:solidFill>
                    <a:schemeClr val="tx2">
                      <a:lumMod val="90000"/>
                      <a:lumOff val="10000"/>
                    </a:schemeClr>
                  </a:solidFill>
                  <a:effectLst/>
                  <a:latin typeface=".AppleSystemUIFont"/>
                </a:rPr>
                <a:t>Calorie Counting:</a:t>
              </a:r>
              <a:r>
                <a:rPr kumimoji="0" lang="en-US" altLang="en-US" sz="1900" b="0" i="0" u="none" strike="noStrike" kern="1200" cap="none" normalizeH="0" baseline="0" dirty="0">
                  <a:solidFill>
                    <a:schemeClr val="tx2">
                      <a:lumMod val="90000"/>
                      <a:lumOff val="10000"/>
                    </a:schemeClr>
                  </a:solidFill>
                  <a:effectLst/>
                  <a:latin typeface=".AppleSystemUIFont"/>
                </a:rPr>
                <a:t> Image-based recognition using machine learning.</a:t>
              </a:r>
              <a:endParaRPr kumimoji="0" lang="en-US" altLang="en-US" sz="1900" b="0" i="0" u="none" strike="noStrike" kern="1200" cap="none" normalizeH="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</a:endParaRPr>
            </a:p>
          </p:txBody>
        </p:sp>
      </p:grpSp>
      <p:sp>
        <p:nvSpPr>
          <p:cNvPr id="23" name="Rectangle: Rounded Corners 22"/>
          <p:cNvSpPr/>
          <p:nvPr/>
        </p:nvSpPr>
        <p:spPr>
          <a:xfrm>
            <a:off x="5221515" y="4985928"/>
            <a:ext cx="4974771" cy="724089"/>
          </a:xfrm>
          <a:prstGeom prst="roundRect">
            <a:avLst>
              <a:gd name="adj" fmla="val 10000"/>
            </a:avLst>
          </a:prstGeom>
          <a:noFill/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6443614"/>
              <a:satOff val="-18492"/>
              <a:lumOff val="-29608"/>
              <a:alphaOff val="0"/>
            </a:schemeClr>
          </a:fillRef>
          <a:effectRef idx="0">
            <a:schemeClr val="accent2">
              <a:hueOff val="6443614"/>
              <a:satOff val="-18492"/>
              <a:lumOff val="-29608"/>
              <a:alphaOff val="0"/>
            </a:schemeClr>
          </a:effectRef>
          <a:fontRef idx="minor"/>
        </p:style>
        <p:txBody>
          <a:bodyPr/>
          <a:lstStyle/>
          <a:p>
            <a:endParaRPr lang="en-US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4" name="Rectangle 23" descr="Monitor outline"/>
          <p:cNvSpPr/>
          <p:nvPr/>
        </p:nvSpPr>
        <p:spPr>
          <a:xfrm>
            <a:off x="5440552" y="5148848"/>
            <a:ext cx="398249" cy="398249"/>
          </a:xfrm>
          <a:prstGeom prst="rect">
            <a:avLst/>
          </a:pr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057838" y="4985928"/>
            <a:ext cx="4138447" cy="724089"/>
            <a:chOff x="836323" y="3623848"/>
            <a:chExt cx="4138447" cy="724089"/>
          </a:xfrm>
        </p:grpSpPr>
        <p:sp>
          <p:nvSpPr>
            <p:cNvPr id="26" name="Rectangle 25"/>
            <p:cNvSpPr/>
            <p:nvPr/>
          </p:nvSpPr>
          <p:spPr>
            <a:xfrm>
              <a:off x="836323" y="3623848"/>
              <a:ext cx="4138447" cy="72408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6323" y="3623848"/>
              <a:ext cx="4138447" cy="7240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633" tIns="76633" rIns="76633" bIns="76633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0" lang="en-US" altLang="en-US" sz="1900" b="1" i="0" u="none" strike="noStrike" kern="1200" cap="none" normalizeH="0" baseline="0" dirty="0">
                  <a:solidFill>
                    <a:schemeClr val="tx2">
                      <a:lumMod val="90000"/>
                      <a:lumOff val="10000"/>
                    </a:schemeClr>
                  </a:solidFill>
                  <a:effectLst/>
                  <a:latin typeface=".AppleSystemUIFont"/>
                </a:rPr>
                <a:t>Dashboard:</a:t>
              </a:r>
              <a:r>
                <a:rPr kumimoji="0" lang="en-US" altLang="en-US" sz="1900" b="0" i="0" u="none" strike="noStrike" kern="1200" cap="none" normalizeH="0" baseline="0" dirty="0">
                  <a:solidFill>
                    <a:schemeClr val="tx2">
                      <a:lumMod val="90000"/>
                      <a:lumOff val="10000"/>
                    </a:schemeClr>
                  </a:solidFill>
                  <a:effectLst/>
                  <a:latin typeface=".AppleSystemUIFont"/>
                </a:rPr>
                <a:t> Interactive UI with </a:t>
              </a:r>
              <a:r>
                <a:rPr kumimoji="0" lang="en-US" altLang="en-US" sz="1900" b="0" i="0" u="none" strike="noStrike" kern="1200" cap="none" normalizeH="0" baseline="0" dirty="0" err="1">
                  <a:solidFill>
                    <a:schemeClr val="tx2">
                      <a:lumMod val="90000"/>
                      <a:lumOff val="10000"/>
                    </a:schemeClr>
                  </a:solidFill>
                  <a:effectLst/>
                  <a:latin typeface=".AppleSystemUIFont"/>
                </a:rPr>
                <a:t>Streamlit</a:t>
              </a:r>
              <a:r>
                <a:rPr kumimoji="0" lang="en-US" altLang="en-US" sz="1900" b="0" i="0" u="none" strike="noStrike" kern="1200" cap="none" normalizeH="0" baseline="0" dirty="0">
                  <a:solidFill>
                    <a:schemeClr val="tx2">
                      <a:lumMod val="90000"/>
                      <a:lumOff val="10000"/>
                    </a:schemeClr>
                  </a:solidFill>
                  <a:effectLst/>
                  <a:latin typeface=".AppleSystemUIFont"/>
                </a:rPr>
                <a:t> to visualize data.</a:t>
              </a:r>
              <a:endParaRPr kumimoji="0" lang="en-US" altLang="en-US" sz="1900" b="0" i="0" u="none" strike="noStrike" kern="1200" cap="none" normalizeH="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rial" panose="020B060402020209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795" y="1188720"/>
            <a:ext cx="3362960" cy="4480560"/>
          </a:xfrm>
        </p:spPr>
        <p:txBody>
          <a:bodyPr>
            <a:normAutofit/>
          </a:bodyPr>
          <a:lstStyle/>
          <a:p>
            <a:pPr algn="r"/>
            <a:r>
              <a:rPr lang="en-US" sz="5100"/>
              <a:t>Objectives </a:t>
            </a:r>
            <a:endParaRPr lang="en-US" sz="5100"/>
          </a:p>
        </p:txBody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Rectangle 1"/>
          <p:cNvGraphicFramePr>
            <a:graphicFrameLocks noGrp="1"/>
          </p:cNvGraphicFramePr>
          <p:nvPr>
            <p:ph idx="1"/>
          </p:nvPr>
        </p:nvGraphicFramePr>
        <p:xfrm>
          <a:off x="5255259" y="1648870"/>
          <a:ext cx="4754725" cy="356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9770"/>
            <a:ext cx="12192000" cy="9289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580" y="1188720"/>
            <a:ext cx="3233420" cy="4480560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System Design &amp; Implementation</a:t>
            </a:r>
            <a:br>
              <a:rPr lang="en-US" sz="3200" dirty="0"/>
            </a:br>
            <a:br>
              <a:rPr lang="en-US" sz="5400" dirty="0"/>
            </a:br>
            <a:r>
              <a:rPr lang="en-US" dirty="0"/>
              <a:t>Architecture</a:t>
            </a:r>
            <a:endParaRPr lang="en-US" dirty="0"/>
          </a:p>
        </p:txBody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Rectangle 1"/>
          <p:cNvGraphicFramePr>
            <a:graphicFrameLocks noGrp="1"/>
          </p:cNvGraphicFramePr>
          <p:nvPr>
            <p:ph idx="1"/>
          </p:nvPr>
        </p:nvGraphicFramePr>
        <p:xfrm>
          <a:off x="5255259" y="1648870"/>
          <a:ext cx="4754725" cy="356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9770"/>
            <a:ext cx="12192000" cy="9289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10" y="1188720"/>
            <a:ext cx="3431540" cy="4480560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System Design &amp; Implementation</a:t>
            </a:r>
            <a:br>
              <a:rPr lang="en-US" sz="3200" dirty="0"/>
            </a:br>
            <a:br>
              <a:rPr lang="en-US" sz="5400" dirty="0"/>
            </a:br>
            <a:r>
              <a:rPr lang="en-US" dirty="0"/>
              <a:t>Workflow</a:t>
            </a:r>
            <a:endParaRPr lang="en-US" dirty="0"/>
          </a:p>
        </p:txBody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Rectangle 1"/>
          <p:cNvGraphicFramePr>
            <a:graphicFrameLocks noGrp="1"/>
          </p:cNvGraphicFramePr>
          <p:nvPr>
            <p:ph idx="1"/>
          </p:nvPr>
        </p:nvGraphicFramePr>
        <p:xfrm>
          <a:off x="5255259" y="1648870"/>
          <a:ext cx="4754725" cy="356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9770"/>
            <a:ext cx="12192000" cy="9289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70" y="1188720"/>
            <a:ext cx="3186430" cy="4480560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System Design &amp; Implementation</a:t>
            </a:r>
            <a:br>
              <a:rPr lang="en-US" sz="3200" dirty="0"/>
            </a:br>
            <a:br>
              <a:rPr lang="en-US" sz="5400" dirty="0"/>
            </a:br>
            <a:r>
              <a:rPr lang="en-US" sz="3000" dirty="0"/>
              <a:t>Modules Included</a:t>
            </a:r>
            <a:endParaRPr lang="en-US" sz="3000" dirty="0"/>
          </a:p>
        </p:txBody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Rectangle 1"/>
          <p:cNvGraphicFramePr>
            <a:graphicFrameLocks noGrp="1"/>
          </p:cNvGraphicFramePr>
          <p:nvPr>
            <p:ph idx="1"/>
          </p:nvPr>
        </p:nvGraphicFramePr>
        <p:xfrm>
          <a:off x="5255259" y="1648870"/>
          <a:ext cx="4754725" cy="356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9770"/>
            <a:ext cx="12192000" cy="9289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3366</Words>
  <Application>WPS Writer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SimSun</vt:lpstr>
      <vt:lpstr>Wingdings</vt:lpstr>
      <vt:lpstr>.AppleSystemUIFont</vt:lpstr>
      <vt:lpstr>Thonburi</vt:lpstr>
      <vt:lpstr>Aptos Display</vt:lpstr>
      <vt:lpstr>苹方-简</vt:lpstr>
      <vt:lpstr>Aptos</vt:lpstr>
      <vt:lpstr>Microsoft YaHei</vt:lpstr>
      <vt:lpstr>汉仪旗黑</vt:lpstr>
      <vt:lpstr>Arial Unicode MS</vt:lpstr>
      <vt:lpstr>宋体-简</vt:lpstr>
      <vt:lpstr>Verdana</vt:lpstr>
      <vt:lpstr>Calibri</vt:lpstr>
      <vt:lpstr>Helvetica Neue</vt:lpstr>
      <vt:lpstr>Office Theme</vt:lpstr>
      <vt:lpstr>PowerPoint 演示文稿</vt:lpstr>
      <vt:lpstr>Introduction</vt:lpstr>
      <vt:lpstr>Literature Review </vt:lpstr>
      <vt:lpstr>Research Gaps Identified </vt:lpstr>
      <vt:lpstr>Proposed Methodology </vt:lpstr>
      <vt:lpstr>Objectives </vt:lpstr>
      <vt:lpstr>System Design &amp; Implementation  Architecture</vt:lpstr>
      <vt:lpstr>System Design &amp; Implementation  Workflow</vt:lpstr>
      <vt:lpstr>System Design &amp; Implementation  Modules Included</vt:lpstr>
      <vt:lpstr>Timeline of Project </vt:lpstr>
      <vt:lpstr>Outcomes / Results Obtained </vt:lpstr>
      <vt:lpstr>Conclusion </vt:lpstr>
      <vt:lpstr>References</vt:lpstr>
      <vt:lpstr>Publication Details </vt:lpstr>
      <vt:lpstr>Achievements (if any)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Pradeep Kumar Dasari</dc:creator>
  <cp:lastModifiedBy>chinni</cp:lastModifiedBy>
  <cp:revision>3</cp:revision>
  <dcterms:created xsi:type="dcterms:W3CDTF">2025-01-11T08:25:14Z</dcterms:created>
  <dcterms:modified xsi:type="dcterms:W3CDTF">2025-01-11T08:25:14Z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5B7C2BB8EB8348A1EA2A8267E0BE62E5_42</vt:lpwstr>
  </property>
  <property fmtid="{D5CDD505-2E9C-101B-9397-08002B2CF9AE}" pid="3" name="KSOProductBuildVer">
    <vt:lpwstr>1033-6.10.2.8397</vt:lpwstr>
  </property>
</Properties>
</file>