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Building a Movie Recommendations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our presentation on creating a movie recommendations system! In this project, we will explore the crucial steps of reading and cleaning the data, creating a matrix, and designing a user-friendly search box. Let's dive in!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2891F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21041" y="6006346"/>
            <a:ext cx="15240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994797"/>
            <a:ext cx="17449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Akhila Suru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56492"/>
            <a:ext cx="4777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Power of Data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595205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781907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Unearthing Insights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35126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Through careful data analysis, we reveal hidden patterns and trends that drive personalized movie recommendations.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595205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781907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Visualizing Magic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35126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visualizations help us to understand the relationships between movies and connect users with the perfect film.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595205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782026"/>
            <a:ext cx="240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Making Data Work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35138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various techniques, we manipulate the data to prepare it for our groundbreaking movie recommendation system.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587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75886" y="2755583"/>
            <a:ext cx="4518660" cy="564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46"/>
              </a:lnSpc>
              <a:buNone/>
            </a:pPr>
            <a:r>
              <a:rPr lang="en-US" sz="355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From Clean to Dream</a:t>
            </a:r>
            <a:endParaRPr lang="en-US" sz="3557" dirty="0"/>
          </a:p>
        </p:txBody>
      </p:sp>
      <p:sp>
        <p:nvSpPr>
          <p:cNvPr id="6" name="Shape 3"/>
          <p:cNvSpPr/>
          <p:nvPr/>
        </p:nvSpPr>
        <p:spPr>
          <a:xfrm>
            <a:off x="7303889" y="3591163"/>
            <a:ext cx="22503" cy="4141708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4"/>
          <p:cNvSpPr/>
          <p:nvPr/>
        </p:nvSpPr>
        <p:spPr>
          <a:xfrm>
            <a:off x="7518321" y="3924240"/>
            <a:ext cx="632460" cy="2250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8" name="Shape 5"/>
          <p:cNvSpPr/>
          <p:nvPr/>
        </p:nvSpPr>
        <p:spPr>
          <a:xfrm>
            <a:off x="7111841" y="3732371"/>
            <a:ext cx="406479" cy="406479"/>
          </a:xfrm>
          <a:prstGeom prst="roundRect">
            <a:avLst>
              <a:gd name="adj" fmla="val 13337"/>
            </a:avLst>
          </a:prstGeom>
          <a:solidFill>
            <a:srgbClr val="F6E9D5"/>
          </a:solidFill>
          <a:ln/>
        </p:spPr>
      </p:sp>
      <p:sp>
        <p:nvSpPr>
          <p:cNvPr id="9" name="Text 6"/>
          <p:cNvSpPr/>
          <p:nvPr/>
        </p:nvSpPr>
        <p:spPr>
          <a:xfrm>
            <a:off x="7265551" y="3766185"/>
            <a:ext cx="99060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8"/>
              </a:lnSpc>
              <a:buNone/>
            </a:pPr>
            <a:r>
              <a:rPr lang="en-US" sz="213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134" dirty="0"/>
          </a:p>
        </p:txBody>
      </p:sp>
      <p:sp>
        <p:nvSpPr>
          <p:cNvPr id="10" name="Text 7"/>
          <p:cNvSpPr/>
          <p:nvPr/>
        </p:nvSpPr>
        <p:spPr>
          <a:xfrm>
            <a:off x="8308896" y="3771781"/>
            <a:ext cx="1807012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3"/>
              </a:lnSpc>
              <a:buNone/>
            </a:pPr>
            <a:r>
              <a:rPr lang="en-US" sz="177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Reading the Data</a:t>
            </a:r>
            <a:endParaRPr lang="en-US" sz="1779" dirty="0"/>
          </a:p>
        </p:txBody>
      </p:sp>
      <p:sp>
        <p:nvSpPr>
          <p:cNvPr id="11" name="Text 8"/>
          <p:cNvSpPr/>
          <p:nvPr/>
        </p:nvSpPr>
        <p:spPr>
          <a:xfrm>
            <a:off x="8308896" y="4234696"/>
            <a:ext cx="3045500" cy="1156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7"/>
              </a:lnSpc>
              <a:buNone/>
            </a:pPr>
            <a:r>
              <a:rPr lang="en-US" sz="142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gather movie data from multiple sources, including ratings, reviews, and genres, to provide accurate recommendations.</a:t>
            </a:r>
            <a:endParaRPr lang="en-US" sz="1423" dirty="0"/>
          </a:p>
        </p:txBody>
      </p:sp>
      <p:sp>
        <p:nvSpPr>
          <p:cNvPr id="12" name="Shape 9"/>
          <p:cNvSpPr/>
          <p:nvPr/>
        </p:nvSpPr>
        <p:spPr>
          <a:xfrm>
            <a:off x="6479381" y="4827568"/>
            <a:ext cx="632460" cy="2250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3" name="Shape 10"/>
          <p:cNvSpPr/>
          <p:nvPr/>
        </p:nvSpPr>
        <p:spPr>
          <a:xfrm>
            <a:off x="7111841" y="4635698"/>
            <a:ext cx="406479" cy="406479"/>
          </a:xfrm>
          <a:prstGeom prst="roundRect">
            <a:avLst>
              <a:gd name="adj" fmla="val 13337"/>
            </a:avLst>
          </a:prstGeom>
          <a:solidFill>
            <a:srgbClr val="F6E9D5"/>
          </a:solidFill>
          <a:ln/>
        </p:spPr>
      </p:sp>
      <p:sp>
        <p:nvSpPr>
          <p:cNvPr id="14" name="Text 11"/>
          <p:cNvSpPr/>
          <p:nvPr/>
        </p:nvSpPr>
        <p:spPr>
          <a:xfrm>
            <a:off x="7242691" y="4669512"/>
            <a:ext cx="144780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8"/>
              </a:lnSpc>
              <a:buNone/>
            </a:pPr>
            <a:r>
              <a:rPr lang="en-US" sz="213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134" dirty="0"/>
          </a:p>
        </p:txBody>
      </p:sp>
      <p:sp>
        <p:nvSpPr>
          <p:cNvPr id="15" name="Text 12"/>
          <p:cNvSpPr/>
          <p:nvPr/>
        </p:nvSpPr>
        <p:spPr>
          <a:xfrm>
            <a:off x="4461986" y="4675108"/>
            <a:ext cx="1859280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223"/>
              </a:lnSpc>
              <a:buNone/>
            </a:pPr>
            <a:r>
              <a:rPr lang="en-US" sz="177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Cleaning the Data</a:t>
            </a:r>
            <a:endParaRPr lang="en-US" sz="1779" dirty="0"/>
          </a:p>
        </p:txBody>
      </p:sp>
      <p:sp>
        <p:nvSpPr>
          <p:cNvPr id="16" name="Text 13"/>
          <p:cNvSpPr/>
          <p:nvPr/>
        </p:nvSpPr>
        <p:spPr>
          <a:xfrm>
            <a:off x="3275886" y="5138023"/>
            <a:ext cx="3045381" cy="1156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277"/>
              </a:lnSpc>
              <a:buNone/>
            </a:pPr>
            <a:r>
              <a:rPr lang="en-US" sz="142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eliminate outliers, handle missing values, and ensure consistency in the dataset for improved recommendation accuracy.</a:t>
            </a:r>
            <a:endParaRPr lang="en-US" sz="1423" dirty="0"/>
          </a:p>
        </p:txBody>
      </p:sp>
      <p:sp>
        <p:nvSpPr>
          <p:cNvPr id="17" name="Shape 14"/>
          <p:cNvSpPr/>
          <p:nvPr/>
        </p:nvSpPr>
        <p:spPr>
          <a:xfrm>
            <a:off x="7518321" y="6085344"/>
            <a:ext cx="632460" cy="2250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8" name="Shape 15"/>
          <p:cNvSpPr/>
          <p:nvPr/>
        </p:nvSpPr>
        <p:spPr>
          <a:xfrm>
            <a:off x="7111841" y="5893475"/>
            <a:ext cx="406479" cy="406479"/>
          </a:xfrm>
          <a:prstGeom prst="roundRect">
            <a:avLst>
              <a:gd name="adj" fmla="val 13337"/>
            </a:avLst>
          </a:prstGeom>
          <a:solidFill>
            <a:srgbClr val="F6E9D5"/>
          </a:solidFill>
          <a:ln/>
        </p:spPr>
      </p:sp>
      <p:sp>
        <p:nvSpPr>
          <p:cNvPr id="19" name="Text 16"/>
          <p:cNvSpPr/>
          <p:nvPr/>
        </p:nvSpPr>
        <p:spPr>
          <a:xfrm>
            <a:off x="7238881" y="5927288"/>
            <a:ext cx="152400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8"/>
              </a:lnSpc>
              <a:buNone/>
            </a:pPr>
            <a:r>
              <a:rPr lang="en-US" sz="213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134" dirty="0"/>
          </a:p>
        </p:txBody>
      </p:sp>
      <p:sp>
        <p:nvSpPr>
          <p:cNvPr id="20" name="Text 17"/>
          <p:cNvSpPr/>
          <p:nvPr/>
        </p:nvSpPr>
        <p:spPr>
          <a:xfrm>
            <a:off x="8308896" y="5932884"/>
            <a:ext cx="1821180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3"/>
              </a:lnSpc>
              <a:buNone/>
            </a:pPr>
            <a:r>
              <a:rPr lang="en-US" sz="177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a Matrix</a:t>
            </a:r>
            <a:endParaRPr lang="en-US" sz="1779" dirty="0"/>
          </a:p>
        </p:txBody>
      </p:sp>
      <p:sp>
        <p:nvSpPr>
          <p:cNvPr id="21" name="Text 18"/>
          <p:cNvSpPr/>
          <p:nvPr/>
        </p:nvSpPr>
        <p:spPr>
          <a:xfrm>
            <a:off x="8308896" y="6395799"/>
            <a:ext cx="3045500" cy="1156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7"/>
              </a:lnSpc>
              <a:buNone/>
            </a:pPr>
            <a:r>
              <a:rPr lang="en-US" sz="142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matrix is built leveraging user preferences and movie attributes, forming the backbone of our recommendation algorithm.</a:t>
            </a:r>
            <a:endParaRPr lang="en-US" sz="1423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96177"/>
            <a:ext cx="5334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Art of Searching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User Experience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101108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search box boasts intuitive features, delivering an exceptional user experience with real-time suggestions and filter options.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Efficient and Smart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10110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Powered by advanced algorithms, our search box ensures fast and precise results, enabling users to quickly find their desired movies.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045976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Promoting Discovery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410110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its intelligent recommendations, our search box introduces users to films they might have overlooked, expanding their cinematic world.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334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84634" y="3091458"/>
            <a:ext cx="9061013" cy="1266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87"/>
              </a:lnSpc>
              <a:buNone/>
            </a:pPr>
            <a:r>
              <a:rPr lang="en-US" sz="399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Final Touches: Movie Recommendations</a:t>
            </a:r>
            <a:endParaRPr lang="en-US" sz="3990" dirty="0"/>
          </a:p>
        </p:txBody>
      </p:sp>
      <p:sp>
        <p:nvSpPr>
          <p:cNvPr id="6" name="Shape 3"/>
          <p:cNvSpPr/>
          <p:nvPr/>
        </p:nvSpPr>
        <p:spPr>
          <a:xfrm>
            <a:off x="2784634" y="4820603"/>
            <a:ext cx="456009" cy="456009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2955488" y="4858583"/>
            <a:ext cx="11430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94" dirty="0"/>
          </a:p>
        </p:txBody>
      </p:sp>
      <p:sp>
        <p:nvSpPr>
          <p:cNvPr id="8" name="Text 5"/>
          <p:cNvSpPr/>
          <p:nvPr/>
        </p:nvSpPr>
        <p:spPr>
          <a:xfrm>
            <a:off x="3443288" y="4890254"/>
            <a:ext cx="2226588" cy="633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4"/>
              </a:lnSpc>
              <a:buNone/>
            </a:pPr>
            <a:r>
              <a:rPr lang="en-US" sz="199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Personalized Suggestions</a:t>
            </a:r>
            <a:endParaRPr lang="en-US" sz="1995" dirty="0"/>
          </a:p>
        </p:txBody>
      </p:sp>
      <p:sp>
        <p:nvSpPr>
          <p:cNvPr id="9" name="Text 6"/>
          <p:cNvSpPr/>
          <p:nvPr/>
        </p:nvSpPr>
        <p:spPr>
          <a:xfrm>
            <a:off x="3443288" y="5726311"/>
            <a:ext cx="2226588" cy="1945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system tailors recommendations based on users' viewing history, preferences, and ratings, ensuring a perfect match every time.</a:t>
            </a:r>
            <a:endParaRPr lang="en-US" sz="1596" dirty="0"/>
          </a:p>
        </p:txBody>
      </p:sp>
      <p:sp>
        <p:nvSpPr>
          <p:cNvPr id="10" name="Shape 7"/>
          <p:cNvSpPr/>
          <p:nvPr/>
        </p:nvSpPr>
        <p:spPr>
          <a:xfrm>
            <a:off x="5872520" y="4820603"/>
            <a:ext cx="456009" cy="456009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6020514" y="4858583"/>
            <a:ext cx="16002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94" dirty="0"/>
          </a:p>
        </p:txBody>
      </p:sp>
      <p:sp>
        <p:nvSpPr>
          <p:cNvPr id="12" name="Text 9"/>
          <p:cNvSpPr/>
          <p:nvPr/>
        </p:nvSpPr>
        <p:spPr>
          <a:xfrm>
            <a:off x="6531173" y="4890254"/>
            <a:ext cx="2226588" cy="633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4"/>
              </a:lnSpc>
              <a:buNone/>
            </a:pPr>
            <a:r>
              <a:rPr lang="en-US" sz="199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Analytics and Feedback</a:t>
            </a:r>
            <a:endParaRPr lang="en-US" sz="1995" dirty="0"/>
          </a:p>
        </p:txBody>
      </p:sp>
      <p:sp>
        <p:nvSpPr>
          <p:cNvPr id="13" name="Text 10"/>
          <p:cNvSpPr/>
          <p:nvPr/>
        </p:nvSpPr>
        <p:spPr>
          <a:xfrm>
            <a:off x="6531173" y="5726311"/>
            <a:ext cx="2226588" cy="1945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continuously monitor user feedback and analyze viewing patterns to improve our recommendations and enhance user satisfaction.</a:t>
            </a:r>
            <a:endParaRPr lang="en-US" sz="1596" dirty="0"/>
          </a:p>
        </p:txBody>
      </p:sp>
      <p:sp>
        <p:nvSpPr>
          <p:cNvPr id="14" name="Shape 11"/>
          <p:cNvSpPr/>
          <p:nvPr/>
        </p:nvSpPr>
        <p:spPr>
          <a:xfrm>
            <a:off x="8960406" y="4820603"/>
            <a:ext cx="456009" cy="456009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5" name="Text 12"/>
          <p:cNvSpPr/>
          <p:nvPr/>
        </p:nvSpPr>
        <p:spPr>
          <a:xfrm>
            <a:off x="9104590" y="4858583"/>
            <a:ext cx="16764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94" dirty="0"/>
          </a:p>
        </p:txBody>
      </p:sp>
      <p:sp>
        <p:nvSpPr>
          <p:cNvPr id="16" name="Text 13"/>
          <p:cNvSpPr/>
          <p:nvPr/>
        </p:nvSpPr>
        <p:spPr>
          <a:xfrm>
            <a:off x="9619059" y="4890254"/>
            <a:ext cx="2226588" cy="633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4"/>
              </a:lnSpc>
              <a:buNone/>
            </a:pPr>
            <a:r>
              <a:rPr lang="en-US" sz="199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Adapting and Evolving</a:t>
            </a:r>
            <a:endParaRPr lang="en-US" sz="1995" dirty="0"/>
          </a:p>
        </p:txBody>
      </p:sp>
      <p:sp>
        <p:nvSpPr>
          <p:cNvPr id="17" name="Text 14"/>
          <p:cNvSpPr/>
          <p:nvPr/>
        </p:nvSpPr>
        <p:spPr>
          <a:xfrm>
            <a:off x="9619059" y="5726311"/>
            <a:ext cx="2226588" cy="1945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new movies hit the big screen, our system adapts, enhancing its knowledge to offer up-to-date and relevant recommendations.</a:t>
            </a:r>
            <a:endParaRPr lang="en-US" sz="1596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83018"/>
            <a:ext cx="8328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Unleash the Movie Lover in You!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421731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08433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Ultimate Movie Experience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524976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Embrace the joy of cinema and make every movie night unforgettable with our cutting-edge recommendations.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421731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08433"/>
            <a:ext cx="2971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 Hidden Gems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77790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a world of undiscovered treasures and fall in love with the magic of cinema all over again.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421731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08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Popcorn Ready?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177909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Grab your popcorn, sit back, and let our movie recommendations transport you to another world.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60675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                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34383"/>
            <a:ext cx="5905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                 THANK YOU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348389" y="4662011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48389" y="5267325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2023-11-27T05:44:15Z</dcterms:created>
  <dcterms:modified xsi:type="dcterms:W3CDTF">2023-11-27T05:44:15Z</dcterms:modified>
</cp:coreProperties>
</file>