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76" r:id="rId10"/>
    <p:sldId id="263" r:id="rId11"/>
    <p:sldId id="264" r:id="rId12"/>
    <p:sldId id="266" r:id="rId13"/>
    <p:sldId id="268" r:id="rId14"/>
    <p:sldId id="267" r:id="rId15"/>
    <p:sldId id="270" r:id="rId16"/>
    <p:sldId id="274" r:id="rId17"/>
    <p:sldId id="271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493-FC44-38FB-5A0D-511B597D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8" y="157316"/>
            <a:ext cx="8711380" cy="25662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758D-83F3-5C8F-7767-3717FF1D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665" y="1622323"/>
            <a:ext cx="8504902" cy="30283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Develop a Java project, generate a Docker image, upload it to Docker Hub, and configure a CI/CD pipeline using Jenkins.  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Performing selenium automation testing with java on  </a:t>
            </a:r>
            <a:r>
              <a:rPr lang="en-US" sz="2800" dirty="0" err="1">
                <a:solidFill>
                  <a:srgbClr val="0070C0"/>
                </a:solidFill>
              </a:rPr>
              <a:t>Ajio</a:t>
            </a:r>
            <a:r>
              <a:rPr lang="en-US" sz="2800" dirty="0">
                <a:solidFill>
                  <a:srgbClr val="0070C0"/>
                </a:solidFill>
              </a:rPr>
              <a:t> website.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FD332-6479-3DCC-A1C4-2EB829A97C64}"/>
              </a:ext>
            </a:extLst>
          </p:cNvPr>
          <p:cNvSpPr txBox="1"/>
          <p:nvPr/>
        </p:nvSpPr>
        <p:spPr>
          <a:xfrm>
            <a:off x="1691148" y="294968"/>
            <a:ext cx="750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Project Statement</a:t>
            </a:r>
            <a:endParaRPr lang="en-IN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8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9A2-63FD-02D1-F670-CEF20F2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docker image and pushing into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1459-BCE7-82AA-F2C2-95B26205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eclipse local </a:t>
            </a:r>
            <a:r>
              <a:rPr lang="en-US" dirty="0" err="1"/>
              <a:t>teminal</a:t>
            </a:r>
            <a:r>
              <a:rPr lang="en-US" dirty="0"/>
              <a:t> build the docker image</a:t>
            </a:r>
          </a:p>
          <a:p>
            <a:r>
              <a:rPr lang="en-US" dirty="0"/>
              <a:t>docker build –t  finalproject.jar .</a:t>
            </a:r>
          </a:p>
          <a:p>
            <a:r>
              <a:rPr lang="en-US" dirty="0"/>
              <a:t>Docker run –p 9090:8080 finalproject.jar</a:t>
            </a:r>
          </a:p>
          <a:p>
            <a:r>
              <a:rPr lang="en-US" dirty="0"/>
              <a:t>In local terminal run this commands</a:t>
            </a:r>
          </a:p>
          <a:p>
            <a:r>
              <a:rPr lang="en-US" dirty="0"/>
              <a:t>docker tag </a:t>
            </a:r>
            <a:r>
              <a:rPr lang="en-US" dirty="0" err="1"/>
              <a:t>finalproject.jar:latest</a:t>
            </a:r>
            <a:r>
              <a:rPr lang="en-US" dirty="0"/>
              <a:t> akhilaakula13/</a:t>
            </a:r>
            <a:r>
              <a:rPr lang="en-US" dirty="0" err="1"/>
              <a:t>finaldemo_springboot:latest</a:t>
            </a:r>
            <a:endParaRPr lang="en-US" dirty="0"/>
          </a:p>
          <a:p>
            <a:r>
              <a:rPr lang="en-US" dirty="0"/>
              <a:t>Checking whether the image is created or not</a:t>
            </a:r>
          </a:p>
          <a:p>
            <a:r>
              <a:rPr lang="en-US" dirty="0"/>
              <a:t>Docker images</a:t>
            </a:r>
          </a:p>
          <a:p>
            <a:r>
              <a:rPr lang="en-US" dirty="0"/>
              <a:t>Pushing the docker image</a:t>
            </a:r>
          </a:p>
          <a:p>
            <a:r>
              <a:rPr lang="en-US" dirty="0"/>
              <a:t>docker push akhilaakula13/</a:t>
            </a:r>
            <a:r>
              <a:rPr lang="en-US" dirty="0" err="1"/>
              <a:t>finaldemo_springboot:latest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9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324-D1BD-5B8E-0180-4259A713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3458"/>
          </a:xfrm>
        </p:spPr>
        <p:txBody>
          <a:bodyPr>
            <a:noAutofit/>
          </a:bodyPr>
          <a:lstStyle/>
          <a:p>
            <a:r>
              <a:rPr lang="en-US" sz="2400" dirty="0"/>
              <a:t>Docker Desktop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6CAE4-95E4-2AF2-78B9-A037D473B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7252" y="1415846"/>
            <a:ext cx="7678933" cy="4626180"/>
          </a:xfrm>
        </p:spPr>
      </p:pic>
    </p:spTree>
    <p:extLst>
      <p:ext uri="{BB962C8B-B14F-4D97-AF65-F5344CB8AC3E}">
        <p14:creationId xmlns:p14="http://schemas.microsoft.com/office/powerpoint/2010/main" val="110879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8589-3CED-0829-472C-D97EA353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>
            <a:normAutofit/>
          </a:bodyPr>
          <a:lstStyle/>
          <a:p>
            <a:r>
              <a:rPr lang="en-US" sz="2400" dirty="0"/>
              <a:t>Docker hub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DBB50-FB7D-DF38-749A-F97A0FC9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1484671"/>
            <a:ext cx="7588650" cy="4365523"/>
          </a:xfrm>
        </p:spPr>
      </p:pic>
    </p:spTree>
    <p:extLst>
      <p:ext uri="{BB962C8B-B14F-4D97-AF65-F5344CB8AC3E}">
        <p14:creationId xmlns:p14="http://schemas.microsoft.com/office/powerpoint/2010/main" val="359443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5F21-44A9-6BB4-6451-D3BE4FA6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226"/>
          </a:xfrm>
        </p:spPr>
        <p:txBody>
          <a:bodyPr>
            <a:normAutofit/>
          </a:bodyPr>
          <a:lstStyle/>
          <a:p>
            <a:r>
              <a:rPr lang="en-US" sz="3000" dirty="0"/>
              <a:t>Commands to push code into </a:t>
            </a:r>
            <a:r>
              <a:rPr lang="en-US" sz="3000" dirty="0" err="1"/>
              <a:t>github</a:t>
            </a:r>
            <a:r>
              <a:rPr lang="en-US" sz="3000" dirty="0"/>
              <a:t> repository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9B02DF-8A12-7C71-C923-CE25B85E3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39" y="1455174"/>
            <a:ext cx="7924800" cy="4586851"/>
          </a:xfrm>
        </p:spPr>
      </p:pic>
    </p:spTree>
    <p:extLst>
      <p:ext uri="{BB962C8B-B14F-4D97-AF65-F5344CB8AC3E}">
        <p14:creationId xmlns:p14="http://schemas.microsoft.com/office/powerpoint/2010/main" val="11898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A221-1C65-ABF9-340B-F746F81F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2E402-FC76-CD75-644A-5FF7E8A6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10" y="1759974"/>
            <a:ext cx="8377084" cy="4282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53F4D-96BE-6454-C663-9D739D15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9" y="1651820"/>
            <a:ext cx="8377085" cy="4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4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3EAF-69FF-7909-27CE-8BFD3F13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38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to integrate </a:t>
            </a:r>
            <a:r>
              <a:rPr lang="en-US" dirty="0" err="1"/>
              <a:t>jenkins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A021-33AE-530A-D828-B113BBCF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1" y="2546555"/>
            <a:ext cx="8596668" cy="2389239"/>
          </a:xfrm>
        </p:spPr>
        <p:txBody>
          <a:bodyPr/>
          <a:lstStyle/>
          <a:p>
            <a:r>
              <a:rPr lang="en-US" dirty="0"/>
              <a:t>Step:1 open localhost:8080</a:t>
            </a:r>
          </a:p>
          <a:p>
            <a:r>
              <a:rPr lang="en-US" dirty="0"/>
              <a:t>Step 2: select new item-&gt;name to pipeline-&gt;select free style-&gt;ok</a:t>
            </a:r>
          </a:p>
          <a:p>
            <a:r>
              <a:rPr lang="en-US" dirty="0"/>
              <a:t>Step3:description-&gt;git-&gt;</a:t>
            </a:r>
            <a:r>
              <a:rPr lang="en-US" dirty="0" err="1"/>
              <a:t>url</a:t>
            </a:r>
            <a:r>
              <a:rPr lang="en-US" dirty="0"/>
              <a:t>-&gt;add git </a:t>
            </a:r>
            <a:r>
              <a:rPr lang="en-US" dirty="0" err="1"/>
              <a:t>url</a:t>
            </a:r>
            <a:r>
              <a:rPr lang="en-US" dirty="0"/>
              <a:t>-&gt;pool </a:t>
            </a:r>
            <a:r>
              <a:rPr lang="en-US" dirty="0" err="1"/>
              <a:t>scm</a:t>
            </a:r>
            <a:r>
              <a:rPr lang="en-US" dirty="0"/>
              <a:t>-&gt;schedule(* * * * * *)-&gt;</a:t>
            </a:r>
            <a:r>
              <a:rPr lang="en-US" dirty="0" err="1"/>
              <a:t>Buildsteps</a:t>
            </a:r>
            <a:r>
              <a:rPr lang="en-US" dirty="0"/>
              <a:t>-&gt;top-level-maven-&gt;save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62EC-A5A9-B2D5-2BCA-E36EDC35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239"/>
          </a:xfrm>
        </p:spPr>
        <p:txBody>
          <a:bodyPr/>
          <a:lstStyle/>
          <a:p>
            <a:r>
              <a:rPr lang="en-US" dirty="0"/>
              <a:t>Jenkin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AEE2B-0795-F7AB-51D7-1FCA2E53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89" y="1474839"/>
            <a:ext cx="9125071" cy="3952567"/>
          </a:xfrm>
        </p:spPr>
      </p:pic>
    </p:spTree>
    <p:extLst>
      <p:ext uri="{BB962C8B-B14F-4D97-AF65-F5344CB8AC3E}">
        <p14:creationId xmlns:p14="http://schemas.microsoft.com/office/powerpoint/2010/main" val="7097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B37F-DDB4-9710-A700-D57DE28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59EA-E1EC-DFBE-AD6E-35069727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is a powerful tool for automating web browsers, enabling the testing and scraping of web applications. Here’s a brief overview of its key aspects:</a:t>
            </a:r>
          </a:p>
          <a:p>
            <a:r>
              <a:rPr lang="en-IN" b="1" dirty="0"/>
              <a:t>Key Features</a:t>
            </a:r>
          </a:p>
          <a:p>
            <a:pPr>
              <a:buFont typeface="+mj-lt"/>
              <a:buAutoNum type="arabicPeriod"/>
            </a:pPr>
            <a:r>
              <a:rPr lang="en-IN" dirty="0"/>
              <a:t>Browser Automation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Cross-Browser Compatibility</a:t>
            </a:r>
          </a:p>
          <a:p>
            <a:pPr>
              <a:buFont typeface="+mj-lt"/>
              <a:buAutoNum type="arabicPeriod"/>
            </a:pPr>
            <a:r>
              <a:rPr lang="en-IN" dirty="0"/>
              <a:t>Programming Language Support </a:t>
            </a:r>
          </a:p>
          <a:p>
            <a:pPr>
              <a:buFont typeface="+mj-lt"/>
              <a:buAutoNum type="arabicPeriod"/>
            </a:pPr>
            <a:r>
              <a:rPr lang="en-IN" dirty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056F-FD80-A9D0-5766-F03401D5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project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8EA24-C625-096A-F36E-CEAB17431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20" y="1563330"/>
            <a:ext cx="8630279" cy="4478696"/>
          </a:xfrm>
        </p:spPr>
      </p:pic>
    </p:spTree>
    <p:extLst>
      <p:ext uri="{BB962C8B-B14F-4D97-AF65-F5344CB8AC3E}">
        <p14:creationId xmlns:p14="http://schemas.microsoft.com/office/powerpoint/2010/main" val="28149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EA28F-00F2-23D0-9001-6C43462F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08805" y="737420"/>
            <a:ext cx="8596312" cy="5217413"/>
          </a:xfrm>
        </p:spPr>
      </p:pic>
    </p:spTree>
    <p:extLst>
      <p:ext uri="{BB962C8B-B14F-4D97-AF65-F5344CB8AC3E}">
        <p14:creationId xmlns:p14="http://schemas.microsoft.com/office/powerpoint/2010/main" val="35570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01F0-872D-83E4-2B69-EAE8950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0710"/>
            <a:ext cx="8596668" cy="1297858"/>
          </a:xfrm>
        </p:spPr>
        <p:txBody>
          <a:bodyPr/>
          <a:lstStyle/>
          <a:p>
            <a:r>
              <a:rPr lang="en-US" dirty="0"/>
              <a:t>Index/Requirements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0030-6305-34C5-CB13-B51ADC6B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13704"/>
            <a:ext cx="8596668" cy="3534696"/>
          </a:xfrm>
        </p:spPr>
        <p:txBody>
          <a:bodyPr>
            <a:normAutofit/>
          </a:bodyPr>
          <a:lstStyle/>
          <a:p>
            <a:r>
              <a:rPr lang="en-US" dirty="0"/>
              <a:t>Eclipse 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Selenium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5D4C-C9FA-E440-A444-5F5B5057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0876"/>
            <a:ext cx="8596668" cy="8095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53B4-36AA-F8B9-FE39-8263A41B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Spring Boot</a:t>
            </a:r>
            <a:r>
              <a:rPr lang="en-US" dirty="0"/>
              <a:t>: Spring Boot is a framework built on top of the Spring framework that simplifies the development of Java applications.</a:t>
            </a:r>
          </a:p>
          <a:p>
            <a:r>
              <a:rPr lang="en-US" b="1" dirty="0"/>
              <a:t>Docker :  </a:t>
            </a:r>
            <a:r>
              <a:rPr lang="en-US" dirty="0"/>
              <a:t>Docker is a platform and tool that allows developers to package, distribute, and run applications in containers.</a:t>
            </a:r>
          </a:p>
          <a:p>
            <a:r>
              <a:rPr lang="en-US" b="1" dirty="0"/>
              <a:t>Git: </a:t>
            </a:r>
            <a:r>
              <a:rPr lang="en-US" dirty="0"/>
              <a:t>Git is a distributed version control system used for tracking changes in source code during software development</a:t>
            </a:r>
          </a:p>
          <a:p>
            <a:r>
              <a:rPr lang="en-US" b="1" dirty="0"/>
              <a:t>Jenkins: </a:t>
            </a:r>
            <a:r>
              <a:rPr lang="en-US" dirty="0"/>
              <a:t>Automates software development processes like building and deploying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082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ACAE-E9EF-2AD4-6636-67A47937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814A-E1E9-6B3E-5EA1-DAE17576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1:Open bowser search for spring initializer</a:t>
            </a:r>
          </a:p>
          <a:p>
            <a:r>
              <a:rPr lang="en-US" dirty="0"/>
              <a:t>Step 2: configure the require data</a:t>
            </a:r>
          </a:p>
          <a:p>
            <a:r>
              <a:rPr lang="en-US" dirty="0"/>
              <a:t>Step 3: add spring web  dependency</a:t>
            </a:r>
          </a:p>
          <a:p>
            <a:r>
              <a:rPr lang="en-US" dirty="0"/>
              <a:t>Step4: download the zip file</a:t>
            </a:r>
          </a:p>
          <a:p>
            <a:r>
              <a:rPr lang="en-US" dirty="0"/>
              <a:t>Step 5:unzip the file</a:t>
            </a:r>
          </a:p>
          <a:p>
            <a:r>
              <a:rPr lang="en-US" dirty="0"/>
              <a:t>Step 6: open eclipse -&gt;new-&gt;import-&gt;maven-&gt;existing maven project-&gt;next-&gt;select the unzip from the local system-&gt;finish</a:t>
            </a:r>
          </a:p>
          <a:p>
            <a:r>
              <a:rPr lang="en-US" dirty="0"/>
              <a:t>Step 7:create a docker file and write required data</a:t>
            </a:r>
          </a:p>
          <a:p>
            <a:r>
              <a:rPr lang="en-US" dirty="0"/>
              <a:t>Step 8:right click on java Application -&gt;run as -&gt;java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355633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D5B1-2A8C-82D1-1364-C0FA28DD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Initilizer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EE2D3-B58E-93EE-05CC-63DB0D4CD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1533832"/>
            <a:ext cx="7667308" cy="4508193"/>
          </a:xfrm>
        </p:spPr>
      </p:pic>
    </p:spTree>
    <p:extLst>
      <p:ext uri="{BB962C8B-B14F-4D97-AF65-F5344CB8AC3E}">
        <p14:creationId xmlns:p14="http://schemas.microsoft.com/office/powerpoint/2010/main" val="42179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0F77F-4A10-1107-9FD5-0B353FC1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r>
              <a:rPr lang="en-US" dirty="0"/>
              <a:t>Maven project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AF711-403C-8F22-0ADB-E25543882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1903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5776B-A48C-A463-33D2-FF981561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24" y="766916"/>
            <a:ext cx="9350476" cy="5275110"/>
          </a:xfrm>
        </p:spPr>
      </p:pic>
    </p:spTree>
    <p:extLst>
      <p:ext uri="{BB962C8B-B14F-4D97-AF65-F5344CB8AC3E}">
        <p14:creationId xmlns:p14="http://schemas.microsoft.com/office/powerpoint/2010/main" val="32955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C0D-2479-1A3E-9900-2F2CC5D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1552-FF6F-88BC-9C8E-2C4FBE265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2" y="1406014"/>
            <a:ext cx="7913115" cy="4636012"/>
          </a:xfrm>
        </p:spPr>
      </p:pic>
    </p:spTree>
    <p:extLst>
      <p:ext uri="{BB962C8B-B14F-4D97-AF65-F5344CB8AC3E}">
        <p14:creationId xmlns:p14="http://schemas.microsoft.com/office/powerpoint/2010/main" val="33086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02D5-5AF5-C185-0E23-0C101B1D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7587"/>
            <a:ext cx="8596668" cy="707924"/>
          </a:xfrm>
        </p:spPr>
        <p:txBody>
          <a:bodyPr>
            <a:normAutofit/>
          </a:bodyPr>
          <a:lstStyle/>
          <a:p>
            <a:r>
              <a:rPr lang="en-US" sz="2400" dirty="0"/>
              <a:t>After click on register the following page is displayed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58F7D-B1F0-5500-6CF0-C4076783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710" y="1268361"/>
            <a:ext cx="7748149" cy="4862052"/>
          </a:xfrm>
        </p:spPr>
      </p:pic>
    </p:spTree>
    <p:extLst>
      <p:ext uri="{BB962C8B-B14F-4D97-AF65-F5344CB8AC3E}">
        <p14:creationId xmlns:p14="http://schemas.microsoft.com/office/powerpoint/2010/main" val="2051144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421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</vt:lpstr>
      <vt:lpstr>Index/Requirements</vt:lpstr>
      <vt:lpstr>Introduction </vt:lpstr>
      <vt:lpstr>Procedure for spring boot project</vt:lpstr>
      <vt:lpstr>Spring Initilizer</vt:lpstr>
      <vt:lpstr>Maven project </vt:lpstr>
      <vt:lpstr>PowerPoint Presentation</vt:lpstr>
      <vt:lpstr>output</vt:lpstr>
      <vt:lpstr>After click on register the following page is displayed</vt:lpstr>
      <vt:lpstr>Creating docker image and pushing into docker</vt:lpstr>
      <vt:lpstr>Docker Desktop images</vt:lpstr>
      <vt:lpstr>Docker hub image</vt:lpstr>
      <vt:lpstr>Commands to push code into github repository</vt:lpstr>
      <vt:lpstr>Git repository </vt:lpstr>
      <vt:lpstr>Process to integrate jenkins </vt:lpstr>
      <vt:lpstr>Jenkin page</vt:lpstr>
      <vt:lpstr>Introduction to selenium</vt:lpstr>
      <vt:lpstr>Selenium project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20471a0502 AKULA AKHILA</dc:creator>
  <cp:lastModifiedBy>akhila akula</cp:lastModifiedBy>
  <cp:revision>3</cp:revision>
  <dcterms:created xsi:type="dcterms:W3CDTF">2024-06-28T01:27:59Z</dcterms:created>
  <dcterms:modified xsi:type="dcterms:W3CDTF">2024-06-28T11:02:52Z</dcterms:modified>
</cp:coreProperties>
</file>