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7" r:id="rId9"/>
    <p:sldId id="272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3788"/>
            <a:ext cx="12192000" cy="1520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UROP Project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Detection Using Image processing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0645" y="3602355"/>
            <a:ext cx="6517640" cy="285559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N.Akhila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(AP19110010322)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K.Manasa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(AP19110010343)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S.Navya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(AP19110010417)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K.N.P.Suparnika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(AP19110010480)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2605"/>
            <a:ext cx="10972800" cy="5826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4755" y="1373505"/>
          <a:ext cx="9421495" cy="456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010"/>
                <a:gridCol w="1812925"/>
                <a:gridCol w="1627505"/>
                <a:gridCol w="1623695"/>
                <a:gridCol w="1864360"/>
              </a:tblGrid>
              <a:tr h="641350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360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69.67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62.20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2455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70.79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63.20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60.91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60.06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5960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56.97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47.81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45.69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45.64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4690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71.92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71.08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61.79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60.07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69.49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64.38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61.04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60.07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6585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63.57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7040"/>
            <a:ext cx="10972800" cy="9842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1290"/>
            <a:ext cx="10972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using several Classification Models, it can be observed that SVM and MLP both have the highest Accuracy. Therefore, SVM and MLP are the recommended methods for this approach.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accuracy one can use more features without increasing time complexity.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also use their own model to predict the output.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2300"/>
            <a:ext cx="10972800" cy="58261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5570"/>
            <a:ext cx="10972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6205"/>
            <a:ext cx="10972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 is based on Machine Learning. Using Several Classification Models and Image processing techniques, one can classify the leaf and its disease.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farmers to understand the nature of the crop and help them to increase the crop yield.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1970"/>
            <a:ext cx="10972800" cy="79438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873115" cy="4526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 source data set.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link is provided by Pranesh Shridhar Kulkarni through Research Gate.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contains leaves of 38 classes, out of which we have taken 25 classes.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image (14)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5610" y="1600200"/>
            <a:ext cx="2438400" cy="2438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85610" y="4039235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Apple_scab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mage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010" y="1600835"/>
            <a:ext cx="2438400" cy="24384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223375" y="4039870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Tomato_Late_Blight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Methods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6700"/>
            <a:ext cx="10972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Scale Conversion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Otsu’s Thresholding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transformation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and Operation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GLCM(Gray Level Co-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Occurance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Scalar Normalization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3735"/>
            <a:ext cx="10972800" cy="5826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4648200"/>
          </a:xfrm>
        </p:spPr>
        <p:txBody>
          <a:bodyPr>
            <a:normAutofit fontScale="625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1.KNN(K-Nearest Neighbor)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KNN algorithm assumes the similarity between the new case/data and available cases and puts the new case into the category that is most similar to the available categories.</a:t>
            </a:r>
            <a:endParaRPr lang="en-IN" sz="38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8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KNN algorithm can be used for Regression as well as for Classification but mostly it is used for the Classification problems</a:t>
            </a:r>
            <a:r>
              <a:rPr lang="en-IN" sz="3840" dirty="0"/>
              <a:t>.</a:t>
            </a:r>
            <a:endParaRPr lang="en-IN" sz="384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2.DECISION TREE: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a flowchart like tree structure. Where each internal node denotes a test on an attribute, each branch represents an outcome of the test, and each leaf node holds a class level. The top most node in the tree is the root node.</a:t>
            </a:r>
            <a:endParaRPr lang="en-IN" sz="33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algorithms can be used for classification problems.</a:t>
            </a:r>
            <a:endParaRPr lang="en-US" sz="33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  <a:endParaRPr lang="en-US" alt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</p:spPr>
        <p:txBody>
          <a:bodyPr>
            <a:normAutofit fontScale="725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SVM(Support Vector Machine)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Support Vector Machine algorithm is to create the best line or decision boundary that can segregate n-dimensional space into classes so that we can easily put the new data point in the correct category in the future.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SVM algorithm can be used for Regression as well as for Classification problems</a:t>
            </a:r>
            <a:r>
              <a:rPr lang="en-IN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andom Forest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is a type of ensemble algorithm. Builds a set of decision trees from a randomly selected subset of training sets.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algorithm can be used for Regression as well as for Classification problems</a:t>
            </a:r>
            <a:r>
              <a:rPr lang="en-IN" dirty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05" y="667385"/>
            <a:ext cx="10972800" cy="582613"/>
          </a:xfrm>
        </p:spPr>
        <p:txBody>
          <a:bodyPr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Classifcation Models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89000" y="1370965"/>
            <a:ext cx="12078970" cy="4953000"/>
          </a:xfrm>
        </p:spPr>
        <p:txBody>
          <a:bodyPr/>
          <a:p>
            <a:pPr marL="1828800" lvl="4" indent="0">
              <a:buFont typeface="Wingdings" panose="05000000000000000000" pitchFamily="2" charset="2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</a:t>
            </a: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Logistic Regression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Logistic Regression is a statistical analysis method to predict binary outcome, such as yes, or no based on prior observations of dataset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Random Forest algorithm can be used for Regression as well as for Classification problems</a:t>
            </a:r>
            <a:r>
              <a:rPr lang="en-IN" sz="2400" dirty="0">
                <a:sym typeface="+mn-ea"/>
              </a:rPr>
              <a:t>.</a:t>
            </a:r>
            <a:endParaRPr lang="en-IN" sz="2400" dirty="0"/>
          </a:p>
          <a:p>
            <a:pPr marL="1828800" lvl="4" indent="0">
              <a:buNone/>
            </a:pPr>
            <a:endParaRPr lang="en-IN" sz="2400" dirty="0"/>
          </a:p>
          <a:p>
            <a:pPr marL="1828800" lvl="4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</a:t>
            </a: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MLP(Multi-layer perceptron):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multilayer perceptron is a feedforward artificial neural network that generates a set of outputs from a set of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Random Forest algorithm can be used for Regression as well as for Classification problems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85800"/>
            <a:ext cx="10515600" cy="207168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Used methodology</a:t>
            </a:r>
            <a:r>
              <a:rPr lang="en-US" alt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694690"/>
            <a:ext cx="7959090" cy="5271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WPS Presentation</Application>
  <PresentationFormat>Widescreen</PresentationFormat>
  <Paragraphs>154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Orange Waves</vt:lpstr>
      <vt:lpstr>UROP Project Plant Disease Detection Using Image processing</vt:lpstr>
      <vt:lpstr>Contents</vt:lpstr>
      <vt:lpstr>Introduction</vt:lpstr>
      <vt:lpstr>Introduction-Dataset</vt:lpstr>
      <vt:lpstr>Pre-Processing Methods</vt:lpstr>
      <vt:lpstr>Classification Models</vt:lpstr>
      <vt:lpstr>3.SVM(Support Vector Machine)</vt:lpstr>
      <vt:lpstr>PowerPoint 演示文稿</vt:lpstr>
      <vt:lpstr>      Used methodology-Flow chart</vt:lpstr>
      <vt:lpstr>Results </vt:lpstr>
      <vt:lpstr>Conclusion &amp; Future work: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UROP Project Plant Disease Detection Using Image processing</dc:title>
  <dc:creator>DELL</dc:creator>
  <cp:lastModifiedBy>pavan</cp:lastModifiedBy>
  <cp:revision>10</cp:revision>
  <dcterms:created xsi:type="dcterms:W3CDTF">2022-05-09T07:24:00Z</dcterms:created>
  <dcterms:modified xsi:type="dcterms:W3CDTF">2022-05-11T05:23:33Z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BDBCB97A9EE5496B8837994C06F6CAE8</vt:lpwstr>
  </property>
  <property fmtid="{D5CDD505-2E9C-101B-9397-08002B2CF9AE}" pid="3" name="KSOProductBuildVer">
    <vt:lpwstr>1033-11.2.0.11074</vt:lpwstr>
  </property>
</Properties>
</file>