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4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7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1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3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6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8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5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33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Jupyter Notebook</a:t>
            </a:r>
          </a:p>
          <a:p>
            <a:r>
              <a:t>Using Python &amp; 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e-commerce sales data to extract insights about orders, revenue, categories, sizes, and fulfillment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loaded into Pandas DataFrame</a:t>
            </a:r>
          </a:p>
          <a:p>
            <a:r>
              <a:t>- Columns inspected, missing values handled</a:t>
            </a:r>
          </a:p>
          <a:p>
            <a:r>
              <a:t>- Removed unnecessary fields</a:t>
            </a:r>
          </a:p>
          <a:p>
            <a:r>
              <a:t>- Standardized columns like 'fulfilled-by'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Date Range: Start to End</a:t>
            </a:r>
          </a:p>
          <a:p>
            <a:r>
              <a:t>- Total Orders</a:t>
            </a:r>
          </a:p>
          <a:p>
            <a:r>
              <a:t>- Total Units Sold</a:t>
            </a:r>
          </a:p>
          <a:p>
            <a:r>
              <a:t>- Gross Revenue</a:t>
            </a:r>
          </a:p>
          <a:p>
            <a:r>
              <a:t>- Average Order Value (AOV)</a:t>
            </a:r>
          </a:p>
          <a:p>
            <a:r>
              <a:t>- Cancellation/Return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Grouped by Category</a:t>
            </a:r>
          </a:p>
          <a:p>
            <a:r>
              <a:t>- Calculated Orders, Units, Revenue</a:t>
            </a:r>
          </a:p>
          <a:p>
            <a:r>
              <a:t>- Top 15 Categories by Revenue visualized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Grouped by Size</a:t>
            </a:r>
          </a:p>
          <a:p>
            <a:r>
              <a:t>- Calculated Units and Revenue</a:t>
            </a:r>
          </a:p>
          <a:p>
            <a:r>
              <a:t>- Top 15 Sizes by Units Sold visualized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Fulfillment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Grouped by Fulfillment Method ('fulfilled-by')</a:t>
            </a:r>
          </a:p>
          <a:p>
            <a:r>
              <a:t>- Revenue comparison across methods</a:t>
            </a:r>
          </a:p>
          <a:p>
            <a:r>
              <a:t>- Courier Status analysis (if available)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best-selling categories and sizes</a:t>
            </a:r>
          </a:p>
          <a:p>
            <a:r>
              <a:t>- Highlighted top-performing fulfillment methods</a:t>
            </a:r>
          </a:p>
          <a:p>
            <a:r>
              <a:t>- Insights support inventory planning &amp; operational efficiency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177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E-Commerce Sales Analysis</vt:lpstr>
      <vt:lpstr>Introduction</vt:lpstr>
      <vt:lpstr>Data Overview</vt:lpstr>
      <vt:lpstr>Key Metrics (KPIs)</vt:lpstr>
      <vt:lpstr>Category Analysis</vt:lpstr>
      <vt:lpstr>Size Analysis</vt:lpstr>
      <vt:lpstr>Fulfillment Analysis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patil akhila akhila</dc:creator>
  <cp:keywords/>
  <dc:description>generated using python-pptx</dc:description>
  <cp:lastModifiedBy>patil akhila akhila</cp:lastModifiedBy>
  <cp:revision>3</cp:revision>
  <dcterms:created xsi:type="dcterms:W3CDTF">2013-01-27T09:14:16Z</dcterms:created>
  <dcterms:modified xsi:type="dcterms:W3CDTF">2025-08-25T17:04:23Z</dcterms:modified>
  <cp:category/>
</cp:coreProperties>
</file>