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6" r:id="rId2"/>
    <p:sldId id="256" r:id="rId3"/>
    <p:sldId id="257" r:id="rId4"/>
    <p:sldId id="268" r:id="rId5"/>
    <p:sldId id="258" r:id="rId6"/>
    <p:sldId id="259" r:id="rId7"/>
    <p:sldId id="271" r:id="rId8"/>
    <p:sldId id="272" r:id="rId9"/>
    <p:sldId id="260" r:id="rId10"/>
    <p:sldId id="269" r:id="rId11"/>
    <p:sldId id="261" r:id="rId12"/>
    <p:sldId id="262" r:id="rId13"/>
    <p:sldId id="264" r:id="rId14"/>
    <p:sldId id="273" r:id="rId15"/>
    <p:sldId id="265" r:id="rId16"/>
    <p:sldId id="267"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471D"/>
    <a:srgbClr val="4368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1414FB-928A-430D-9592-FEECABFC54C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7ED27ED-975F-4961-BAF7-5BE79BCA6209}">
      <dgm:prSet/>
      <dgm:spPr/>
      <dgm:t>
        <a:bodyPr/>
        <a:lstStyle/>
        <a:p>
          <a:pPr rtl="0"/>
          <a:r>
            <a:rPr lang="en-US" b="1" i="1" dirty="0"/>
            <a:t>Random Forest Classifier</a:t>
          </a:r>
          <a:endParaRPr lang="en-US" dirty="0"/>
        </a:p>
      </dgm:t>
    </dgm:pt>
    <dgm:pt modelId="{6BDF6D77-8F5E-4A44-BC68-EF7E4E12B850}" type="parTrans" cxnId="{8BB7C145-5973-4A20-A34D-47D6A5BED1F9}">
      <dgm:prSet/>
      <dgm:spPr/>
      <dgm:t>
        <a:bodyPr/>
        <a:lstStyle/>
        <a:p>
          <a:endParaRPr lang="en-US"/>
        </a:p>
      </dgm:t>
    </dgm:pt>
    <dgm:pt modelId="{1B4461BE-DAF7-4AEC-94CE-3D2EC5138355}" type="sibTrans" cxnId="{8BB7C145-5973-4A20-A34D-47D6A5BED1F9}">
      <dgm:prSet/>
      <dgm:spPr/>
      <dgm:t>
        <a:bodyPr/>
        <a:lstStyle/>
        <a:p>
          <a:endParaRPr lang="en-US"/>
        </a:p>
      </dgm:t>
    </dgm:pt>
    <dgm:pt modelId="{2E748660-04DA-4CBB-B10C-7D89857EA7A9}">
      <dgm:prSet/>
      <dgm:spPr/>
      <dgm:t>
        <a:bodyPr/>
        <a:lstStyle/>
        <a:p>
          <a:pPr rtl="0"/>
          <a:r>
            <a:rPr lang="en-US" dirty="0"/>
            <a:t>precision    recall   f1-score   support</a:t>
          </a:r>
        </a:p>
      </dgm:t>
    </dgm:pt>
    <dgm:pt modelId="{2D67F4AD-7893-4C98-AF9A-C06BBC1BCE7E}" type="parTrans" cxnId="{A249B513-B32E-4522-BEE0-5C7459B82406}">
      <dgm:prSet/>
      <dgm:spPr/>
      <dgm:t>
        <a:bodyPr/>
        <a:lstStyle/>
        <a:p>
          <a:endParaRPr lang="en-US"/>
        </a:p>
      </dgm:t>
    </dgm:pt>
    <dgm:pt modelId="{3D3EBDBC-DB87-443E-ADD5-3C4561395DC5}" type="sibTrans" cxnId="{A249B513-B32E-4522-BEE0-5C7459B82406}">
      <dgm:prSet/>
      <dgm:spPr/>
      <dgm:t>
        <a:bodyPr/>
        <a:lstStyle/>
        <a:p>
          <a:endParaRPr lang="en-US"/>
        </a:p>
      </dgm:t>
    </dgm:pt>
    <dgm:pt modelId="{3695953A-333D-4E0B-9860-251CEA406141}">
      <dgm:prSet/>
      <dgm:spPr/>
      <dgm:t>
        <a:bodyPr/>
        <a:lstStyle/>
        <a:p>
          <a:pPr rtl="0"/>
          <a:r>
            <a:rPr lang="en-US" dirty="0"/>
            <a:t>benign                 0.99      1.00      1.00      4422</a:t>
          </a:r>
        </a:p>
      </dgm:t>
    </dgm:pt>
    <dgm:pt modelId="{389D05BB-3923-429B-A56D-F096507FD80A}" type="parTrans" cxnId="{8F55D251-7011-484B-9DF7-97AA537FBB34}">
      <dgm:prSet/>
      <dgm:spPr/>
      <dgm:t>
        <a:bodyPr/>
        <a:lstStyle/>
        <a:p>
          <a:endParaRPr lang="en-US"/>
        </a:p>
      </dgm:t>
    </dgm:pt>
    <dgm:pt modelId="{744375E2-75E4-46F1-8389-B30F67254AF6}" type="sibTrans" cxnId="{8F55D251-7011-484B-9DF7-97AA537FBB34}">
      <dgm:prSet/>
      <dgm:spPr/>
      <dgm:t>
        <a:bodyPr/>
        <a:lstStyle/>
        <a:p>
          <a:endParaRPr lang="en-US"/>
        </a:p>
      </dgm:t>
    </dgm:pt>
    <dgm:pt modelId="{D598E7C8-2163-4AE5-A790-FD2BE4009BF6}">
      <dgm:prSet/>
      <dgm:spPr/>
      <dgm:t>
        <a:bodyPr/>
        <a:lstStyle/>
        <a:p>
          <a:pPr rtl="0"/>
          <a:r>
            <a:rPr lang="en-US" dirty="0"/>
            <a:t>defacement         0.96      0.99      0.98      1112</a:t>
          </a:r>
        </a:p>
      </dgm:t>
    </dgm:pt>
    <dgm:pt modelId="{163E2588-B351-4304-8D26-C81522114F18}" type="parTrans" cxnId="{5F7B7A88-056D-426A-BDF2-1B6FB2FEE8BA}">
      <dgm:prSet/>
      <dgm:spPr/>
      <dgm:t>
        <a:bodyPr/>
        <a:lstStyle/>
        <a:p>
          <a:endParaRPr lang="en-US"/>
        </a:p>
      </dgm:t>
    </dgm:pt>
    <dgm:pt modelId="{025A5E5E-2A1E-4C52-BFCA-13184F5C0CBA}" type="sibTrans" cxnId="{5F7B7A88-056D-426A-BDF2-1B6FB2FEE8BA}">
      <dgm:prSet/>
      <dgm:spPr/>
      <dgm:t>
        <a:bodyPr/>
        <a:lstStyle/>
        <a:p>
          <a:endParaRPr lang="en-US"/>
        </a:p>
      </dgm:t>
    </dgm:pt>
    <dgm:pt modelId="{92563CB8-BCB8-4964-9E7B-037D583AA199}">
      <dgm:prSet/>
      <dgm:spPr/>
      <dgm:t>
        <a:bodyPr/>
        <a:lstStyle/>
        <a:p>
          <a:pPr rtl="0"/>
          <a:r>
            <a:rPr lang="en-US" dirty="0"/>
            <a:t>phishing              0.92      0.73      0.82       147</a:t>
          </a:r>
        </a:p>
      </dgm:t>
    </dgm:pt>
    <dgm:pt modelId="{AC8B9FD4-9213-45FE-B237-AA814374E84D}" type="parTrans" cxnId="{2B3FC0B8-FC6E-4454-88D0-4DA727E1F50E}">
      <dgm:prSet/>
      <dgm:spPr/>
      <dgm:t>
        <a:bodyPr/>
        <a:lstStyle/>
        <a:p>
          <a:endParaRPr lang="en-US"/>
        </a:p>
      </dgm:t>
    </dgm:pt>
    <dgm:pt modelId="{AE36AA27-C254-464B-9245-8E5289F3E82D}" type="sibTrans" cxnId="{2B3FC0B8-FC6E-4454-88D0-4DA727E1F50E}">
      <dgm:prSet/>
      <dgm:spPr/>
      <dgm:t>
        <a:bodyPr/>
        <a:lstStyle/>
        <a:p>
          <a:endParaRPr lang="en-US"/>
        </a:p>
      </dgm:t>
    </dgm:pt>
    <dgm:pt modelId="{931E41B8-2115-46F0-8A8E-2D92664CABE1}">
      <dgm:prSet/>
      <dgm:spPr/>
      <dgm:t>
        <a:bodyPr/>
        <a:lstStyle/>
        <a:p>
          <a:pPr rtl="0"/>
          <a:r>
            <a:rPr lang="en-US" dirty="0"/>
            <a:t>malware             0.94      0.89      0.91       351</a:t>
          </a:r>
        </a:p>
      </dgm:t>
    </dgm:pt>
    <dgm:pt modelId="{B66E992E-73B5-4F3A-8153-177943F3F35C}" type="parTrans" cxnId="{B94F88D3-31D8-4891-9E11-CFB0E09ECB3F}">
      <dgm:prSet/>
      <dgm:spPr/>
      <dgm:t>
        <a:bodyPr/>
        <a:lstStyle/>
        <a:p>
          <a:endParaRPr lang="en-US"/>
        </a:p>
      </dgm:t>
    </dgm:pt>
    <dgm:pt modelId="{D52C4C09-8CD0-400E-A701-035A823CAED0}" type="sibTrans" cxnId="{B94F88D3-31D8-4891-9E11-CFB0E09ECB3F}">
      <dgm:prSet/>
      <dgm:spPr/>
      <dgm:t>
        <a:bodyPr/>
        <a:lstStyle/>
        <a:p>
          <a:endParaRPr lang="en-US"/>
        </a:p>
      </dgm:t>
    </dgm:pt>
    <dgm:pt modelId="{EF94E9DC-5714-4906-9E2E-24EFAA1321A1}">
      <dgm:prSet/>
      <dgm:spPr/>
      <dgm:t>
        <a:bodyPr/>
        <a:lstStyle/>
        <a:p>
          <a:pPr rtl="0"/>
          <a:r>
            <a:rPr lang="en-US" dirty="0"/>
            <a:t>accuracy                           0.98      6032</a:t>
          </a:r>
        </a:p>
      </dgm:t>
    </dgm:pt>
    <dgm:pt modelId="{4C8BCA99-1C49-461B-94ED-D4B69CFCD66C}" type="parTrans" cxnId="{C22DC7CA-C212-46A5-A1F1-C175816571D8}">
      <dgm:prSet/>
      <dgm:spPr/>
      <dgm:t>
        <a:bodyPr/>
        <a:lstStyle/>
        <a:p>
          <a:endParaRPr lang="en-US"/>
        </a:p>
      </dgm:t>
    </dgm:pt>
    <dgm:pt modelId="{00FDA43D-4EFF-42F6-8BB0-C8FCBB26B525}" type="sibTrans" cxnId="{C22DC7CA-C212-46A5-A1F1-C175816571D8}">
      <dgm:prSet/>
      <dgm:spPr/>
      <dgm:t>
        <a:bodyPr/>
        <a:lstStyle/>
        <a:p>
          <a:endParaRPr lang="en-US"/>
        </a:p>
      </dgm:t>
    </dgm:pt>
    <dgm:pt modelId="{F7CE35B0-2DC6-464C-B269-941D91274AB1}">
      <dgm:prSet/>
      <dgm:spPr/>
      <dgm:t>
        <a:bodyPr/>
        <a:lstStyle/>
        <a:p>
          <a:pPr rtl="0"/>
          <a:r>
            <a:rPr lang="en-US" dirty="0"/>
            <a:t>macro </a:t>
          </a:r>
          <a:r>
            <a:rPr lang="en-US" dirty="0" err="1"/>
            <a:t>avg</a:t>
          </a:r>
          <a:r>
            <a:rPr lang="en-US" dirty="0"/>
            <a:t>           0.96      0.90      0.93      6032</a:t>
          </a:r>
        </a:p>
      </dgm:t>
    </dgm:pt>
    <dgm:pt modelId="{D0B88856-EC25-44A9-8B8B-A8E727339078}" type="parTrans" cxnId="{F1292A42-E2F1-4E9F-BCF2-05CE6EE2484C}">
      <dgm:prSet/>
      <dgm:spPr/>
      <dgm:t>
        <a:bodyPr/>
        <a:lstStyle/>
        <a:p>
          <a:endParaRPr lang="en-US"/>
        </a:p>
      </dgm:t>
    </dgm:pt>
    <dgm:pt modelId="{BD79CEAA-406F-438E-A551-D37E07E2AE99}" type="sibTrans" cxnId="{F1292A42-E2F1-4E9F-BCF2-05CE6EE2484C}">
      <dgm:prSet/>
      <dgm:spPr/>
      <dgm:t>
        <a:bodyPr/>
        <a:lstStyle/>
        <a:p>
          <a:endParaRPr lang="en-US"/>
        </a:p>
      </dgm:t>
    </dgm:pt>
    <dgm:pt modelId="{289E2373-E534-470F-AACC-86A7877488AE}">
      <dgm:prSet/>
      <dgm:spPr/>
      <dgm:t>
        <a:bodyPr/>
        <a:lstStyle/>
        <a:p>
          <a:pPr rtl="0"/>
          <a:r>
            <a:rPr lang="en-US" dirty="0"/>
            <a:t>weighted </a:t>
          </a:r>
          <a:r>
            <a:rPr lang="en-US" dirty="0" err="1"/>
            <a:t>avg</a:t>
          </a:r>
          <a:r>
            <a:rPr lang="en-US" dirty="0"/>
            <a:t>       0.98      0.98      0.98      6032</a:t>
          </a:r>
        </a:p>
      </dgm:t>
    </dgm:pt>
    <dgm:pt modelId="{DE383FE9-8649-451D-B192-D8F30C57BCDD}" type="parTrans" cxnId="{741E7CFD-400F-48E8-8E7B-22E58ED451FB}">
      <dgm:prSet/>
      <dgm:spPr/>
      <dgm:t>
        <a:bodyPr/>
        <a:lstStyle/>
        <a:p>
          <a:endParaRPr lang="en-US"/>
        </a:p>
      </dgm:t>
    </dgm:pt>
    <dgm:pt modelId="{2C97D735-E82A-4D9F-8002-3DFE725DE097}" type="sibTrans" cxnId="{741E7CFD-400F-48E8-8E7B-22E58ED451FB}">
      <dgm:prSet/>
      <dgm:spPr/>
      <dgm:t>
        <a:bodyPr/>
        <a:lstStyle/>
        <a:p>
          <a:endParaRPr lang="en-US"/>
        </a:p>
      </dgm:t>
    </dgm:pt>
    <dgm:pt modelId="{D0556E35-5165-4130-A8AF-B6B2FB1D4D3F}">
      <dgm:prSet/>
      <dgm:spPr/>
      <dgm:t>
        <a:bodyPr/>
        <a:lstStyle/>
        <a:p>
          <a:pPr rtl="0"/>
          <a:r>
            <a:rPr lang="en-US" b="1" i="1" dirty="0"/>
            <a:t>accuracy:   0.985</a:t>
          </a:r>
        </a:p>
      </dgm:t>
    </dgm:pt>
    <dgm:pt modelId="{917B9934-EDC2-4C02-9DB8-AE88EEDE04CA}" type="parTrans" cxnId="{793C96ED-5EE1-446A-B9C6-9C07F9CC06CC}">
      <dgm:prSet/>
      <dgm:spPr/>
      <dgm:t>
        <a:bodyPr/>
        <a:lstStyle/>
        <a:p>
          <a:endParaRPr lang="en-US"/>
        </a:p>
      </dgm:t>
    </dgm:pt>
    <dgm:pt modelId="{9BA4FBC1-9DE2-4E7C-B34B-F5D994794A1D}" type="sibTrans" cxnId="{793C96ED-5EE1-446A-B9C6-9C07F9CC06CC}">
      <dgm:prSet/>
      <dgm:spPr/>
      <dgm:t>
        <a:bodyPr/>
        <a:lstStyle/>
        <a:p>
          <a:endParaRPr lang="en-US"/>
        </a:p>
      </dgm:t>
    </dgm:pt>
    <dgm:pt modelId="{2E8F0458-69C7-45FC-9A54-214694BE1284}" type="pres">
      <dgm:prSet presAssocID="{B11414FB-928A-430D-9592-FEECABFC54C0}" presName="linear" presStyleCnt="0">
        <dgm:presLayoutVars>
          <dgm:animLvl val="lvl"/>
          <dgm:resizeHandles val="exact"/>
        </dgm:presLayoutVars>
      </dgm:prSet>
      <dgm:spPr/>
    </dgm:pt>
    <dgm:pt modelId="{0C8F35DF-B027-4D71-8D4A-4F2FC225D84E}" type="pres">
      <dgm:prSet presAssocID="{27ED27ED-975F-4961-BAF7-5BE79BCA6209}" presName="parentText" presStyleLbl="node1" presStyleIdx="0" presStyleCnt="10">
        <dgm:presLayoutVars>
          <dgm:chMax val="0"/>
          <dgm:bulletEnabled val="1"/>
        </dgm:presLayoutVars>
      </dgm:prSet>
      <dgm:spPr/>
    </dgm:pt>
    <dgm:pt modelId="{1AB711F4-5954-4A6A-86B2-E951B927B0C7}" type="pres">
      <dgm:prSet presAssocID="{1B4461BE-DAF7-4AEC-94CE-3D2EC5138355}" presName="spacer" presStyleCnt="0"/>
      <dgm:spPr/>
    </dgm:pt>
    <dgm:pt modelId="{20320E60-656B-476D-B8B1-CF8FFC64B400}" type="pres">
      <dgm:prSet presAssocID="{2E748660-04DA-4CBB-B10C-7D89857EA7A9}" presName="parentText" presStyleLbl="node1" presStyleIdx="1" presStyleCnt="10">
        <dgm:presLayoutVars>
          <dgm:chMax val="0"/>
          <dgm:bulletEnabled val="1"/>
        </dgm:presLayoutVars>
      </dgm:prSet>
      <dgm:spPr/>
    </dgm:pt>
    <dgm:pt modelId="{2220A29B-65DA-469A-A841-0601458C1416}" type="pres">
      <dgm:prSet presAssocID="{3D3EBDBC-DB87-443E-ADD5-3C4561395DC5}" presName="spacer" presStyleCnt="0"/>
      <dgm:spPr/>
    </dgm:pt>
    <dgm:pt modelId="{EDCDEB21-0E17-431C-9DEB-B93638130736}" type="pres">
      <dgm:prSet presAssocID="{3695953A-333D-4E0B-9860-251CEA406141}" presName="parentText" presStyleLbl="node1" presStyleIdx="2" presStyleCnt="10">
        <dgm:presLayoutVars>
          <dgm:chMax val="0"/>
          <dgm:bulletEnabled val="1"/>
        </dgm:presLayoutVars>
      </dgm:prSet>
      <dgm:spPr/>
    </dgm:pt>
    <dgm:pt modelId="{14174BC7-A3B1-48BF-AD6A-E8B6A0D69F02}" type="pres">
      <dgm:prSet presAssocID="{744375E2-75E4-46F1-8389-B30F67254AF6}" presName="spacer" presStyleCnt="0"/>
      <dgm:spPr/>
    </dgm:pt>
    <dgm:pt modelId="{16B24C5A-5FA9-402C-9F2B-6D3D1C0F0119}" type="pres">
      <dgm:prSet presAssocID="{D598E7C8-2163-4AE5-A790-FD2BE4009BF6}" presName="parentText" presStyleLbl="node1" presStyleIdx="3" presStyleCnt="10">
        <dgm:presLayoutVars>
          <dgm:chMax val="0"/>
          <dgm:bulletEnabled val="1"/>
        </dgm:presLayoutVars>
      </dgm:prSet>
      <dgm:spPr/>
    </dgm:pt>
    <dgm:pt modelId="{020BC145-627F-46DA-B4E7-0591DA477C2C}" type="pres">
      <dgm:prSet presAssocID="{025A5E5E-2A1E-4C52-BFCA-13184F5C0CBA}" presName="spacer" presStyleCnt="0"/>
      <dgm:spPr/>
    </dgm:pt>
    <dgm:pt modelId="{31BE68EB-E2F7-4218-B4C0-3DF4BA67DB78}" type="pres">
      <dgm:prSet presAssocID="{92563CB8-BCB8-4964-9E7B-037D583AA199}" presName="parentText" presStyleLbl="node1" presStyleIdx="4" presStyleCnt="10">
        <dgm:presLayoutVars>
          <dgm:chMax val="0"/>
          <dgm:bulletEnabled val="1"/>
        </dgm:presLayoutVars>
      </dgm:prSet>
      <dgm:spPr/>
    </dgm:pt>
    <dgm:pt modelId="{12918E4E-665C-4974-A7E3-8C79439975FE}" type="pres">
      <dgm:prSet presAssocID="{AE36AA27-C254-464B-9245-8E5289F3E82D}" presName="spacer" presStyleCnt="0"/>
      <dgm:spPr/>
    </dgm:pt>
    <dgm:pt modelId="{F15EB64D-4A1F-4110-A28E-C641636A15B1}" type="pres">
      <dgm:prSet presAssocID="{931E41B8-2115-46F0-8A8E-2D92664CABE1}" presName="parentText" presStyleLbl="node1" presStyleIdx="5" presStyleCnt="10" custLinFactNeighborX="-2577" custLinFactNeighborY="-91850">
        <dgm:presLayoutVars>
          <dgm:chMax val="0"/>
          <dgm:bulletEnabled val="1"/>
        </dgm:presLayoutVars>
      </dgm:prSet>
      <dgm:spPr/>
    </dgm:pt>
    <dgm:pt modelId="{B7E74D33-E126-43B9-8DF6-69DB201AD088}" type="pres">
      <dgm:prSet presAssocID="{D52C4C09-8CD0-400E-A701-035A823CAED0}" presName="spacer" presStyleCnt="0"/>
      <dgm:spPr/>
    </dgm:pt>
    <dgm:pt modelId="{778AB0B2-7183-4208-8B26-696E55C496AC}" type="pres">
      <dgm:prSet presAssocID="{EF94E9DC-5714-4906-9E2E-24EFAA1321A1}" presName="parentText" presStyleLbl="node1" presStyleIdx="6" presStyleCnt="10">
        <dgm:presLayoutVars>
          <dgm:chMax val="0"/>
          <dgm:bulletEnabled val="1"/>
        </dgm:presLayoutVars>
      </dgm:prSet>
      <dgm:spPr/>
    </dgm:pt>
    <dgm:pt modelId="{C7A0BA58-7E8A-4D6D-A391-0AE9538535D8}" type="pres">
      <dgm:prSet presAssocID="{00FDA43D-4EFF-42F6-8BB0-C8FCBB26B525}" presName="spacer" presStyleCnt="0"/>
      <dgm:spPr/>
    </dgm:pt>
    <dgm:pt modelId="{8AE8EFED-EE30-4B15-9734-66DF96DF03EC}" type="pres">
      <dgm:prSet presAssocID="{F7CE35B0-2DC6-464C-B269-941D91274AB1}" presName="parentText" presStyleLbl="node1" presStyleIdx="7" presStyleCnt="10">
        <dgm:presLayoutVars>
          <dgm:chMax val="0"/>
          <dgm:bulletEnabled val="1"/>
        </dgm:presLayoutVars>
      </dgm:prSet>
      <dgm:spPr/>
    </dgm:pt>
    <dgm:pt modelId="{B99CC130-87F0-4B07-91DC-DD4D94184474}" type="pres">
      <dgm:prSet presAssocID="{BD79CEAA-406F-438E-A551-D37E07E2AE99}" presName="spacer" presStyleCnt="0"/>
      <dgm:spPr/>
    </dgm:pt>
    <dgm:pt modelId="{9035585D-C4B2-48D6-B7FC-3F85026ACCC5}" type="pres">
      <dgm:prSet presAssocID="{289E2373-E534-470F-AACC-86A7877488AE}" presName="parentText" presStyleLbl="node1" presStyleIdx="8" presStyleCnt="10">
        <dgm:presLayoutVars>
          <dgm:chMax val="0"/>
          <dgm:bulletEnabled val="1"/>
        </dgm:presLayoutVars>
      </dgm:prSet>
      <dgm:spPr/>
    </dgm:pt>
    <dgm:pt modelId="{3618445C-7992-4B86-B024-FAB8BCE0DA07}" type="pres">
      <dgm:prSet presAssocID="{2C97D735-E82A-4D9F-8002-3DFE725DE097}" presName="spacer" presStyleCnt="0"/>
      <dgm:spPr/>
    </dgm:pt>
    <dgm:pt modelId="{4A95FB8D-8DEB-400A-92DB-ADC299CD6460}" type="pres">
      <dgm:prSet presAssocID="{D0556E35-5165-4130-A8AF-B6B2FB1D4D3F}" presName="parentText" presStyleLbl="node1" presStyleIdx="9" presStyleCnt="10">
        <dgm:presLayoutVars>
          <dgm:chMax val="0"/>
          <dgm:bulletEnabled val="1"/>
        </dgm:presLayoutVars>
      </dgm:prSet>
      <dgm:spPr/>
    </dgm:pt>
  </dgm:ptLst>
  <dgm:cxnLst>
    <dgm:cxn modelId="{37237711-72CF-4549-8803-B05A6C8855E5}" type="presOf" srcId="{D0556E35-5165-4130-A8AF-B6B2FB1D4D3F}" destId="{4A95FB8D-8DEB-400A-92DB-ADC299CD6460}" srcOrd="0" destOrd="0" presId="urn:microsoft.com/office/officeart/2005/8/layout/vList2"/>
    <dgm:cxn modelId="{A249B513-B32E-4522-BEE0-5C7459B82406}" srcId="{B11414FB-928A-430D-9592-FEECABFC54C0}" destId="{2E748660-04DA-4CBB-B10C-7D89857EA7A9}" srcOrd="1" destOrd="0" parTransId="{2D67F4AD-7893-4C98-AF9A-C06BBC1BCE7E}" sibTransId="{3D3EBDBC-DB87-443E-ADD5-3C4561395DC5}"/>
    <dgm:cxn modelId="{74845115-FE8D-444C-B4A7-9C423426F97C}" type="presOf" srcId="{931E41B8-2115-46F0-8A8E-2D92664CABE1}" destId="{F15EB64D-4A1F-4110-A28E-C641636A15B1}" srcOrd="0" destOrd="0" presId="urn:microsoft.com/office/officeart/2005/8/layout/vList2"/>
    <dgm:cxn modelId="{9E363A2C-8B9E-4A6A-A294-77FBC485C924}" type="presOf" srcId="{3695953A-333D-4E0B-9860-251CEA406141}" destId="{EDCDEB21-0E17-431C-9DEB-B93638130736}" srcOrd="0" destOrd="0" presId="urn:microsoft.com/office/officeart/2005/8/layout/vList2"/>
    <dgm:cxn modelId="{187B143C-7A49-486E-818E-68E21E7CEC71}" type="presOf" srcId="{27ED27ED-975F-4961-BAF7-5BE79BCA6209}" destId="{0C8F35DF-B027-4D71-8D4A-4F2FC225D84E}" srcOrd="0" destOrd="0" presId="urn:microsoft.com/office/officeart/2005/8/layout/vList2"/>
    <dgm:cxn modelId="{D6396C3F-3AC6-4F0A-BF15-8F07DA72D6F9}" type="presOf" srcId="{289E2373-E534-470F-AACC-86A7877488AE}" destId="{9035585D-C4B2-48D6-B7FC-3F85026ACCC5}" srcOrd="0" destOrd="0" presId="urn:microsoft.com/office/officeart/2005/8/layout/vList2"/>
    <dgm:cxn modelId="{F1292A42-E2F1-4E9F-BCF2-05CE6EE2484C}" srcId="{B11414FB-928A-430D-9592-FEECABFC54C0}" destId="{F7CE35B0-2DC6-464C-B269-941D91274AB1}" srcOrd="7" destOrd="0" parTransId="{D0B88856-EC25-44A9-8B8B-A8E727339078}" sibTransId="{BD79CEAA-406F-438E-A551-D37E07E2AE99}"/>
    <dgm:cxn modelId="{0950CE44-F825-4856-9256-2259882B77E4}" type="presOf" srcId="{F7CE35B0-2DC6-464C-B269-941D91274AB1}" destId="{8AE8EFED-EE30-4B15-9734-66DF96DF03EC}" srcOrd="0" destOrd="0" presId="urn:microsoft.com/office/officeart/2005/8/layout/vList2"/>
    <dgm:cxn modelId="{8BB7C145-5973-4A20-A34D-47D6A5BED1F9}" srcId="{B11414FB-928A-430D-9592-FEECABFC54C0}" destId="{27ED27ED-975F-4961-BAF7-5BE79BCA6209}" srcOrd="0" destOrd="0" parTransId="{6BDF6D77-8F5E-4A44-BC68-EF7E4E12B850}" sibTransId="{1B4461BE-DAF7-4AEC-94CE-3D2EC5138355}"/>
    <dgm:cxn modelId="{6C623347-7453-4F27-8D9F-F341C36DE604}" type="presOf" srcId="{D598E7C8-2163-4AE5-A790-FD2BE4009BF6}" destId="{16B24C5A-5FA9-402C-9F2B-6D3D1C0F0119}" srcOrd="0" destOrd="0" presId="urn:microsoft.com/office/officeart/2005/8/layout/vList2"/>
    <dgm:cxn modelId="{8F55D251-7011-484B-9DF7-97AA537FBB34}" srcId="{B11414FB-928A-430D-9592-FEECABFC54C0}" destId="{3695953A-333D-4E0B-9860-251CEA406141}" srcOrd="2" destOrd="0" parTransId="{389D05BB-3923-429B-A56D-F096507FD80A}" sibTransId="{744375E2-75E4-46F1-8389-B30F67254AF6}"/>
    <dgm:cxn modelId="{09380C7E-1421-4497-AB42-06D693FCCC4A}" type="presOf" srcId="{92563CB8-BCB8-4964-9E7B-037D583AA199}" destId="{31BE68EB-E2F7-4218-B4C0-3DF4BA67DB78}" srcOrd="0" destOrd="0" presId="urn:microsoft.com/office/officeart/2005/8/layout/vList2"/>
    <dgm:cxn modelId="{8E112D80-96A2-431C-AA10-5441CBCC6413}" type="presOf" srcId="{2E748660-04DA-4CBB-B10C-7D89857EA7A9}" destId="{20320E60-656B-476D-B8B1-CF8FFC64B400}" srcOrd="0" destOrd="0" presId="urn:microsoft.com/office/officeart/2005/8/layout/vList2"/>
    <dgm:cxn modelId="{5F7B7A88-056D-426A-BDF2-1B6FB2FEE8BA}" srcId="{B11414FB-928A-430D-9592-FEECABFC54C0}" destId="{D598E7C8-2163-4AE5-A790-FD2BE4009BF6}" srcOrd="3" destOrd="0" parTransId="{163E2588-B351-4304-8D26-C81522114F18}" sibTransId="{025A5E5E-2A1E-4C52-BFCA-13184F5C0CBA}"/>
    <dgm:cxn modelId="{B4235994-C604-4BEF-8623-D622D778F79B}" type="presOf" srcId="{EF94E9DC-5714-4906-9E2E-24EFAA1321A1}" destId="{778AB0B2-7183-4208-8B26-696E55C496AC}" srcOrd="0" destOrd="0" presId="urn:microsoft.com/office/officeart/2005/8/layout/vList2"/>
    <dgm:cxn modelId="{2B3FC0B8-FC6E-4454-88D0-4DA727E1F50E}" srcId="{B11414FB-928A-430D-9592-FEECABFC54C0}" destId="{92563CB8-BCB8-4964-9E7B-037D583AA199}" srcOrd="4" destOrd="0" parTransId="{AC8B9FD4-9213-45FE-B237-AA814374E84D}" sibTransId="{AE36AA27-C254-464B-9245-8E5289F3E82D}"/>
    <dgm:cxn modelId="{C22DC7CA-C212-46A5-A1F1-C175816571D8}" srcId="{B11414FB-928A-430D-9592-FEECABFC54C0}" destId="{EF94E9DC-5714-4906-9E2E-24EFAA1321A1}" srcOrd="6" destOrd="0" parTransId="{4C8BCA99-1C49-461B-94ED-D4B69CFCD66C}" sibTransId="{00FDA43D-4EFF-42F6-8BB0-C8FCBB26B525}"/>
    <dgm:cxn modelId="{B94F88D3-31D8-4891-9E11-CFB0E09ECB3F}" srcId="{B11414FB-928A-430D-9592-FEECABFC54C0}" destId="{931E41B8-2115-46F0-8A8E-2D92664CABE1}" srcOrd="5" destOrd="0" parTransId="{B66E992E-73B5-4F3A-8153-177943F3F35C}" sibTransId="{D52C4C09-8CD0-400E-A701-035A823CAED0}"/>
    <dgm:cxn modelId="{B2DE53E0-72FE-4D10-9B81-7DBCBB5D729E}" type="presOf" srcId="{B11414FB-928A-430D-9592-FEECABFC54C0}" destId="{2E8F0458-69C7-45FC-9A54-214694BE1284}" srcOrd="0" destOrd="0" presId="urn:microsoft.com/office/officeart/2005/8/layout/vList2"/>
    <dgm:cxn modelId="{793C96ED-5EE1-446A-B9C6-9C07F9CC06CC}" srcId="{B11414FB-928A-430D-9592-FEECABFC54C0}" destId="{D0556E35-5165-4130-A8AF-B6B2FB1D4D3F}" srcOrd="9" destOrd="0" parTransId="{917B9934-EDC2-4C02-9DB8-AE88EEDE04CA}" sibTransId="{9BA4FBC1-9DE2-4E7C-B34B-F5D994794A1D}"/>
    <dgm:cxn modelId="{741E7CFD-400F-48E8-8E7B-22E58ED451FB}" srcId="{B11414FB-928A-430D-9592-FEECABFC54C0}" destId="{289E2373-E534-470F-AACC-86A7877488AE}" srcOrd="8" destOrd="0" parTransId="{DE383FE9-8649-451D-B192-D8F30C57BCDD}" sibTransId="{2C97D735-E82A-4D9F-8002-3DFE725DE097}"/>
    <dgm:cxn modelId="{574C8C80-9CF5-4D76-850A-C4BE53500A8F}" type="presParOf" srcId="{2E8F0458-69C7-45FC-9A54-214694BE1284}" destId="{0C8F35DF-B027-4D71-8D4A-4F2FC225D84E}" srcOrd="0" destOrd="0" presId="urn:microsoft.com/office/officeart/2005/8/layout/vList2"/>
    <dgm:cxn modelId="{63D15868-2593-4D2C-B5CF-97EE336D07A2}" type="presParOf" srcId="{2E8F0458-69C7-45FC-9A54-214694BE1284}" destId="{1AB711F4-5954-4A6A-86B2-E951B927B0C7}" srcOrd="1" destOrd="0" presId="urn:microsoft.com/office/officeart/2005/8/layout/vList2"/>
    <dgm:cxn modelId="{D8EA72B4-C0CD-4EB6-BAD1-C078BF9A1669}" type="presParOf" srcId="{2E8F0458-69C7-45FC-9A54-214694BE1284}" destId="{20320E60-656B-476D-B8B1-CF8FFC64B400}" srcOrd="2" destOrd="0" presId="urn:microsoft.com/office/officeart/2005/8/layout/vList2"/>
    <dgm:cxn modelId="{0ED3BF04-8C2E-4036-A37E-86BFB40EA209}" type="presParOf" srcId="{2E8F0458-69C7-45FC-9A54-214694BE1284}" destId="{2220A29B-65DA-469A-A841-0601458C1416}" srcOrd="3" destOrd="0" presId="urn:microsoft.com/office/officeart/2005/8/layout/vList2"/>
    <dgm:cxn modelId="{C4FBD4F0-33DB-4E0D-84F1-AAB4852959B2}" type="presParOf" srcId="{2E8F0458-69C7-45FC-9A54-214694BE1284}" destId="{EDCDEB21-0E17-431C-9DEB-B93638130736}" srcOrd="4" destOrd="0" presId="urn:microsoft.com/office/officeart/2005/8/layout/vList2"/>
    <dgm:cxn modelId="{3B5A91E3-AF8C-47A9-82BD-4A4C4F09F597}" type="presParOf" srcId="{2E8F0458-69C7-45FC-9A54-214694BE1284}" destId="{14174BC7-A3B1-48BF-AD6A-E8B6A0D69F02}" srcOrd="5" destOrd="0" presId="urn:microsoft.com/office/officeart/2005/8/layout/vList2"/>
    <dgm:cxn modelId="{8DA52C54-5E39-4E82-B5CF-E7AF47A76764}" type="presParOf" srcId="{2E8F0458-69C7-45FC-9A54-214694BE1284}" destId="{16B24C5A-5FA9-402C-9F2B-6D3D1C0F0119}" srcOrd="6" destOrd="0" presId="urn:microsoft.com/office/officeart/2005/8/layout/vList2"/>
    <dgm:cxn modelId="{6A40BF79-4C42-4BC6-BB38-CC7C95C5DD50}" type="presParOf" srcId="{2E8F0458-69C7-45FC-9A54-214694BE1284}" destId="{020BC145-627F-46DA-B4E7-0591DA477C2C}" srcOrd="7" destOrd="0" presId="urn:microsoft.com/office/officeart/2005/8/layout/vList2"/>
    <dgm:cxn modelId="{CE0591C4-BFB3-46D8-90BB-AB0080FE9313}" type="presParOf" srcId="{2E8F0458-69C7-45FC-9A54-214694BE1284}" destId="{31BE68EB-E2F7-4218-B4C0-3DF4BA67DB78}" srcOrd="8" destOrd="0" presId="urn:microsoft.com/office/officeart/2005/8/layout/vList2"/>
    <dgm:cxn modelId="{0655693E-7472-4D54-AAAE-6C4788F7B9AB}" type="presParOf" srcId="{2E8F0458-69C7-45FC-9A54-214694BE1284}" destId="{12918E4E-665C-4974-A7E3-8C79439975FE}" srcOrd="9" destOrd="0" presId="urn:microsoft.com/office/officeart/2005/8/layout/vList2"/>
    <dgm:cxn modelId="{0B91589A-6349-425E-94E1-19C045EFE78A}" type="presParOf" srcId="{2E8F0458-69C7-45FC-9A54-214694BE1284}" destId="{F15EB64D-4A1F-4110-A28E-C641636A15B1}" srcOrd="10" destOrd="0" presId="urn:microsoft.com/office/officeart/2005/8/layout/vList2"/>
    <dgm:cxn modelId="{9BF768CC-6268-458C-BEC4-FCC620A70DFD}" type="presParOf" srcId="{2E8F0458-69C7-45FC-9A54-214694BE1284}" destId="{B7E74D33-E126-43B9-8DF6-69DB201AD088}" srcOrd="11" destOrd="0" presId="urn:microsoft.com/office/officeart/2005/8/layout/vList2"/>
    <dgm:cxn modelId="{D6363E04-31BD-4BE3-BDF5-39BED97E3503}" type="presParOf" srcId="{2E8F0458-69C7-45FC-9A54-214694BE1284}" destId="{778AB0B2-7183-4208-8B26-696E55C496AC}" srcOrd="12" destOrd="0" presId="urn:microsoft.com/office/officeart/2005/8/layout/vList2"/>
    <dgm:cxn modelId="{B324C7E6-8BE0-4718-90BF-6EA2ED91ED5D}" type="presParOf" srcId="{2E8F0458-69C7-45FC-9A54-214694BE1284}" destId="{C7A0BA58-7E8A-4D6D-A391-0AE9538535D8}" srcOrd="13" destOrd="0" presId="urn:microsoft.com/office/officeart/2005/8/layout/vList2"/>
    <dgm:cxn modelId="{285DE160-ECF8-43EA-B487-169B3CE78614}" type="presParOf" srcId="{2E8F0458-69C7-45FC-9A54-214694BE1284}" destId="{8AE8EFED-EE30-4B15-9734-66DF96DF03EC}" srcOrd="14" destOrd="0" presId="urn:microsoft.com/office/officeart/2005/8/layout/vList2"/>
    <dgm:cxn modelId="{2811EAA5-C0E4-4C36-A492-C63BF1165987}" type="presParOf" srcId="{2E8F0458-69C7-45FC-9A54-214694BE1284}" destId="{B99CC130-87F0-4B07-91DC-DD4D94184474}" srcOrd="15" destOrd="0" presId="urn:microsoft.com/office/officeart/2005/8/layout/vList2"/>
    <dgm:cxn modelId="{A64CCDD2-DD3A-4B33-A3C9-0DC1637040D3}" type="presParOf" srcId="{2E8F0458-69C7-45FC-9A54-214694BE1284}" destId="{9035585D-C4B2-48D6-B7FC-3F85026ACCC5}" srcOrd="16" destOrd="0" presId="urn:microsoft.com/office/officeart/2005/8/layout/vList2"/>
    <dgm:cxn modelId="{A9515298-C1FE-4758-A488-9A27DD2E6318}" type="presParOf" srcId="{2E8F0458-69C7-45FC-9A54-214694BE1284}" destId="{3618445C-7992-4B86-B024-FAB8BCE0DA07}" srcOrd="17" destOrd="0" presId="urn:microsoft.com/office/officeart/2005/8/layout/vList2"/>
    <dgm:cxn modelId="{C399251C-554C-4879-A729-6EB2791C3880}" type="presParOf" srcId="{2E8F0458-69C7-45FC-9A54-214694BE1284}" destId="{4A95FB8D-8DEB-400A-92DB-ADC299CD6460}"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F92B29-3B7C-4A2A-9512-692B3ECE408D}" type="doc">
      <dgm:prSet loTypeId="urn:microsoft.com/office/officeart/2005/8/layout/vList2" loCatId="list" qsTypeId="urn:microsoft.com/office/officeart/2005/8/quickstyle/simple1" qsCatId="simple" csTypeId="urn:microsoft.com/office/officeart/2005/8/colors/accent4_4" csCatId="accent4" phldr="1"/>
      <dgm:spPr/>
      <dgm:t>
        <a:bodyPr/>
        <a:lstStyle/>
        <a:p>
          <a:endParaRPr lang="en-US"/>
        </a:p>
      </dgm:t>
    </dgm:pt>
    <dgm:pt modelId="{E590A204-97D3-4EA8-82FF-F4C8F1B3BEF4}">
      <dgm:prSet/>
      <dgm:spPr/>
      <dgm:t>
        <a:bodyPr/>
        <a:lstStyle/>
        <a:p>
          <a:pPr rtl="0"/>
          <a:r>
            <a:rPr lang="en-US" b="1" i="1" dirty="0"/>
            <a:t>XG boost Classifier</a:t>
          </a:r>
        </a:p>
      </dgm:t>
    </dgm:pt>
    <dgm:pt modelId="{8091B636-89E2-4B48-932B-79A8C92A32A3}" type="parTrans" cxnId="{4BC0603F-FD16-4812-946D-E6439860C5F2}">
      <dgm:prSet/>
      <dgm:spPr/>
      <dgm:t>
        <a:bodyPr/>
        <a:lstStyle/>
        <a:p>
          <a:endParaRPr lang="en-US"/>
        </a:p>
      </dgm:t>
    </dgm:pt>
    <dgm:pt modelId="{196C511F-49C5-45A5-8339-0DD481606D88}" type="sibTrans" cxnId="{4BC0603F-FD16-4812-946D-E6439860C5F2}">
      <dgm:prSet/>
      <dgm:spPr/>
      <dgm:t>
        <a:bodyPr/>
        <a:lstStyle/>
        <a:p>
          <a:endParaRPr lang="en-US"/>
        </a:p>
      </dgm:t>
    </dgm:pt>
    <dgm:pt modelId="{A509611D-916C-4DC4-A1CD-1E3159734D1A}">
      <dgm:prSet/>
      <dgm:spPr/>
      <dgm:t>
        <a:bodyPr/>
        <a:lstStyle/>
        <a:p>
          <a:pPr rtl="0"/>
          <a:r>
            <a:rPr lang="en-US" dirty="0"/>
            <a:t>                               precision    recall  f1-score   support</a:t>
          </a:r>
        </a:p>
      </dgm:t>
    </dgm:pt>
    <dgm:pt modelId="{C9E7E33D-BA30-4245-95B4-022C5544D07A}" type="parTrans" cxnId="{76469DD3-4B91-4088-A027-7D9D389CE7A8}">
      <dgm:prSet/>
      <dgm:spPr/>
      <dgm:t>
        <a:bodyPr/>
        <a:lstStyle/>
        <a:p>
          <a:endParaRPr lang="en-US"/>
        </a:p>
      </dgm:t>
    </dgm:pt>
    <dgm:pt modelId="{A8BB5270-6EE6-4C89-8953-DD78DFB54BBC}" type="sibTrans" cxnId="{76469DD3-4B91-4088-A027-7D9D389CE7A8}">
      <dgm:prSet/>
      <dgm:spPr/>
      <dgm:t>
        <a:bodyPr/>
        <a:lstStyle/>
        <a:p>
          <a:endParaRPr lang="en-US"/>
        </a:p>
      </dgm:t>
    </dgm:pt>
    <dgm:pt modelId="{616A3D0F-93B4-4DE6-97A7-059B18A71F10}">
      <dgm:prSet/>
      <dgm:spPr/>
      <dgm:t>
        <a:bodyPr/>
        <a:lstStyle/>
        <a:p>
          <a:pPr rtl="0"/>
          <a:r>
            <a:rPr lang="en-US" dirty="0"/>
            <a:t>benign                 1.00      1.00      1.00      4422</a:t>
          </a:r>
        </a:p>
      </dgm:t>
    </dgm:pt>
    <dgm:pt modelId="{BB47565D-04D5-4708-9519-B34060E59317}" type="parTrans" cxnId="{791C7269-84CA-402F-9CCA-17C02D5E1962}">
      <dgm:prSet/>
      <dgm:spPr/>
      <dgm:t>
        <a:bodyPr/>
        <a:lstStyle/>
        <a:p>
          <a:endParaRPr lang="en-US"/>
        </a:p>
      </dgm:t>
    </dgm:pt>
    <dgm:pt modelId="{24A5F8A2-9EF9-48F2-A60B-42CABCAF012A}" type="sibTrans" cxnId="{791C7269-84CA-402F-9CCA-17C02D5E1962}">
      <dgm:prSet/>
      <dgm:spPr/>
      <dgm:t>
        <a:bodyPr/>
        <a:lstStyle/>
        <a:p>
          <a:endParaRPr lang="en-US"/>
        </a:p>
      </dgm:t>
    </dgm:pt>
    <dgm:pt modelId="{0FB99E2A-5468-42F7-9AD6-1AB90A94B5B7}">
      <dgm:prSet/>
      <dgm:spPr/>
      <dgm:t>
        <a:bodyPr/>
        <a:lstStyle/>
        <a:p>
          <a:pPr rtl="0"/>
          <a:r>
            <a:rPr lang="en-US" dirty="0"/>
            <a:t>defacement            0.98      0.99      0.98      1112</a:t>
          </a:r>
        </a:p>
      </dgm:t>
    </dgm:pt>
    <dgm:pt modelId="{7C878CB0-9E99-4BE3-84B2-46EB235AD224}" type="parTrans" cxnId="{6E09013C-2697-4B9E-99CE-64A036B1A441}">
      <dgm:prSet/>
      <dgm:spPr/>
      <dgm:t>
        <a:bodyPr/>
        <a:lstStyle/>
        <a:p>
          <a:endParaRPr lang="en-US"/>
        </a:p>
      </dgm:t>
    </dgm:pt>
    <dgm:pt modelId="{57510B31-79A8-48A1-9805-FF29E2016FD3}" type="sibTrans" cxnId="{6E09013C-2697-4B9E-99CE-64A036B1A441}">
      <dgm:prSet/>
      <dgm:spPr/>
      <dgm:t>
        <a:bodyPr/>
        <a:lstStyle/>
        <a:p>
          <a:endParaRPr lang="en-US"/>
        </a:p>
      </dgm:t>
    </dgm:pt>
    <dgm:pt modelId="{E3F9615A-D926-49FC-B906-E7B5A7B4A111}">
      <dgm:prSet/>
      <dgm:spPr/>
      <dgm:t>
        <a:bodyPr/>
        <a:lstStyle/>
        <a:p>
          <a:pPr rtl="0"/>
          <a:r>
            <a:rPr lang="en-US" dirty="0"/>
            <a:t>phishing                 0.92      0.78      0.84       147</a:t>
          </a:r>
        </a:p>
      </dgm:t>
    </dgm:pt>
    <dgm:pt modelId="{2E54A1AD-9519-4B29-A493-30413B301DD4}" type="parTrans" cxnId="{87F73782-90C9-4078-A4AF-ABB3595F6A23}">
      <dgm:prSet/>
      <dgm:spPr/>
      <dgm:t>
        <a:bodyPr/>
        <a:lstStyle/>
        <a:p>
          <a:endParaRPr lang="en-US"/>
        </a:p>
      </dgm:t>
    </dgm:pt>
    <dgm:pt modelId="{3A5FE2EE-563D-4F02-A23A-DCCC4D47B716}" type="sibTrans" cxnId="{87F73782-90C9-4078-A4AF-ABB3595F6A23}">
      <dgm:prSet/>
      <dgm:spPr/>
      <dgm:t>
        <a:bodyPr/>
        <a:lstStyle/>
        <a:p>
          <a:endParaRPr lang="en-US"/>
        </a:p>
      </dgm:t>
    </dgm:pt>
    <dgm:pt modelId="{AAC61142-F32C-4881-9C49-5248E75A98A9}">
      <dgm:prSet/>
      <dgm:spPr/>
      <dgm:t>
        <a:bodyPr/>
        <a:lstStyle/>
        <a:p>
          <a:pPr rtl="0"/>
          <a:r>
            <a:rPr lang="en-US" dirty="0"/>
            <a:t>malware               0.94      0.92      0.93       351</a:t>
          </a:r>
        </a:p>
      </dgm:t>
    </dgm:pt>
    <dgm:pt modelId="{F43A0010-B664-4EAD-B3E3-4781A02D9698}" type="parTrans" cxnId="{2EB44E81-4878-42CE-91EB-1CDFC7829FA5}">
      <dgm:prSet/>
      <dgm:spPr/>
      <dgm:t>
        <a:bodyPr/>
        <a:lstStyle/>
        <a:p>
          <a:endParaRPr lang="en-US"/>
        </a:p>
      </dgm:t>
    </dgm:pt>
    <dgm:pt modelId="{4F58D931-6D78-4CA2-A041-B767E7EA1040}" type="sibTrans" cxnId="{2EB44E81-4878-42CE-91EB-1CDFC7829FA5}">
      <dgm:prSet/>
      <dgm:spPr/>
      <dgm:t>
        <a:bodyPr/>
        <a:lstStyle/>
        <a:p>
          <a:endParaRPr lang="en-US"/>
        </a:p>
      </dgm:t>
    </dgm:pt>
    <dgm:pt modelId="{4D19CC57-2637-49C7-874E-066C61A664E5}">
      <dgm:prSet/>
      <dgm:spPr/>
      <dgm:t>
        <a:bodyPr/>
        <a:lstStyle/>
        <a:p>
          <a:pPr rtl="0"/>
          <a:r>
            <a:rPr lang="en-US" dirty="0"/>
            <a:t>macro </a:t>
          </a:r>
          <a:r>
            <a:rPr lang="en-US" dirty="0" err="1"/>
            <a:t>avg</a:t>
          </a:r>
          <a:r>
            <a:rPr lang="en-US" dirty="0"/>
            <a:t>              0.96      0.92      0.94      6032</a:t>
          </a:r>
        </a:p>
      </dgm:t>
    </dgm:pt>
    <dgm:pt modelId="{E4D599FB-97F9-4C34-88AC-8A28C808D791}" type="parTrans" cxnId="{220E9038-31C8-496F-AE7D-2FAFF936CDA7}">
      <dgm:prSet/>
      <dgm:spPr/>
      <dgm:t>
        <a:bodyPr/>
        <a:lstStyle/>
        <a:p>
          <a:endParaRPr lang="en-US"/>
        </a:p>
      </dgm:t>
    </dgm:pt>
    <dgm:pt modelId="{C611AEBB-31E1-4FAD-90C1-EED9A16AF0EB}" type="sibTrans" cxnId="{220E9038-31C8-496F-AE7D-2FAFF936CDA7}">
      <dgm:prSet/>
      <dgm:spPr/>
      <dgm:t>
        <a:bodyPr/>
        <a:lstStyle/>
        <a:p>
          <a:endParaRPr lang="en-US"/>
        </a:p>
      </dgm:t>
    </dgm:pt>
    <dgm:pt modelId="{BC883825-E6B6-424F-9101-78FC9FB47C4D}">
      <dgm:prSet/>
      <dgm:spPr/>
      <dgm:t>
        <a:bodyPr/>
        <a:lstStyle/>
        <a:p>
          <a:pPr rtl="0"/>
          <a:r>
            <a:rPr lang="en-US" dirty="0"/>
            <a:t>weighted </a:t>
          </a:r>
          <a:r>
            <a:rPr lang="en-US" dirty="0" err="1"/>
            <a:t>avg</a:t>
          </a:r>
          <a:r>
            <a:rPr lang="en-US" dirty="0"/>
            <a:t>            0.99      0.99      0.99      6032</a:t>
          </a:r>
        </a:p>
      </dgm:t>
    </dgm:pt>
    <dgm:pt modelId="{4C74CCAA-5F04-4CC2-844F-57C5332BE59B}" type="parTrans" cxnId="{D6C4E786-E81F-40B8-9EAC-5DA1C1276B08}">
      <dgm:prSet/>
      <dgm:spPr/>
      <dgm:t>
        <a:bodyPr/>
        <a:lstStyle/>
        <a:p>
          <a:endParaRPr lang="en-US"/>
        </a:p>
      </dgm:t>
    </dgm:pt>
    <dgm:pt modelId="{20378CAF-1706-4536-83D2-404769B48557}" type="sibTrans" cxnId="{D6C4E786-E81F-40B8-9EAC-5DA1C1276B08}">
      <dgm:prSet/>
      <dgm:spPr/>
      <dgm:t>
        <a:bodyPr/>
        <a:lstStyle/>
        <a:p>
          <a:endParaRPr lang="en-US"/>
        </a:p>
      </dgm:t>
    </dgm:pt>
    <dgm:pt modelId="{46808582-5C21-4EC8-A123-B0588A74DC21}">
      <dgm:prSet/>
      <dgm:spPr/>
      <dgm:t>
        <a:bodyPr/>
        <a:lstStyle/>
        <a:p>
          <a:pPr rtl="0"/>
          <a:r>
            <a:rPr lang="en-US" b="1" i="1" dirty="0"/>
            <a:t>accuracy:   0.987</a:t>
          </a:r>
          <a:endParaRPr lang="en-US" dirty="0"/>
        </a:p>
      </dgm:t>
    </dgm:pt>
    <dgm:pt modelId="{F495F884-57D3-486C-86E0-EE07FD14A8F4}" type="parTrans" cxnId="{75D2AD25-9249-433E-BAB2-ABBA79FFF046}">
      <dgm:prSet/>
      <dgm:spPr/>
      <dgm:t>
        <a:bodyPr/>
        <a:lstStyle/>
        <a:p>
          <a:endParaRPr lang="en-US"/>
        </a:p>
      </dgm:t>
    </dgm:pt>
    <dgm:pt modelId="{3428FD93-083F-4956-AD6B-C159132E8DC8}" type="sibTrans" cxnId="{75D2AD25-9249-433E-BAB2-ABBA79FFF046}">
      <dgm:prSet/>
      <dgm:spPr/>
      <dgm:t>
        <a:bodyPr/>
        <a:lstStyle/>
        <a:p>
          <a:endParaRPr lang="en-US"/>
        </a:p>
      </dgm:t>
    </dgm:pt>
    <dgm:pt modelId="{D806412B-79E0-4B8F-B9BD-D52D2C75DD89}">
      <dgm:prSet/>
      <dgm:spPr/>
      <dgm:t>
        <a:bodyPr/>
        <a:lstStyle/>
        <a:p>
          <a:pPr rtl="0"/>
          <a:r>
            <a:rPr lang="en-US"/>
            <a:t>accuracy                              0.99      6032</a:t>
          </a:r>
          <a:endParaRPr lang="en-US" dirty="0"/>
        </a:p>
      </dgm:t>
    </dgm:pt>
    <dgm:pt modelId="{70D95026-1373-44DA-926A-63473988083A}" type="parTrans" cxnId="{6FBADD68-4C7B-4F9A-AF6E-15B3F025D7E4}">
      <dgm:prSet/>
      <dgm:spPr/>
      <dgm:t>
        <a:bodyPr/>
        <a:lstStyle/>
        <a:p>
          <a:endParaRPr lang="en-US"/>
        </a:p>
      </dgm:t>
    </dgm:pt>
    <dgm:pt modelId="{C350E4BE-3A3F-438D-8C61-31DECE13D8EB}" type="sibTrans" cxnId="{6FBADD68-4C7B-4F9A-AF6E-15B3F025D7E4}">
      <dgm:prSet/>
      <dgm:spPr/>
      <dgm:t>
        <a:bodyPr/>
        <a:lstStyle/>
        <a:p>
          <a:endParaRPr lang="en-US"/>
        </a:p>
      </dgm:t>
    </dgm:pt>
    <dgm:pt modelId="{E67DF7C0-DB66-486D-8A59-C426AB1442D9}" type="pres">
      <dgm:prSet presAssocID="{1CF92B29-3B7C-4A2A-9512-692B3ECE408D}" presName="linear" presStyleCnt="0">
        <dgm:presLayoutVars>
          <dgm:animLvl val="lvl"/>
          <dgm:resizeHandles val="exact"/>
        </dgm:presLayoutVars>
      </dgm:prSet>
      <dgm:spPr/>
    </dgm:pt>
    <dgm:pt modelId="{F87B2EE4-961F-477E-BDE9-7EE46DFA935C}" type="pres">
      <dgm:prSet presAssocID="{E590A204-97D3-4EA8-82FF-F4C8F1B3BEF4}" presName="parentText" presStyleLbl="node1" presStyleIdx="0" presStyleCnt="10" custScaleY="138675">
        <dgm:presLayoutVars>
          <dgm:chMax val="0"/>
          <dgm:bulletEnabled val="1"/>
        </dgm:presLayoutVars>
      </dgm:prSet>
      <dgm:spPr/>
    </dgm:pt>
    <dgm:pt modelId="{C3E5BF02-3F6D-472F-8EB3-0CC8CB2DD056}" type="pres">
      <dgm:prSet presAssocID="{196C511F-49C5-45A5-8339-0DD481606D88}" presName="spacer" presStyleCnt="0"/>
      <dgm:spPr/>
    </dgm:pt>
    <dgm:pt modelId="{AC1BFF8D-2E8F-4ADD-9BE4-59B3E44CC9B3}" type="pres">
      <dgm:prSet presAssocID="{A509611D-916C-4DC4-A1CD-1E3159734D1A}" presName="parentText" presStyleLbl="node1" presStyleIdx="1" presStyleCnt="10">
        <dgm:presLayoutVars>
          <dgm:chMax val="0"/>
          <dgm:bulletEnabled val="1"/>
        </dgm:presLayoutVars>
      </dgm:prSet>
      <dgm:spPr/>
    </dgm:pt>
    <dgm:pt modelId="{EF76B0D0-95E9-4CF9-B1A3-FB6D47A45021}" type="pres">
      <dgm:prSet presAssocID="{A8BB5270-6EE6-4C89-8953-DD78DFB54BBC}" presName="spacer" presStyleCnt="0"/>
      <dgm:spPr/>
    </dgm:pt>
    <dgm:pt modelId="{3F610949-D760-4797-BAFA-E7AAF22506D5}" type="pres">
      <dgm:prSet presAssocID="{616A3D0F-93B4-4DE6-97A7-059B18A71F10}" presName="parentText" presStyleLbl="node1" presStyleIdx="2" presStyleCnt="10">
        <dgm:presLayoutVars>
          <dgm:chMax val="0"/>
          <dgm:bulletEnabled val="1"/>
        </dgm:presLayoutVars>
      </dgm:prSet>
      <dgm:spPr/>
    </dgm:pt>
    <dgm:pt modelId="{71A79AB0-ED3D-45CD-A0DE-6F95D113902F}" type="pres">
      <dgm:prSet presAssocID="{24A5F8A2-9EF9-48F2-A60B-42CABCAF012A}" presName="spacer" presStyleCnt="0"/>
      <dgm:spPr/>
    </dgm:pt>
    <dgm:pt modelId="{B9FCC641-B938-4B3F-83E0-08B3E67F6E01}" type="pres">
      <dgm:prSet presAssocID="{0FB99E2A-5468-42F7-9AD6-1AB90A94B5B7}" presName="parentText" presStyleLbl="node1" presStyleIdx="3" presStyleCnt="10">
        <dgm:presLayoutVars>
          <dgm:chMax val="0"/>
          <dgm:bulletEnabled val="1"/>
        </dgm:presLayoutVars>
      </dgm:prSet>
      <dgm:spPr/>
    </dgm:pt>
    <dgm:pt modelId="{77F532B1-5D04-409D-A5AE-B08D8E202FEB}" type="pres">
      <dgm:prSet presAssocID="{57510B31-79A8-48A1-9805-FF29E2016FD3}" presName="spacer" presStyleCnt="0"/>
      <dgm:spPr/>
    </dgm:pt>
    <dgm:pt modelId="{D5CEB3DA-1B8D-4AC3-8266-DE60800A63B0}" type="pres">
      <dgm:prSet presAssocID="{E3F9615A-D926-49FC-B906-E7B5A7B4A111}" presName="parentText" presStyleLbl="node1" presStyleIdx="4" presStyleCnt="10">
        <dgm:presLayoutVars>
          <dgm:chMax val="0"/>
          <dgm:bulletEnabled val="1"/>
        </dgm:presLayoutVars>
      </dgm:prSet>
      <dgm:spPr/>
    </dgm:pt>
    <dgm:pt modelId="{2EBFB2F5-047A-4AA3-B2F7-A91A897C27D9}" type="pres">
      <dgm:prSet presAssocID="{3A5FE2EE-563D-4F02-A23A-DCCC4D47B716}" presName="spacer" presStyleCnt="0"/>
      <dgm:spPr/>
    </dgm:pt>
    <dgm:pt modelId="{907417B7-09FA-44CC-993F-FB4413415089}" type="pres">
      <dgm:prSet presAssocID="{AAC61142-F32C-4881-9C49-5248E75A98A9}" presName="parentText" presStyleLbl="node1" presStyleIdx="5" presStyleCnt="10">
        <dgm:presLayoutVars>
          <dgm:chMax val="0"/>
          <dgm:bulletEnabled val="1"/>
        </dgm:presLayoutVars>
      </dgm:prSet>
      <dgm:spPr/>
    </dgm:pt>
    <dgm:pt modelId="{223F365F-5793-4265-90A8-FFA41AE4ACEC}" type="pres">
      <dgm:prSet presAssocID="{4F58D931-6D78-4CA2-A041-B767E7EA1040}" presName="spacer" presStyleCnt="0"/>
      <dgm:spPr/>
    </dgm:pt>
    <dgm:pt modelId="{A27F47E8-C2D7-4475-947F-E9768E63A4D0}" type="pres">
      <dgm:prSet presAssocID="{D806412B-79E0-4B8F-B9BD-D52D2C75DD89}" presName="parentText" presStyleLbl="node1" presStyleIdx="6" presStyleCnt="10">
        <dgm:presLayoutVars>
          <dgm:chMax val="0"/>
          <dgm:bulletEnabled val="1"/>
        </dgm:presLayoutVars>
      </dgm:prSet>
      <dgm:spPr/>
    </dgm:pt>
    <dgm:pt modelId="{90CA1B7F-6C03-464B-AD88-438A183163AB}" type="pres">
      <dgm:prSet presAssocID="{C350E4BE-3A3F-438D-8C61-31DECE13D8EB}" presName="spacer" presStyleCnt="0"/>
      <dgm:spPr/>
    </dgm:pt>
    <dgm:pt modelId="{0D00F2C6-EF5E-4045-BEC9-869AA5ED89D4}" type="pres">
      <dgm:prSet presAssocID="{4D19CC57-2637-49C7-874E-066C61A664E5}" presName="parentText" presStyleLbl="node1" presStyleIdx="7" presStyleCnt="10">
        <dgm:presLayoutVars>
          <dgm:chMax val="0"/>
          <dgm:bulletEnabled val="1"/>
        </dgm:presLayoutVars>
      </dgm:prSet>
      <dgm:spPr/>
    </dgm:pt>
    <dgm:pt modelId="{4EE6BE80-0AF7-49B2-B992-853CA12306AE}" type="pres">
      <dgm:prSet presAssocID="{C611AEBB-31E1-4FAD-90C1-EED9A16AF0EB}" presName="spacer" presStyleCnt="0"/>
      <dgm:spPr/>
    </dgm:pt>
    <dgm:pt modelId="{038B7223-A4E7-4BB8-9674-8D37ABA49A4C}" type="pres">
      <dgm:prSet presAssocID="{BC883825-E6B6-424F-9101-78FC9FB47C4D}" presName="parentText" presStyleLbl="node1" presStyleIdx="8" presStyleCnt="10">
        <dgm:presLayoutVars>
          <dgm:chMax val="0"/>
          <dgm:bulletEnabled val="1"/>
        </dgm:presLayoutVars>
      </dgm:prSet>
      <dgm:spPr/>
    </dgm:pt>
    <dgm:pt modelId="{4C7158D8-7522-4285-8840-6EAAC5B62F92}" type="pres">
      <dgm:prSet presAssocID="{20378CAF-1706-4536-83D2-404769B48557}" presName="spacer" presStyleCnt="0"/>
      <dgm:spPr/>
    </dgm:pt>
    <dgm:pt modelId="{3F953F6D-BF7C-4289-8FF8-7DE8CE9B6A7A}" type="pres">
      <dgm:prSet presAssocID="{46808582-5C21-4EC8-A123-B0588A74DC21}" presName="parentText" presStyleLbl="node1" presStyleIdx="9" presStyleCnt="10">
        <dgm:presLayoutVars>
          <dgm:chMax val="0"/>
          <dgm:bulletEnabled val="1"/>
        </dgm:presLayoutVars>
      </dgm:prSet>
      <dgm:spPr/>
    </dgm:pt>
  </dgm:ptLst>
  <dgm:cxnLst>
    <dgm:cxn modelId="{2B30F716-C150-4B4A-9DEB-7A84C9A453BE}" type="presOf" srcId="{D806412B-79E0-4B8F-B9BD-D52D2C75DD89}" destId="{A27F47E8-C2D7-4475-947F-E9768E63A4D0}" srcOrd="0" destOrd="0" presId="urn:microsoft.com/office/officeart/2005/8/layout/vList2"/>
    <dgm:cxn modelId="{50B66D19-6C78-4EBE-9C88-B5AF337EA42B}" type="presOf" srcId="{E590A204-97D3-4EA8-82FF-F4C8F1B3BEF4}" destId="{F87B2EE4-961F-477E-BDE9-7EE46DFA935C}" srcOrd="0" destOrd="0" presId="urn:microsoft.com/office/officeart/2005/8/layout/vList2"/>
    <dgm:cxn modelId="{75D2AD25-9249-433E-BAB2-ABBA79FFF046}" srcId="{1CF92B29-3B7C-4A2A-9512-692B3ECE408D}" destId="{46808582-5C21-4EC8-A123-B0588A74DC21}" srcOrd="9" destOrd="0" parTransId="{F495F884-57D3-486C-86E0-EE07FD14A8F4}" sibTransId="{3428FD93-083F-4956-AD6B-C159132E8DC8}"/>
    <dgm:cxn modelId="{27289D32-A830-4C22-91C0-693C70C4889F}" type="presOf" srcId="{1CF92B29-3B7C-4A2A-9512-692B3ECE408D}" destId="{E67DF7C0-DB66-486D-8A59-C426AB1442D9}" srcOrd="0" destOrd="0" presId="urn:microsoft.com/office/officeart/2005/8/layout/vList2"/>
    <dgm:cxn modelId="{168A8934-82C9-4F93-ACBD-0ADCCA305426}" type="presOf" srcId="{0FB99E2A-5468-42F7-9AD6-1AB90A94B5B7}" destId="{B9FCC641-B938-4B3F-83E0-08B3E67F6E01}" srcOrd="0" destOrd="0" presId="urn:microsoft.com/office/officeart/2005/8/layout/vList2"/>
    <dgm:cxn modelId="{220E9038-31C8-496F-AE7D-2FAFF936CDA7}" srcId="{1CF92B29-3B7C-4A2A-9512-692B3ECE408D}" destId="{4D19CC57-2637-49C7-874E-066C61A664E5}" srcOrd="7" destOrd="0" parTransId="{E4D599FB-97F9-4C34-88AC-8A28C808D791}" sibTransId="{C611AEBB-31E1-4FAD-90C1-EED9A16AF0EB}"/>
    <dgm:cxn modelId="{6E09013C-2697-4B9E-99CE-64A036B1A441}" srcId="{1CF92B29-3B7C-4A2A-9512-692B3ECE408D}" destId="{0FB99E2A-5468-42F7-9AD6-1AB90A94B5B7}" srcOrd="3" destOrd="0" parTransId="{7C878CB0-9E99-4BE3-84B2-46EB235AD224}" sibTransId="{57510B31-79A8-48A1-9805-FF29E2016FD3}"/>
    <dgm:cxn modelId="{4BC0603F-FD16-4812-946D-E6439860C5F2}" srcId="{1CF92B29-3B7C-4A2A-9512-692B3ECE408D}" destId="{E590A204-97D3-4EA8-82FF-F4C8F1B3BEF4}" srcOrd="0" destOrd="0" parTransId="{8091B636-89E2-4B48-932B-79A8C92A32A3}" sibTransId="{196C511F-49C5-45A5-8339-0DD481606D88}"/>
    <dgm:cxn modelId="{F3CC345E-46D6-44BD-8A9B-59124AB76225}" type="presOf" srcId="{E3F9615A-D926-49FC-B906-E7B5A7B4A111}" destId="{D5CEB3DA-1B8D-4AC3-8266-DE60800A63B0}" srcOrd="0" destOrd="0" presId="urn:microsoft.com/office/officeart/2005/8/layout/vList2"/>
    <dgm:cxn modelId="{97B77C60-71F8-424E-8017-62E515E15A2F}" type="presOf" srcId="{AAC61142-F32C-4881-9C49-5248E75A98A9}" destId="{907417B7-09FA-44CC-993F-FB4413415089}" srcOrd="0" destOrd="0" presId="urn:microsoft.com/office/officeart/2005/8/layout/vList2"/>
    <dgm:cxn modelId="{6FBADD68-4C7B-4F9A-AF6E-15B3F025D7E4}" srcId="{1CF92B29-3B7C-4A2A-9512-692B3ECE408D}" destId="{D806412B-79E0-4B8F-B9BD-D52D2C75DD89}" srcOrd="6" destOrd="0" parTransId="{70D95026-1373-44DA-926A-63473988083A}" sibTransId="{C350E4BE-3A3F-438D-8C61-31DECE13D8EB}"/>
    <dgm:cxn modelId="{791C7269-84CA-402F-9CCA-17C02D5E1962}" srcId="{1CF92B29-3B7C-4A2A-9512-692B3ECE408D}" destId="{616A3D0F-93B4-4DE6-97A7-059B18A71F10}" srcOrd="2" destOrd="0" parTransId="{BB47565D-04D5-4708-9519-B34060E59317}" sibTransId="{24A5F8A2-9EF9-48F2-A60B-42CABCAF012A}"/>
    <dgm:cxn modelId="{2EB44E81-4878-42CE-91EB-1CDFC7829FA5}" srcId="{1CF92B29-3B7C-4A2A-9512-692B3ECE408D}" destId="{AAC61142-F32C-4881-9C49-5248E75A98A9}" srcOrd="5" destOrd="0" parTransId="{F43A0010-B664-4EAD-B3E3-4781A02D9698}" sibTransId="{4F58D931-6D78-4CA2-A041-B767E7EA1040}"/>
    <dgm:cxn modelId="{87F73782-90C9-4078-A4AF-ABB3595F6A23}" srcId="{1CF92B29-3B7C-4A2A-9512-692B3ECE408D}" destId="{E3F9615A-D926-49FC-B906-E7B5A7B4A111}" srcOrd="4" destOrd="0" parTransId="{2E54A1AD-9519-4B29-A493-30413B301DD4}" sibTransId="{3A5FE2EE-563D-4F02-A23A-DCCC4D47B716}"/>
    <dgm:cxn modelId="{D6C4E786-E81F-40B8-9EAC-5DA1C1276B08}" srcId="{1CF92B29-3B7C-4A2A-9512-692B3ECE408D}" destId="{BC883825-E6B6-424F-9101-78FC9FB47C4D}" srcOrd="8" destOrd="0" parTransId="{4C74CCAA-5F04-4CC2-844F-57C5332BE59B}" sibTransId="{20378CAF-1706-4536-83D2-404769B48557}"/>
    <dgm:cxn modelId="{CC80CABE-50B7-4E4E-B37E-97066EB2AB53}" type="presOf" srcId="{A509611D-916C-4DC4-A1CD-1E3159734D1A}" destId="{AC1BFF8D-2E8F-4ADD-9BE4-59B3E44CC9B3}" srcOrd="0" destOrd="0" presId="urn:microsoft.com/office/officeart/2005/8/layout/vList2"/>
    <dgm:cxn modelId="{227891C8-C7EB-4DA8-8178-3C52F9ABA815}" type="presOf" srcId="{BC883825-E6B6-424F-9101-78FC9FB47C4D}" destId="{038B7223-A4E7-4BB8-9674-8D37ABA49A4C}" srcOrd="0" destOrd="0" presId="urn:microsoft.com/office/officeart/2005/8/layout/vList2"/>
    <dgm:cxn modelId="{76469DD3-4B91-4088-A027-7D9D389CE7A8}" srcId="{1CF92B29-3B7C-4A2A-9512-692B3ECE408D}" destId="{A509611D-916C-4DC4-A1CD-1E3159734D1A}" srcOrd="1" destOrd="0" parTransId="{C9E7E33D-BA30-4245-95B4-022C5544D07A}" sibTransId="{A8BB5270-6EE6-4C89-8953-DD78DFB54BBC}"/>
    <dgm:cxn modelId="{EB00E6D4-D0F0-4299-81D2-1408AC9D7ACB}" type="presOf" srcId="{616A3D0F-93B4-4DE6-97A7-059B18A71F10}" destId="{3F610949-D760-4797-BAFA-E7AAF22506D5}" srcOrd="0" destOrd="0" presId="urn:microsoft.com/office/officeart/2005/8/layout/vList2"/>
    <dgm:cxn modelId="{A08241DC-8EE8-4B6F-B7C4-7115ADC06417}" type="presOf" srcId="{4D19CC57-2637-49C7-874E-066C61A664E5}" destId="{0D00F2C6-EF5E-4045-BEC9-869AA5ED89D4}" srcOrd="0" destOrd="0" presId="urn:microsoft.com/office/officeart/2005/8/layout/vList2"/>
    <dgm:cxn modelId="{CCB91EE9-AA86-464D-90BA-B09AA1089BFE}" type="presOf" srcId="{46808582-5C21-4EC8-A123-B0588A74DC21}" destId="{3F953F6D-BF7C-4289-8FF8-7DE8CE9B6A7A}" srcOrd="0" destOrd="0" presId="urn:microsoft.com/office/officeart/2005/8/layout/vList2"/>
    <dgm:cxn modelId="{5F010BFE-9EBB-4D5F-AAB6-FBC51F89B391}" type="presParOf" srcId="{E67DF7C0-DB66-486D-8A59-C426AB1442D9}" destId="{F87B2EE4-961F-477E-BDE9-7EE46DFA935C}" srcOrd="0" destOrd="0" presId="urn:microsoft.com/office/officeart/2005/8/layout/vList2"/>
    <dgm:cxn modelId="{60F6329A-BE91-4084-A44C-6B37D8431545}" type="presParOf" srcId="{E67DF7C0-DB66-486D-8A59-C426AB1442D9}" destId="{C3E5BF02-3F6D-472F-8EB3-0CC8CB2DD056}" srcOrd="1" destOrd="0" presId="urn:microsoft.com/office/officeart/2005/8/layout/vList2"/>
    <dgm:cxn modelId="{DF4F2E65-C129-4F58-8EF4-BC45C5890969}" type="presParOf" srcId="{E67DF7C0-DB66-486D-8A59-C426AB1442D9}" destId="{AC1BFF8D-2E8F-4ADD-9BE4-59B3E44CC9B3}" srcOrd="2" destOrd="0" presId="urn:microsoft.com/office/officeart/2005/8/layout/vList2"/>
    <dgm:cxn modelId="{D735560B-0ECC-402C-938A-9C240DEE3E31}" type="presParOf" srcId="{E67DF7C0-DB66-486D-8A59-C426AB1442D9}" destId="{EF76B0D0-95E9-4CF9-B1A3-FB6D47A45021}" srcOrd="3" destOrd="0" presId="urn:microsoft.com/office/officeart/2005/8/layout/vList2"/>
    <dgm:cxn modelId="{66B30B97-7C5C-424C-A901-DCE84DB1C04F}" type="presParOf" srcId="{E67DF7C0-DB66-486D-8A59-C426AB1442D9}" destId="{3F610949-D760-4797-BAFA-E7AAF22506D5}" srcOrd="4" destOrd="0" presId="urn:microsoft.com/office/officeart/2005/8/layout/vList2"/>
    <dgm:cxn modelId="{CCF5873A-742A-4BA9-A49E-5222052658E2}" type="presParOf" srcId="{E67DF7C0-DB66-486D-8A59-C426AB1442D9}" destId="{71A79AB0-ED3D-45CD-A0DE-6F95D113902F}" srcOrd="5" destOrd="0" presId="urn:microsoft.com/office/officeart/2005/8/layout/vList2"/>
    <dgm:cxn modelId="{96258783-862B-4080-B426-9134CAD86C41}" type="presParOf" srcId="{E67DF7C0-DB66-486D-8A59-C426AB1442D9}" destId="{B9FCC641-B938-4B3F-83E0-08B3E67F6E01}" srcOrd="6" destOrd="0" presId="urn:microsoft.com/office/officeart/2005/8/layout/vList2"/>
    <dgm:cxn modelId="{B17518B2-1C8A-4BDF-B19F-5E1C51A2C1FB}" type="presParOf" srcId="{E67DF7C0-DB66-486D-8A59-C426AB1442D9}" destId="{77F532B1-5D04-409D-A5AE-B08D8E202FEB}" srcOrd="7" destOrd="0" presId="urn:microsoft.com/office/officeart/2005/8/layout/vList2"/>
    <dgm:cxn modelId="{C8EDB4A4-2BBC-4AEC-BF50-AAEC0705480F}" type="presParOf" srcId="{E67DF7C0-DB66-486D-8A59-C426AB1442D9}" destId="{D5CEB3DA-1B8D-4AC3-8266-DE60800A63B0}" srcOrd="8" destOrd="0" presId="urn:microsoft.com/office/officeart/2005/8/layout/vList2"/>
    <dgm:cxn modelId="{D7C019AA-0283-476C-BE26-0FA902A494AB}" type="presParOf" srcId="{E67DF7C0-DB66-486D-8A59-C426AB1442D9}" destId="{2EBFB2F5-047A-4AA3-B2F7-A91A897C27D9}" srcOrd="9" destOrd="0" presId="urn:microsoft.com/office/officeart/2005/8/layout/vList2"/>
    <dgm:cxn modelId="{331188BD-2F37-4529-9124-BC7746A630A0}" type="presParOf" srcId="{E67DF7C0-DB66-486D-8A59-C426AB1442D9}" destId="{907417B7-09FA-44CC-993F-FB4413415089}" srcOrd="10" destOrd="0" presId="urn:microsoft.com/office/officeart/2005/8/layout/vList2"/>
    <dgm:cxn modelId="{9A23A3C1-9B5D-4ABE-9983-69B1700C4948}" type="presParOf" srcId="{E67DF7C0-DB66-486D-8A59-C426AB1442D9}" destId="{223F365F-5793-4265-90A8-FFA41AE4ACEC}" srcOrd="11" destOrd="0" presId="urn:microsoft.com/office/officeart/2005/8/layout/vList2"/>
    <dgm:cxn modelId="{6BDA48EA-64BA-4182-86BD-FF11AF98B324}" type="presParOf" srcId="{E67DF7C0-DB66-486D-8A59-C426AB1442D9}" destId="{A27F47E8-C2D7-4475-947F-E9768E63A4D0}" srcOrd="12" destOrd="0" presId="urn:microsoft.com/office/officeart/2005/8/layout/vList2"/>
    <dgm:cxn modelId="{EE7C8C44-B7EC-4E94-9D80-1E9C3EFCB2A0}" type="presParOf" srcId="{E67DF7C0-DB66-486D-8A59-C426AB1442D9}" destId="{90CA1B7F-6C03-464B-AD88-438A183163AB}" srcOrd="13" destOrd="0" presId="urn:microsoft.com/office/officeart/2005/8/layout/vList2"/>
    <dgm:cxn modelId="{B777C82B-4D78-4AC7-8042-B024D40B2250}" type="presParOf" srcId="{E67DF7C0-DB66-486D-8A59-C426AB1442D9}" destId="{0D00F2C6-EF5E-4045-BEC9-869AA5ED89D4}" srcOrd="14" destOrd="0" presId="urn:microsoft.com/office/officeart/2005/8/layout/vList2"/>
    <dgm:cxn modelId="{7E94CA85-9E16-4C8D-9924-FFD77B02B6FD}" type="presParOf" srcId="{E67DF7C0-DB66-486D-8A59-C426AB1442D9}" destId="{4EE6BE80-0AF7-49B2-B992-853CA12306AE}" srcOrd="15" destOrd="0" presId="urn:microsoft.com/office/officeart/2005/8/layout/vList2"/>
    <dgm:cxn modelId="{6859ACAD-7597-481A-BD1A-35619870E2CE}" type="presParOf" srcId="{E67DF7C0-DB66-486D-8A59-C426AB1442D9}" destId="{038B7223-A4E7-4BB8-9674-8D37ABA49A4C}" srcOrd="16" destOrd="0" presId="urn:microsoft.com/office/officeart/2005/8/layout/vList2"/>
    <dgm:cxn modelId="{20254431-EA1B-44F7-A9F9-AAF647F995DC}" type="presParOf" srcId="{E67DF7C0-DB66-486D-8A59-C426AB1442D9}" destId="{4C7158D8-7522-4285-8840-6EAAC5B62F92}" srcOrd="17" destOrd="0" presId="urn:microsoft.com/office/officeart/2005/8/layout/vList2"/>
    <dgm:cxn modelId="{E825C366-2C4E-420E-890D-6BAB8E9BEB4F}" type="presParOf" srcId="{E67DF7C0-DB66-486D-8A59-C426AB1442D9}" destId="{3F953F6D-BF7C-4289-8FF8-7DE8CE9B6A7A}" srcOrd="1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C79341-312C-48E8-A41D-DF3A1F6CA53B}" type="doc">
      <dgm:prSet loTypeId="urn:microsoft.com/office/officeart/2005/8/layout/vList2" loCatId="list" qsTypeId="urn:microsoft.com/office/officeart/2005/8/quickstyle/simple1" qsCatId="simple" csTypeId="urn:microsoft.com/office/officeart/2005/8/colors/accent2_4" csCatId="accent2"/>
      <dgm:spPr/>
      <dgm:t>
        <a:bodyPr/>
        <a:lstStyle/>
        <a:p>
          <a:endParaRPr lang="en-US"/>
        </a:p>
      </dgm:t>
    </dgm:pt>
    <dgm:pt modelId="{4C462D42-37C3-49AB-BEFC-FBBD185C5CAA}">
      <dgm:prSet/>
      <dgm:spPr/>
      <dgm:t>
        <a:bodyPr/>
        <a:lstStyle/>
        <a:p>
          <a:pPr rtl="0"/>
          <a:r>
            <a:rPr lang="en-US" b="1" i="1" dirty="0"/>
            <a:t>Light GBM Classifier</a:t>
          </a:r>
          <a:endParaRPr lang="en-US" dirty="0"/>
        </a:p>
      </dgm:t>
    </dgm:pt>
    <dgm:pt modelId="{2CCCD787-14F4-47BE-9E95-C86791DF4E5A}" type="parTrans" cxnId="{20ADD972-AF94-4585-AD8F-ADA689E8CFCB}">
      <dgm:prSet/>
      <dgm:spPr/>
      <dgm:t>
        <a:bodyPr/>
        <a:lstStyle/>
        <a:p>
          <a:endParaRPr lang="en-US"/>
        </a:p>
      </dgm:t>
    </dgm:pt>
    <dgm:pt modelId="{5207C770-FCCB-42C4-AA67-D72A2DC26E8C}" type="sibTrans" cxnId="{20ADD972-AF94-4585-AD8F-ADA689E8CFCB}">
      <dgm:prSet/>
      <dgm:spPr/>
      <dgm:t>
        <a:bodyPr/>
        <a:lstStyle/>
        <a:p>
          <a:endParaRPr lang="en-US"/>
        </a:p>
      </dgm:t>
    </dgm:pt>
    <dgm:pt modelId="{4B2D0BF6-5D48-41C1-90FD-ED0B1EA04859}">
      <dgm:prSet/>
      <dgm:spPr/>
      <dgm:t>
        <a:bodyPr/>
        <a:lstStyle/>
        <a:p>
          <a:pPr rtl="0"/>
          <a:r>
            <a:rPr lang="en-US" dirty="0"/>
            <a:t>precision    recall  f1-score   support</a:t>
          </a:r>
        </a:p>
      </dgm:t>
    </dgm:pt>
    <dgm:pt modelId="{C93B0A2A-9ABD-4C63-BEF3-324A939B96E2}" type="parTrans" cxnId="{5D3B02D6-8CF5-4D7B-9411-A3550CBB9CCE}">
      <dgm:prSet/>
      <dgm:spPr/>
      <dgm:t>
        <a:bodyPr/>
        <a:lstStyle/>
        <a:p>
          <a:endParaRPr lang="en-US"/>
        </a:p>
      </dgm:t>
    </dgm:pt>
    <dgm:pt modelId="{1A0620C1-ACF5-4DA6-8EE8-28449AB55020}" type="sibTrans" cxnId="{5D3B02D6-8CF5-4D7B-9411-A3550CBB9CCE}">
      <dgm:prSet/>
      <dgm:spPr/>
      <dgm:t>
        <a:bodyPr/>
        <a:lstStyle/>
        <a:p>
          <a:endParaRPr lang="en-US"/>
        </a:p>
      </dgm:t>
    </dgm:pt>
    <dgm:pt modelId="{3653A95E-FBBB-4ACF-94A2-039328D9C2F1}">
      <dgm:prSet/>
      <dgm:spPr/>
      <dgm:t>
        <a:bodyPr/>
        <a:lstStyle/>
        <a:p>
          <a:pPr rtl="0"/>
          <a:r>
            <a:rPr lang="en-US" dirty="0"/>
            <a:t>benign                0.99      1.00      1.00      4422</a:t>
          </a:r>
        </a:p>
      </dgm:t>
    </dgm:pt>
    <dgm:pt modelId="{7DB69505-0A3A-4751-BDEE-10ADB6E365E6}" type="parTrans" cxnId="{6EA436D7-6425-4ECE-A7FA-7D513AFD7C8A}">
      <dgm:prSet/>
      <dgm:spPr/>
      <dgm:t>
        <a:bodyPr/>
        <a:lstStyle/>
        <a:p>
          <a:endParaRPr lang="en-US"/>
        </a:p>
      </dgm:t>
    </dgm:pt>
    <dgm:pt modelId="{1DFC5120-969A-4AFA-940B-56306F982091}" type="sibTrans" cxnId="{6EA436D7-6425-4ECE-A7FA-7D513AFD7C8A}">
      <dgm:prSet/>
      <dgm:spPr/>
      <dgm:t>
        <a:bodyPr/>
        <a:lstStyle/>
        <a:p>
          <a:endParaRPr lang="en-US"/>
        </a:p>
      </dgm:t>
    </dgm:pt>
    <dgm:pt modelId="{9FEA1954-C8FF-4B7C-87BB-5041106959FB}">
      <dgm:prSet/>
      <dgm:spPr/>
      <dgm:t>
        <a:bodyPr/>
        <a:lstStyle/>
        <a:p>
          <a:pPr rtl="0"/>
          <a:r>
            <a:rPr lang="en-US" dirty="0"/>
            <a:t>defacement           0.97      0.99      0.98      1112</a:t>
          </a:r>
        </a:p>
      </dgm:t>
    </dgm:pt>
    <dgm:pt modelId="{F95F3657-FB04-4096-8F36-7AB924286B3D}" type="parTrans" cxnId="{F1C90136-8C2E-40CB-887E-9B18D950D970}">
      <dgm:prSet/>
      <dgm:spPr/>
      <dgm:t>
        <a:bodyPr/>
        <a:lstStyle/>
        <a:p>
          <a:endParaRPr lang="en-US"/>
        </a:p>
      </dgm:t>
    </dgm:pt>
    <dgm:pt modelId="{AD51401A-DB14-4A84-818F-CCA06284EFE5}" type="sibTrans" cxnId="{F1C90136-8C2E-40CB-887E-9B18D950D970}">
      <dgm:prSet/>
      <dgm:spPr/>
      <dgm:t>
        <a:bodyPr/>
        <a:lstStyle/>
        <a:p>
          <a:endParaRPr lang="en-US"/>
        </a:p>
      </dgm:t>
    </dgm:pt>
    <dgm:pt modelId="{313E1647-539A-48B9-9319-901C7292B847}">
      <dgm:prSet/>
      <dgm:spPr/>
      <dgm:t>
        <a:bodyPr/>
        <a:lstStyle/>
        <a:p>
          <a:pPr rtl="0"/>
          <a:r>
            <a:rPr lang="en-US" dirty="0"/>
            <a:t>phishing               0.93      0.76      0.83       147</a:t>
          </a:r>
        </a:p>
      </dgm:t>
    </dgm:pt>
    <dgm:pt modelId="{E5401E0F-71A6-41E2-9D4C-8D8A18D21721}" type="parTrans" cxnId="{B7D0D9C7-3F10-49D8-AB01-40DCE329F295}">
      <dgm:prSet/>
      <dgm:spPr/>
      <dgm:t>
        <a:bodyPr/>
        <a:lstStyle/>
        <a:p>
          <a:endParaRPr lang="en-US"/>
        </a:p>
      </dgm:t>
    </dgm:pt>
    <dgm:pt modelId="{E117E219-3430-4768-9143-2D3E89079E66}" type="sibTrans" cxnId="{B7D0D9C7-3F10-49D8-AB01-40DCE329F295}">
      <dgm:prSet/>
      <dgm:spPr/>
      <dgm:t>
        <a:bodyPr/>
        <a:lstStyle/>
        <a:p>
          <a:endParaRPr lang="en-US"/>
        </a:p>
      </dgm:t>
    </dgm:pt>
    <dgm:pt modelId="{D7F3B29D-9C81-4010-8841-496006FE670E}">
      <dgm:prSet/>
      <dgm:spPr/>
      <dgm:t>
        <a:bodyPr/>
        <a:lstStyle/>
        <a:p>
          <a:pPr rtl="0"/>
          <a:r>
            <a:rPr lang="en-US" dirty="0"/>
            <a:t>malware             0.95      0.92      0.93       351</a:t>
          </a:r>
        </a:p>
      </dgm:t>
    </dgm:pt>
    <dgm:pt modelId="{2068525E-E527-4731-8FC2-2784B80CD387}" type="parTrans" cxnId="{05FE7764-43C7-495C-ACFC-E3D69C5F5F18}">
      <dgm:prSet/>
      <dgm:spPr/>
      <dgm:t>
        <a:bodyPr/>
        <a:lstStyle/>
        <a:p>
          <a:endParaRPr lang="en-US"/>
        </a:p>
      </dgm:t>
    </dgm:pt>
    <dgm:pt modelId="{76E1C206-4615-44A9-905A-098436299753}" type="sibTrans" cxnId="{05FE7764-43C7-495C-ACFC-E3D69C5F5F18}">
      <dgm:prSet/>
      <dgm:spPr/>
      <dgm:t>
        <a:bodyPr/>
        <a:lstStyle/>
        <a:p>
          <a:endParaRPr lang="en-US"/>
        </a:p>
      </dgm:t>
    </dgm:pt>
    <dgm:pt modelId="{7A7CBF2E-E7B7-45FD-A988-4B2B2C1C1DF1}">
      <dgm:prSet/>
      <dgm:spPr/>
      <dgm:t>
        <a:bodyPr/>
        <a:lstStyle/>
        <a:p>
          <a:pPr rtl="0"/>
          <a:r>
            <a:rPr lang="en-US" dirty="0"/>
            <a:t>accuracy                            0.99      6032</a:t>
          </a:r>
        </a:p>
      </dgm:t>
    </dgm:pt>
    <dgm:pt modelId="{22B0FA85-1E1E-48B3-83E8-6347E8502AF8}" type="parTrans" cxnId="{AAC928BA-822C-4A47-AAC9-923E7A013A2A}">
      <dgm:prSet/>
      <dgm:spPr/>
      <dgm:t>
        <a:bodyPr/>
        <a:lstStyle/>
        <a:p>
          <a:endParaRPr lang="en-US"/>
        </a:p>
      </dgm:t>
    </dgm:pt>
    <dgm:pt modelId="{09407947-27B4-459F-BF88-FA6851745404}" type="sibTrans" cxnId="{AAC928BA-822C-4A47-AAC9-923E7A013A2A}">
      <dgm:prSet/>
      <dgm:spPr/>
      <dgm:t>
        <a:bodyPr/>
        <a:lstStyle/>
        <a:p>
          <a:endParaRPr lang="en-US"/>
        </a:p>
      </dgm:t>
    </dgm:pt>
    <dgm:pt modelId="{2541AA86-CDB2-471D-A195-FD252EB2AACC}">
      <dgm:prSet/>
      <dgm:spPr/>
      <dgm:t>
        <a:bodyPr/>
        <a:lstStyle/>
        <a:p>
          <a:pPr rtl="0"/>
          <a:r>
            <a:rPr lang="en-US" dirty="0"/>
            <a:t>macro </a:t>
          </a:r>
          <a:r>
            <a:rPr lang="en-US" dirty="0" err="1"/>
            <a:t>avg</a:t>
          </a:r>
          <a:r>
            <a:rPr lang="en-US" dirty="0"/>
            <a:t>            0.96      0.92      0.94      6032</a:t>
          </a:r>
        </a:p>
      </dgm:t>
    </dgm:pt>
    <dgm:pt modelId="{B0003D07-627E-4313-BE5B-E9EB5C4260EE}" type="parTrans" cxnId="{B899DF71-B420-4B28-B17A-4B0C1CC5617C}">
      <dgm:prSet/>
      <dgm:spPr/>
      <dgm:t>
        <a:bodyPr/>
        <a:lstStyle/>
        <a:p>
          <a:endParaRPr lang="en-US"/>
        </a:p>
      </dgm:t>
    </dgm:pt>
    <dgm:pt modelId="{4DE43F2E-45E9-4C8C-AA0F-7E1AC20316EA}" type="sibTrans" cxnId="{B899DF71-B420-4B28-B17A-4B0C1CC5617C}">
      <dgm:prSet/>
      <dgm:spPr/>
      <dgm:t>
        <a:bodyPr/>
        <a:lstStyle/>
        <a:p>
          <a:endParaRPr lang="en-US"/>
        </a:p>
      </dgm:t>
    </dgm:pt>
    <dgm:pt modelId="{BE03F4E2-6F83-49CD-958B-B6B8031E926F}">
      <dgm:prSet/>
      <dgm:spPr/>
      <dgm:t>
        <a:bodyPr/>
        <a:lstStyle/>
        <a:p>
          <a:pPr rtl="0"/>
          <a:r>
            <a:rPr lang="en-US" dirty="0"/>
            <a:t>weighted </a:t>
          </a:r>
          <a:r>
            <a:rPr lang="en-US" dirty="0" err="1"/>
            <a:t>avg</a:t>
          </a:r>
          <a:r>
            <a:rPr lang="en-US" dirty="0"/>
            <a:t>          0.99      0.99      0.99      6032</a:t>
          </a:r>
        </a:p>
      </dgm:t>
    </dgm:pt>
    <dgm:pt modelId="{A6E4DAA5-3F27-40FA-BEC2-B1435D576204}" type="parTrans" cxnId="{0ED8B037-C516-40A8-82FA-82C6BEEF49F4}">
      <dgm:prSet/>
      <dgm:spPr/>
      <dgm:t>
        <a:bodyPr/>
        <a:lstStyle/>
        <a:p>
          <a:endParaRPr lang="en-US"/>
        </a:p>
      </dgm:t>
    </dgm:pt>
    <dgm:pt modelId="{690AA559-7B3D-481F-9F2D-362EFC51E4DE}" type="sibTrans" cxnId="{0ED8B037-C516-40A8-82FA-82C6BEEF49F4}">
      <dgm:prSet/>
      <dgm:spPr/>
      <dgm:t>
        <a:bodyPr/>
        <a:lstStyle/>
        <a:p>
          <a:endParaRPr lang="en-US"/>
        </a:p>
      </dgm:t>
    </dgm:pt>
    <dgm:pt modelId="{539AA91D-940F-46E0-B73F-310AE842EE24}">
      <dgm:prSet/>
      <dgm:spPr/>
      <dgm:t>
        <a:bodyPr/>
        <a:lstStyle/>
        <a:p>
          <a:pPr rtl="0"/>
          <a:r>
            <a:rPr lang="en-US" b="1" i="1" dirty="0"/>
            <a:t>accuracy:   0.987</a:t>
          </a:r>
        </a:p>
      </dgm:t>
    </dgm:pt>
    <dgm:pt modelId="{B237DECF-B1C9-4D47-B79A-66DBB734C03F}" type="parTrans" cxnId="{38B46D03-F387-4FE8-93EE-E2FA1296D2B2}">
      <dgm:prSet/>
      <dgm:spPr/>
      <dgm:t>
        <a:bodyPr/>
        <a:lstStyle/>
        <a:p>
          <a:endParaRPr lang="en-US"/>
        </a:p>
      </dgm:t>
    </dgm:pt>
    <dgm:pt modelId="{DC283C88-7577-4809-BB42-D80BCF5263F5}" type="sibTrans" cxnId="{38B46D03-F387-4FE8-93EE-E2FA1296D2B2}">
      <dgm:prSet/>
      <dgm:spPr/>
      <dgm:t>
        <a:bodyPr/>
        <a:lstStyle/>
        <a:p>
          <a:endParaRPr lang="en-US"/>
        </a:p>
      </dgm:t>
    </dgm:pt>
    <dgm:pt modelId="{ECACB243-AFA3-4894-956D-27438E51AB0E}" type="pres">
      <dgm:prSet presAssocID="{74C79341-312C-48E8-A41D-DF3A1F6CA53B}" presName="linear" presStyleCnt="0">
        <dgm:presLayoutVars>
          <dgm:animLvl val="lvl"/>
          <dgm:resizeHandles val="exact"/>
        </dgm:presLayoutVars>
      </dgm:prSet>
      <dgm:spPr/>
    </dgm:pt>
    <dgm:pt modelId="{81030006-2BDC-4F21-AB2C-D6D64EDA942A}" type="pres">
      <dgm:prSet presAssocID="{4C462D42-37C3-49AB-BEFC-FBBD185C5CAA}" presName="parentText" presStyleLbl="node1" presStyleIdx="0" presStyleCnt="10">
        <dgm:presLayoutVars>
          <dgm:chMax val="0"/>
          <dgm:bulletEnabled val="1"/>
        </dgm:presLayoutVars>
      </dgm:prSet>
      <dgm:spPr/>
    </dgm:pt>
    <dgm:pt modelId="{B3E467F2-6B6E-4EED-9F9D-6E1E5CDE5620}" type="pres">
      <dgm:prSet presAssocID="{5207C770-FCCB-42C4-AA67-D72A2DC26E8C}" presName="spacer" presStyleCnt="0"/>
      <dgm:spPr/>
    </dgm:pt>
    <dgm:pt modelId="{1CEF3D86-955B-443B-84A6-DBB21A6210B2}" type="pres">
      <dgm:prSet presAssocID="{4B2D0BF6-5D48-41C1-90FD-ED0B1EA04859}" presName="parentText" presStyleLbl="node1" presStyleIdx="1" presStyleCnt="10">
        <dgm:presLayoutVars>
          <dgm:chMax val="0"/>
          <dgm:bulletEnabled val="1"/>
        </dgm:presLayoutVars>
      </dgm:prSet>
      <dgm:spPr/>
    </dgm:pt>
    <dgm:pt modelId="{FA70D0D1-5EF0-48AD-8884-127590481400}" type="pres">
      <dgm:prSet presAssocID="{1A0620C1-ACF5-4DA6-8EE8-28449AB55020}" presName="spacer" presStyleCnt="0"/>
      <dgm:spPr/>
    </dgm:pt>
    <dgm:pt modelId="{121597C8-AEB1-4B13-B799-01B524417D35}" type="pres">
      <dgm:prSet presAssocID="{3653A95E-FBBB-4ACF-94A2-039328D9C2F1}" presName="parentText" presStyleLbl="node1" presStyleIdx="2" presStyleCnt="10">
        <dgm:presLayoutVars>
          <dgm:chMax val="0"/>
          <dgm:bulletEnabled val="1"/>
        </dgm:presLayoutVars>
      </dgm:prSet>
      <dgm:spPr/>
    </dgm:pt>
    <dgm:pt modelId="{82C1C9BA-2913-4584-B8C4-82449B9A7F65}" type="pres">
      <dgm:prSet presAssocID="{1DFC5120-969A-4AFA-940B-56306F982091}" presName="spacer" presStyleCnt="0"/>
      <dgm:spPr/>
    </dgm:pt>
    <dgm:pt modelId="{810025BD-3F66-4CE2-B973-689DF2147980}" type="pres">
      <dgm:prSet presAssocID="{9FEA1954-C8FF-4B7C-87BB-5041106959FB}" presName="parentText" presStyleLbl="node1" presStyleIdx="3" presStyleCnt="10">
        <dgm:presLayoutVars>
          <dgm:chMax val="0"/>
          <dgm:bulletEnabled val="1"/>
        </dgm:presLayoutVars>
      </dgm:prSet>
      <dgm:spPr/>
    </dgm:pt>
    <dgm:pt modelId="{F60E896A-D7C1-4E32-B911-274826C95028}" type="pres">
      <dgm:prSet presAssocID="{AD51401A-DB14-4A84-818F-CCA06284EFE5}" presName="spacer" presStyleCnt="0"/>
      <dgm:spPr/>
    </dgm:pt>
    <dgm:pt modelId="{C39EAEA8-386F-4D82-9718-90827130F283}" type="pres">
      <dgm:prSet presAssocID="{313E1647-539A-48B9-9319-901C7292B847}" presName="parentText" presStyleLbl="node1" presStyleIdx="4" presStyleCnt="10">
        <dgm:presLayoutVars>
          <dgm:chMax val="0"/>
          <dgm:bulletEnabled val="1"/>
        </dgm:presLayoutVars>
      </dgm:prSet>
      <dgm:spPr/>
    </dgm:pt>
    <dgm:pt modelId="{AFD56DDF-A6B8-44EA-B705-890901FDFD07}" type="pres">
      <dgm:prSet presAssocID="{E117E219-3430-4768-9143-2D3E89079E66}" presName="spacer" presStyleCnt="0"/>
      <dgm:spPr/>
    </dgm:pt>
    <dgm:pt modelId="{3CD0BCBF-E606-4BDE-8053-6E169A1E16DD}" type="pres">
      <dgm:prSet presAssocID="{D7F3B29D-9C81-4010-8841-496006FE670E}" presName="parentText" presStyleLbl="node1" presStyleIdx="5" presStyleCnt="10">
        <dgm:presLayoutVars>
          <dgm:chMax val="0"/>
          <dgm:bulletEnabled val="1"/>
        </dgm:presLayoutVars>
      </dgm:prSet>
      <dgm:spPr/>
    </dgm:pt>
    <dgm:pt modelId="{555F3A7C-BE9E-49BC-92F3-D16141523007}" type="pres">
      <dgm:prSet presAssocID="{76E1C206-4615-44A9-905A-098436299753}" presName="spacer" presStyleCnt="0"/>
      <dgm:spPr/>
    </dgm:pt>
    <dgm:pt modelId="{E5BD5824-1DBB-48C9-BEFC-7DBE5ECDA4F9}" type="pres">
      <dgm:prSet presAssocID="{7A7CBF2E-E7B7-45FD-A988-4B2B2C1C1DF1}" presName="parentText" presStyleLbl="node1" presStyleIdx="6" presStyleCnt="10">
        <dgm:presLayoutVars>
          <dgm:chMax val="0"/>
          <dgm:bulletEnabled val="1"/>
        </dgm:presLayoutVars>
      </dgm:prSet>
      <dgm:spPr/>
    </dgm:pt>
    <dgm:pt modelId="{795C68AC-A003-40F8-A010-EFB194D3F415}" type="pres">
      <dgm:prSet presAssocID="{09407947-27B4-459F-BF88-FA6851745404}" presName="spacer" presStyleCnt="0"/>
      <dgm:spPr/>
    </dgm:pt>
    <dgm:pt modelId="{6D0787F3-28D9-4C7D-BD08-86A0587A3C01}" type="pres">
      <dgm:prSet presAssocID="{2541AA86-CDB2-471D-A195-FD252EB2AACC}" presName="parentText" presStyleLbl="node1" presStyleIdx="7" presStyleCnt="10">
        <dgm:presLayoutVars>
          <dgm:chMax val="0"/>
          <dgm:bulletEnabled val="1"/>
        </dgm:presLayoutVars>
      </dgm:prSet>
      <dgm:spPr/>
    </dgm:pt>
    <dgm:pt modelId="{163A8544-1D40-408E-9E6E-7168F569CCE0}" type="pres">
      <dgm:prSet presAssocID="{4DE43F2E-45E9-4C8C-AA0F-7E1AC20316EA}" presName="spacer" presStyleCnt="0"/>
      <dgm:spPr/>
    </dgm:pt>
    <dgm:pt modelId="{5C845564-5539-499A-AF40-37DF1DC7AEBE}" type="pres">
      <dgm:prSet presAssocID="{BE03F4E2-6F83-49CD-958B-B6B8031E926F}" presName="parentText" presStyleLbl="node1" presStyleIdx="8" presStyleCnt="10">
        <dgm:presLayoutVars>
          <dgm:chMax val="0"/>
          <dgm:bulletEnabled val="1"/>
        </dgm:presLayoutVars>
      </dgm:prSet>
      <dgm:spPr/>
    </dgm:pt>
    <dgm:pt modelId="{84E83B94-7FA3-4F22-B5E0-C90A9E271ED0}" type="pres">
      <dgm:prSet presAssocID="{690AA559-7B3D-481F-9F2D-362EFC51E4DE}" presName="spacer" presStyleCnt="0"/>
      <dgm:spPr/>
    </dgm:pt>
    <dgm:pt modelId="{D15476B5-274B-43FA-BA6A-3FC835EB344F}" type="pres">
      <dgm:prSet presAssocID="{539AA91D-940F-46E0-B73F-310AE842EE24}" presName="parentText" presStyleLbl="node1" presStyleIdx="9" presStyleCnt="10">
        <dgm:presLayoutVars>
          <dgm:chMax val="0"/>
          <dgm:bulletEnabled val="1"/>
        </dgm:presLayoutVars>
      </dgm:prSet>
      <dgm:spPr/>
    </dgm:pt>
  </dgm:ptLst>
  <dgm:cxnLst>
    <dgm:cxn modelId="{38B46D03-F387-4FE8-93EE-E2FA1296D2B2}" srcId="{74C79341-312C-48E8-A41D-DF3A1F6CA53B}" destId="{539AA91D-940F-46E0-B73F-310AE842EE24}" srcOrd="9" destOrd="0" parTransId="{B237DECF-B1C9-4D47-B79A-66DBB734C03F}" sibTransId="{DC283C88-7577-4809-BB42-D80BCF5263F5}"/>
    <dgm:cxn modelId="{BCDDA31C-74A1-465B-85CC-64AE3AC2D8A2}" type="presOf" srcId="{4C462D42-37C3-49AB-BEFC-FBBD185C5CAA}" destId="{81030006-2BDC-4F21-AB2C-D6D64EDA942A}" srcOrd="0" destOrd="0" presId="urn:microsoft.com/office/officeart/2005/8/layout/vList2"/>
    <dgm:cxn modelId="{5454421E-A5FE-4143-AB89-401E291F4088}" type="presOf" srcId="{BE03F4E2-6F83-49CD-958B-B6B8031E926F}" destId="{5C845564-5539-499A-AF40-37DF1DC7AEBE}" srcOrd="0" destOrd="0" presId="urn:microsoft.com/office/officeart/2005/8/layout/vList2"/>
    <dgm:cxn modelId="{BE40F326-452D-4785-A57E-C2FBBA9DEF3B}" type="presOf" srcId="{74C79341-312C-48E8-A41D-DF3A1F6CA53B}" destId="{ECACB243-AFA3-4894-956D-27438E51AB0E}" srcOrd="0" destOrd="0" presId="urn:microsoft.com/office/officeart/2005/8/layout/vList2"/>
    <dgm:cxn modelId="{F1C90136-8C2E-40CB-887E-9B18D950D970}" srcId="{74C79341-312C-48E8-A41D-DF3A1F6CA53B}" destId="{9FEA1954-C8FF-4B7C-87BB-5041106959FB}" srcOrd="3" destOrd="0" parTransId="{F95F3657-FB04-4096-8F36-7AB924286B3D}" sibTransId="{AD51401A-DB14-4A84-818F-CCA06284EFE5}"/>
    <dgm:cxn modelId="{0ED8B037-C516-40A8-82FA-82C6BEEF49F4}" srcId="{74C79341-312C-48E8-A41D-DF3A1F6CA53B}" destId="{BE03F4E2-6F83-49CD-958B-B6B8031E926F}" srcOrd="8" destOrd="0" parTransId="{A6E4DAA5-3F27-40FA-BEC2-B1435D576204}" sibTransId="{690AA559-7B3D-481F-9F2D-362EFC51E4DE}"/>
    <dgm:cxn modelId="{17FD5C3A-B741-4784-AA58-14B417162A43}" type="presOf" srcId="{9FEA1954-C8FF-4B7C-87BB-5041106959FB}" destId="{810025BD-3F66-4CE2-B973-689DF2147980}" srcOrd="0" destOrd="0" presId="urn:microsoft.com/office/officeart/2005/8/layout/vList2"/>
    <dgm:cxn modelId="{C065AE3D-0453-40DE-85AE-7CED2A62B53C}" type="presOf" srcId="{D7F3B29D-9C81-4010-8841-496006FE670E}" destId="{3CD0BCBF-E606-4BDE-8053-6E169A1E16DD}" srcOrd="0" destOrd="0" presId="urn:microsoft.com/office/officeart/2005/8/layout/vList2"/>
    <dgm:cxn modelId="{5D809940-5832-43E1-9636-923C6780ECDC}" type="presOf" srcId="{7A7CBF2E-E7B7-45FD-A988-4B2B2C1C1DF1}" destId="{E5BD5824-1DBB-48C9-BEFC-7DBE5ECDA4F9}" srcOrd="0" destOrd="0" presId="urn:microsoft.com/office/officeart/2005/8/layout/vList2"/>
    <dgm:cxn modelId="{05FE7764-43C7-495C-ACFC-E3D69C5F5F18}" srcId="{74C79341-312C-48E8-A41D-DF3A1F6CA53B}" destId="{D7F3B29D-9C81-4010-8841-496006FE670E}" srcOrd="5" destOrd="0" parTransId="{2068525E-E527-4731-8FC2-2784B80CD387}" sibTransId="{76E1C206-4615-44A9-905A-098436299753}"/>
    <dgm:cxn modelId="{52623E4F-C532-4728-B3AC-C163DE6D4944}" type="presOf" srcId="{539AA91D-940F-46E0-B73F-310AE842EE24}" destId="{D15476B5-274B-43FA-BA6A-3FC835EB344F}" srcOrd="0" destOrd="0" presId="urn:microsoft.com/office/officeart/2005/8/layout/vList2"/>
    <dgm:cxn modelId="{B899DF71-B420-4B28-B17A-4B0C1CC5617C}" srcId="{74C79341-312C-48E8-A41D-DF3A1F6CA53B}" destId="{2541AA86-CDB2-471D-A195-FD252EB2AACC}" srcOrd="7" destOrd="0" parTransId="{B0003D07-627E-4313-BE5B-E9EB5C4260EE}" sibTransId="{4DE43F2E-45E9-4C8C-AA0F-7E1AC20316EA}"/>
    <dgm:cxn modelId="{20ADD972-AF94-4585-AD8F-ADA689E8CFCB}" srcId="{74C79341-312C-48E8-A41D-DF3A1F6CA53B}" destId="{4C462D42-37C3-49AB-BEFC-FBBD185C5CAA}" srcOrd="0" destOrd="0" parTransId="{2CCCD787-14F4-47BE-9E95-C86791DF4E5A}" sibTransId="{5207C770-FCCB-42C4-AA67-D72A2DC26E8C}"/>
    <dgm:cxn modelId="{AAC928BA-822C-4A47-AAC9-923E7A013A2A}" srcId="{74C79341-312C-48E8-A41D-DF3A1F6CA53B}" destId="{7A7CBF2E-E7B7-45FD-A988-4B2B2C1C1DF1}" srcOrd="6" destOrd="0" parTransId="{22B0FA85-1E1E-48B3-83E8-6347E8502AF8}" sibTransId="{09407947-27B4-459F-BF88-FA6851745404}"/>
    <dgm:cxn modelId="{B7D0D9C7-3F10-49D8-AB01-40DCE329F295}" srcId="{74C79341-312C-48E8-A41D-DF3A1F6CA53B}" destId="{313E1647-539A-48B9-9319-901C7292B847}" srcOrd="4" destOrd="0" parTransId="{E5401E0F-71A6-41E2-9D4C-8D8A18D21721}" sibTransId="{E117E219-3430-4768-9143-2D3E89079E66}"/>
    <dgm:cxn modelId="{A80A8CCC-13B8-4DD3-9E76-0315F0E4FE3A}" type="presOf" srcId="{313E1647-539A-48B9-9319-901C7292B847}" destId="{C39EAEA8-386F-4D82-9718-90827130F283}" srcOrd="0" destOrd="0" presId="urn:microsoft.com/office/officeart/2005/8/layout/vList2"/>
    <dgm:cxn modelId="{CA0A80CF-A897-4CED-B3EA-A7B46D298E42}" type="presOf" srcId="{2541AA86-CDB2-471D-A195-FD252EB2AACC}" destId="{6D0787F3-28D9-4C7D-BD08-86A0587A3C01}" srcOrd="0" destOrd="0" presId="urn:microsoft.com/office/officeart/2005/8/layout/vList2"/>
    <dgm:cxn modelId="{5D3B02D6-8CF5-4D7B-9411-A3550CBB9CCE}" srcId="{74C79341-312C-48E8-A41D-DF3A1F6CA53B}" destId="{4B2D0BF6-5D48-41C1-90FD-ED0B1EA04859}" srcOrd="1" destOrd="0" parTransId="{C93B0A2A-9ABD-4C63-BEF3-324A939B96E2}" sibTransId="{1A0620C1-ACF5-4DA6-8EE8-28449AB55020}"/>
    <dgm:cxn modelId="{6EA436D7-6425-4ECE-A7FA-7D513AFD7C8A}" srcId="{74C79341-312C-48E8-A41D-DF3A1F6CA53B}" destId="{3653A95E-FBBB-4ACF-94A2-039328D9C2F1}" srcOrd="2" destOrd="0" parTransId="{7DB69505-0A3A-4751-BDEE-10ADB6E365E6}" sibTransId="{1DFC5120-969A-4AFA-940B-56306F982091}"/>
    <dgm:cxn modelId="{D9A752E1-8744-4CF8-812B-D4BA18CD23B3}" type="presOf" srcId="{4B2D0BF6-5D48-41C1-90FD-ED0B1EA04859}" destId="{1CEF3D86-955B-443B-84A6-DBB21A6210B2}" srcOrd="0" destOrd="0" presId="urn:microsoft.com/office/officeart/2005/8/layout/vList2"/>
    <dgm:cxn modelId="{B6C097E8-AEC3-409B-9A35-2BA9475FCA41}" type="presOf" srcId="{3653A95E-FBBB-4ACF-94A2-039328D9C2F1}" destId="{121597C8-AEB1-4B13-B799-01B524417D35}" srcOrd="0" destOrd="0" presId="urn:microsoft.com/office/officeart/2005/8/layout/vList2"/>
    <dgm:cxn modelId="{FE11F19E-5C6E-4E5E-AE6B-398F6B44FFEF}" type="presParOf" srcId="{ECACB243-AFA3-4894-956D-27438E51AB0E}" destId="{81030006-2BDC-4F21-AB2C-D6D64EDA942A}" srcOrd="0" destOrd="0" presId="urn:microsoft.com/office/officeart/2005/8/layout/vList2"/>
    <dgm:cxn modelId="{62BA15AC-EE96-466C-A544-7D8C57C30130}" type="presParOf" srcId="{ECACB243-AFA3-4894-956D-27438E51AB0E}" destId="{B3E467F2-6B6E-4EED-9F9D-6E1E5CDE5620}" srcOrd="1" destOrd="0" presId="urn:microsoft.com/office/officeart/2005/8/layout/vList2"/>
    <dgm:cxn modelId="{C337FFA6-DD89-47E0-A351-2F7CAA120864}" type="presParOf" srcId="{ECACB243-AFA3-4894-956D-27438E51AB0E}" destId="{1CEF3D86-955B-443B-84A6-DBB21A6210B2}" srcOrd="2" destOrd="0" presId="urn:microsoft.com/office/officeart/2005/8/layout/vList2"/>
    <dgm:cxn modelId="{361EAC41-F6C6-43B9-9A9F-31EE5A1EA5BD}" type="presParOf" srcId="{ECACB243-AFA3-4894-956D-27438E51AB0E}" destId="{FA70D0D1-5EF0-48AD-8884-127590481400}" srcOrd="3" destOrd="0" presId="urn:microsoft.com/office/officeart/2005/8/layout/vList2"/>
    <dgm:cxn modelId="{25ED8B48-13CA-4D0C-9AC0-154B9DB97B7D}" type="presParOf" srcId="{ECACB243-AFA3-4894-956D-27438E51AB0E}" destId="{121597C8-AEB1-4B13-B799-01B524417D35}" srcOrd="4" destOrd="0" presId="urn:microsoft.com/office/officeart/2005/8/layout/vList2"/>
    <dgm:cxn modelId="{34188F46-1DA9-4744-A572-1E4181DA2E43}" type="presParOf" srcId="{ECACB243-AFA3-4894-956D-27438E51AB0E}" destId="{82C1C9BA-2913-4584-B8C4-82449B9A7F65}" srcOrd="5" destOrd="0" presId="urn:microsoft.com/office/officeart/2005/8/layout/vList2"/>
    <dgm:cxn modelId="{2C6BD95C-AD22-4357-B4A9-7291F391F08B}" type="presParOf" srcId="{ECACB243-AFA3-4894-956D-27438E51AB0E}" destId="{810025BD-3F66-4CE2-B973-689DF2147980}" srcOrd="6" destOrd="0" presId="urn:microsoft.com/office/officeart/2005/8/layout/vList2"/>
    <dgm:cxn modelId="{BDE423AD-A474-4638-AD4E-67C1A7C94120}" type="presParOf" srcId="{ECACB243-AFA3-4894-956D-27438E51AB0E}" destId="{F60E896A-D7C1-4E32-B911-274826C95028}" srcOrd="7" destOrd="0" presId="urn:microsoft.com/office/officeart/2005/8/layout/vList2"/>
    <dgm:cxn modelId="{FFEB55F1-DC9D-495A-A985-045C55EC8EDB}" type="presParOf" srcId="{ECACB243-AFA3-4894-956D-27438E51AB0E}" destId="{C39EAEA8-386F-4D82-9718-90827130F283}" srcOrd="8" destOrd="0" presId="urn:microsoft.com/office/officeart/2005/8/layout/vList2"/>
    <dgm:cxn modelId="{43AF6192-BE27-4CA5-B75E-91CA4ADCA673}" type="presParOf" srcId="{ECACB243-AFA3-4894-956D-27438E51AB0E}" destId="{AFD56DDF-A6B8-44EA-B705-890901FDFD07}" srcOrd="9" destOrd="0" presId="urn:microsoft.com/office/officeart/2005/8/layout/vList2"/>
    <dgm:cxn modelId="{5B042273-DE27-4A8B-86B4-7D44B8F257D3}" type="presParOf" srcId="{ECACB243-AFA3-4894-956D-27438E51AB0E}" destId="{3CD0BCBF-E606-4BDE-8053-6E169A1E16DD}" srcOrd="10" destOrd="0" presId="urn:microsoft.com/office/officeart/2005/8/layout/vList2"/>
    <dgm:cxn modelId="{45133436-C431-4EE9-894C-DC0B101861F1}" type="presParOf" srcId="{ECACB243-AFA3-4894-956D-27438E51AB0E}" destId="{555F3A7C-BE9E-49BC-92F3-D16141523007}" srcOrd="11" destOrd="0" presId="urn:microsoft.com/office/officeart/2005/8/layout/vList2"/>
    <dgm:cxn modelId="{53C506F1-5B48-45B6-BD4A-E49BC3BD75C6}" type="presParOf" srcId="{ECACB243-AFA3-4894-956D-27438E51AB0E}" destId="{E5BD5824-1DBB-48C9-BEFC-7DBE5ECDA4F9}" srcOrd="12" destOrd="0" presId="urn:microsoft.com/office/officeart/2005/8/layout/vList2"/>
    <dgm:cxn modelId="{60D8D0E8-024C-4875-804B-D341ED1BCCCF}" type="presParOf" srcId="{ECACB243-AFA3-4894-956D-27438E51AB0E}" destId="{795C68AC-A003-40F8-A010-EFB194D3F415}" srcOrd="13" destOrd="0" presId="urn:microsoft.com/office/officeart/2005/8/layout/vList2"/>
    <dgm:cxn modelId="{1FB5E476-AEC0-40B2-9805-EA7D4D3D0F78}" type="presParOf" srcId="{ECACB243-AFA3-4894-956D-27438E51AB0E}" destId="{6D0787F3-28D9-4C7D-BD08-86A0587A3C01}" srcOrd="14" destOrd="0" presId="urn:microsoft.com/office/officeart/2005/8/layout/vList2"/>
    <dgm:cxn modelId="{B8331CB5-2F95-410B-A472-1CB5BB83A206}" type="presParOf" srcId="{ECACB243-AFA3-4894-956D-27438E51AB0E}" destId="{163A8544-1D40-408E-9E6E-7168F569CCE0}" srcOrd="15" destOrd="0" presId="urn:microsoft.com/office/officeart/2005/8/layout/vList2"/>
    <dgm:cxn modelId="{7E8D5893-E8F6-48BA-ACF1-85744B4C87A2}" type="presParOf" srcId="{ECACB243-AFA3-4894-956D-27438E51AB0E}" destId="{5C845564-5539-499A-AF40-37DF1DC7AEBE}" srcOrd="16" destOrd="0" presId="urn:microsoft.com/office/officeart/2005/8/layout/vList2"/>
    <dgm:cxn modelId="{BAFD7320-9175-473A-BAA2-8F7266A3CC1C}" type="presParOf" srcId="{ECACB243-AFA3-4894-956D-27438E51AB0E}" destId="{84E83B94-7FA3-4F22-B5E0-C90A9E271ED0}" srcOrd="17" destOrd="0" presId="urn:microsoft.com/office/officeart/2005/8/layout/vList2"/>
    <dgm:cxn modelId="{DCBEF4A2-70EA-4CC0-A47C-26900C51279F}" type="presParOf" srcId="{ECACB243-AFA3-4894-956D-27438E51AB0E}" destId="{D15476B5-274B-43FA-BA6A-3FC835EB344F}" srcOrd="18"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F35DF-B027-4D71-8D4A-4F2FC225D84E}">
      <dsp:nvSpPr>
        <dsp:cNvPr id="0" name=""/>
        <dsp:cNvSpPr/>
      </dsp:nvSpPr>
      <dsp:spPr>
        <a:xfrm>
          <a:off x="0" y="124768"/>
          <a:ext cx="4494510" cy="3357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i="1" kern="1200" dirty="0"/>
            <a:t>Random Forest Classifier</a:t>
          </a:r>
          <a:endParaRPr lang="en-US" sz="1400" kern="1200" dirty="0"/>
        </a:p>
      </dsp:txBody>
      <dsp:txXfrm>
        <a:off x="16392" y="141160"/>
        <a:ext cx="4461726" cy="303006"/>
      </dsp:txXfrm>
    </dsp:sp>
    <dsp:sp modelId="{20320E60-656B-476D-B8B1-CF8FFC64B400}">
      <dsp:nvSpPr>
        <dsp:cNvPr id="0" name=""/>
        <dsp:cNvSpPr/>
      </dsp:nvSpPr>
      <dsp:spPr>
        <a:xfrm>
          <a:off x="0" y="500879"/>
          <a:ext cx="4494510" cy="335790"/>
        </a:xfrm>
        <a:prstGeom prst="round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precision    recall   f1-score   support</a:t>
          </a:r>
        </a:p>
      </dsp:txBody>
      <dsp:txXfrm>
        <a:off x="16392" y="517271"/>
        <a:ext cx="4461726" cy="303006"/>
      </dsp:txXfrm>
    </dsp:sp>
    <dsp:sp modelId="{EDCDEB21-0E17-431C-9DEB-B93638130736}">
      <dsp:nvSpPr>
        <dsp:cNvPr id="0" name=""/>
        <dsp:cNvSpPr/>
      </dsp:nvSpPr>
      <dsp:spPr>
        <a:xfrm>
          <a:off x="0" y="876989"/>
          <a:ext cx="4494510" cy="335790"/>
        </a:xfrm>
        <a:prstGeom prst="round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benign                 0.99      1.00      1.00      4422</a:t>
          </a:r>
        </a:p>
      </dsp:txBody>
      <dsp:txXfrm>
        <a:off x="16392" y="893381"/>
        <a:ext cx="4461726" cy="303006"/>
      </dsp:txXfrm>
    </dsp:sp>
    <dsp:sp modelId="{16B24C5A-5FA9-402C-9F2B-6D3D1C0F0119}">
      <dsp:nvSpPr>
        <dsp:cNvPr id="0" name=""/>
        <dsp:cNvSpPr/>
      </dsp:nvSpPr>
      <dsp:spPr>
        <a:xfrm>
          <a:off x="0" y="1253099"/>
          <a:ext cx="4494510" cy="33579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defacement         0.96      0.99      0.98      1112</a:t>
          </a:r>
        </a:p>
      </dsp:txBody>
      <dsp:txXfrm>
        <a:off x="16392" y="1269491"/>
        <a:ext cx="4461726" cy="303006"/>
      </dsp:txXfrm>
    </dsp:sp>
    <dsp:sp modelId="{31BE68EB-E2F7-4218-B4C0-3DF4BA67DB78}">
      <dsp:nvSpPr>
        <dsp:cNvPr id="0" name=""/>
        <dsp:cNvSpPr/>
      </dsp:nvSpPr>
      <dsp:spPr>
        <a:xfrm>
          <a:off x="0" y="1629209"/>
          <a:ext cx="4494510" cy="335790"/>
        </a:xfrm>
        <a:prstGeom prst="round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phishing              0.92      0.73      0.82       147</a:t>
          </a:r>
        </a:p>
      </dsp:txBody>
      <dsp:txXfrm>
        <a:off x="16392" y="1645601"/>
        <a:ext cx="4461726" cy="303006"/>
      </dsp:txXfrm>
    </dsp:sp>
    <dsp:sp modelId="{F15EB64D-4A1F-4110-A28E-C641636A15B1}">
      <dsp:nvSpPr>
        <dsp:cNvPr id="0" name=""/>
        <dsp:cNvSpPr/>
      </dsp:nvSpPr>
      <dsp:spPr>
        <a:xfrm>
          <a:off x="0" y="1968285"/>
          <a:ext cx="4494510" cy="335790"/>
        </a:xfrm>
        <a:prstGeom prst="round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malware             0.94      0.89      0.91       351</a:t>
          </a:r>
        </a:p>
      </dsp:txBody>
      <dsp:txXfrm>
        <a:off x="16392" y="1984677"/>
        <a:ext cx="4461726" cy="303006"/>
      </dsp:txXfrm>
    </dsp:sp>
    <dsp:sp modelId="{778AB0B2-7183-4208-8B26-696E55C496AC}">
      <dsp:nvSpPr>
        <dsp:cNvPr id="0" name=""/>
        <dsp:cNvSpPr/>
      </dsp:nvSpPr>
      <dsp:spPr>
        <a:xfrm>
          <a:off x="0" y="2381428"/>
          <a:ext cx="4494510" cy="33579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accuracy                           0.98      6032</a:t>
          </a:r>
        </a:p>
      </dsp:txBody>
      <dsp:txXfrm>
        <a:off x="16392" y="2397820"/>
        <a:ext cx="4461726" cy="303006"/>
      </dsp:txXfrm>
    </dsp:sp>
    <dsp:sp modelId="{8AE8EFED-EE30-4B15-9734-66DF96DF03EC}">
      <dsp:nvSpPr>
        <dsp:cNvPr id="0" name=""/>
        <dsp:cNvSpPr/>
      </dsp:nvSpPr>
      <dsp:spPr>
        <a:xfrm>
          <a:off x="0" y="2757539"/>
          <a:ext cx="4494510" cy="335790"/>
        </a:xfrm>
        <a:prstGeom prst="round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macro </a:t>
          </a:r>
          <a:r>
            <a:rPr lang="en-US" sz="1400" kern="1200" dirty="0" err="1"/>
            <a:t>avg</a:t>
          </a:r>
          <a:r>
            <a:rPr lang="en-US" sz="1400" kern="1200" dirty="0"/>
            <a:t>           0.96      0.90      0.93      6032</a:t>
          </a:r>
        </a:p>
      </dsp:txBody>
      <dsp:txXfrm>
        <a:off x="16392" y="2773931"/>
        <a:ext cx="4461726" cy="303006"/>
      </dsp:txXfrm>
    </dsp:sp>
    <dsp:sp modelId="{9035585D-C4B2-48D6-B7FC-3F85026ACCC5}">
      <dsp:nvSpPr>
        <dsp:cNvPr id="0" name=""/>
        <dsp:cNvSpPr/>
      </dsp:nvSpPr>
      <dsp:spPr>
        <a:xfrm>
          <a:off x="0" y="3133648"/>
          <a:ext cx="4494510" cy="335790"/>
        </a:xfrm>
        <a:prstGeom prst="round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weighted </a:t>
          </a:r>
          <a:r>
            <a:rPr lang="en-US" sz="1400" kern="1200" dirty="0" err="1"/>
            <a:t>avg</a:t>
          </a:r>
          <a:r>
            <a:rPr lang="en-US" sz="1400" kern="1200" dirty="0"/>
            <a:t>       0.98      0.98      0.98      6032</a:t>
          </a:r>
        </a:p>
      </dsp:txBody>
      <dsp:txXfrm>
        <a:off x="16392" y="3150040"/>
        <a:ext cx="4461726" cy="303006"/>
      </dsp:txXfrm>
    </dsp:sp>
    <dsp:sp modelId="{4A95FB8D-8DEB-400A-92DB-ADC299CD6460}">
      <dsp:nvSpPr>
        <dsp:cNvPr id="0" name=""/>
        <dsp:cNvSpPr/>
      </dsp:nvSpPr>
      <dsp:spPr>
        <a:xfrm>
          <a:off x="0" y="3509759"/>
          <a:ext cx="4494510" cy="33579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i="1" kern="1200" dirty="0"/>
            <a:t>accuracy:   0.985</a:t>
          </a:r>
        </a:p>
      </dsp:txBody>
      <dsp:txXfrm>
        <a:off x="16392" y="3526151"/>
        <a:ext cx="4461726" cy="30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B2EE4-961F-477E-BDE9-7EE46DFA935C}">
      <dsp:nvSpPr>
        <dsp:cNvPr id="0" name=""/>
        <dsp:cNvSpPr/>
      </dsp:nvSpPr>
      <dsp:spPr>
        <a:xfrm>
          <a:off x="0" y="137522"/>
          <a:ext cx="4432517" cy="465656"/>
        </a:xfrm>
        <a:prstGeom prst="roundRect">
          <a:avLst/>
        </a:prstGeom>
        <a:solidFill>
          <a:schemeClr val="accent4">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i="1" kern="1200" dirty="0"/>
            <a:t>XG boost Classifier</a:t>
          </a:r>
        </a:p>
      </dsp:txBody>
      <dsp:txXfrm>
        <a:off x="22731" y="160253"/>
        <a:ext cx="4387055" cy="420194"/>
      </dsp:txXfrm>
    </dsp:sp>
    <dsp:sp modelId="{AC1BFF8D-2E8F-4ADD-9BE4-59B3E44CC9B3}">
      <dsp:nvSpPr>
        <dsp:cNvPr id="0" name=""/>
        <dsp:cNvSpPr/>
      </dsp:nvSpPr>
      <dsp:spPr>
        <a:xfrm>
          <a:off x="0" y="643499"/>
          <a:ext cx="4432517" cy="335790"/>
        </a:xfrm>
        <a:prstGeom prst="roundRect">
          <a:avLst/>
        </a:prstGeom>
        <a:solidFill>
          <a:schemeClr val="accent4">
            <a:shade val="50000"/>
            <a:hueOff val="-118841"/>
            <a:satOff val="0"/>
            <a:lumOff val="96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                               precision    recall  f1-score   support</a:t>
          </a:r>
        </a:p>
      </dsp:txBody>
      <dsp:txXfrm>
        <a:off x="16392" y="659891"/>
        <a:ext cx="4399733" cy="303006"/>
      </dsp:txXfrm>
    </dsp:sp>
    <dsp:sp modelId="{3F610949-D760-4797-BAFA-E7AAF22506D5}">
      <dsp:nvSpPr>
        <dsp:cNvPr id="0" name=""/>
        <dsp:cNvSpPr/>
      </dsp:nvSpPr>
      <dsp:spPr>
        <a:xfrm>
          <a:off x="0" y="1019609"/>
          <a:ext cx="4432517" cy="335790"/>
        </a:xfrm>
        <a:prstGeom prst="roundRect">
          <a:avLst/>
        </a:prstGeom>
        <a:solidFill>
          <a:schemeClr val="accent4">
            <a:shade val="50000"/>
            <a:hueOff val="-237682"/>
            <a:satOff val="0"/>
            <a:lumOff val="193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benign                 1.00      1.00      1.00      4422</a:t>
          </a:r>
        </a:p>
      </dsp:txBody>
      <dsp:txXfrm>
        <a:off x="16392" y="1036001"/>
        <a:ext cx="4399733" cy="303006"/>
      </dsp:txXfrm>
    </dsp:sp>
    <dsp:sp modelId="{B9FCC641-B938-4B3F-83E0-08B3E67F6E01}">
      <dsp:nvSpPr>
        <dsp:cNvPr id="0" name=""/>
        <dsp:cNvSpPr/>
      </dsp:nvSpPr>
      <dsp:spPr>
        <a:xfrm>
          <a:off x="0" y="1395719"/>
          <a:ext cx="4432517" cy="335790"/>
        </a:xfrm>
        <a:prstGeom prst="roundRect">
          <a:avLst/>
        </a:prstGeom>
        <a:solidFill>
          <a:schemeClr val="accent4">
            <a:shade val="50000"/>
            <a:hueOff val="-356522"/>
            <a:satOff val="0"/>
            <a:lumOff val="289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defacement            0.98      0.99      0.98      1112</a:t>
          </a:r>
        </a:p>
      </dsp:txBody>
      <dsp:txXfrm>
        <a:off x="16392" y="1412111"/>
        <a:ext cx="4399733" cy="303006"/>
      </dsp:txXfrm>
    </dsp:sp>
    <dsp:sp modelId="{D5CEB3DA-1B8D-4AC3-8266-DE60800A63B0}">
      <dsp:nvSpPr>
        <dsp:cNvPr id="0" name=""/>
        <dsp:cNvSpPr/>
      </dsp:nvSpPr>
      <dsp:spPr>
        <a:xfrm>
          <a:off x="0" y="1771829"/>
          <a:ext cx="4432517" cy="335790"/>
        </a:xfrm>
        <a:prstGeom prst="roundRect">
          <a:avLst/>
        </a:prstGeom>
        <a:solidFill>
          <a:schemeClr val="accent4">
            <a:shade val="50000"/>
            <a:hueOff val="-475363"/>
            <a:satOff val="0"/>
            <a:lumOff val="386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phishing                 0.92      0.78      0.84       147</a:t>
          </a:r>
        </a:p>
      </dsp:txBody>
      <dsp:txXfrm>
        <a:off x="16392" y="1788221"/>
        <a:ext cx="4399733" cy="303006"/>
      </dsp:txXfrm>
    </dsp:sp>
    <dsp:sp modelId="{907417B7-09FA-44CC-993F-FB4413415089}">
      <dsp:nvSpPr>
        <dsp:cNvPr id="0" name=""/>
        <dsp:cNvSpPr/>
      </dsp:nvSpPr>
      <dsp:spPr>
        <a:xfrm>
          <a:off x="0" y="2147939"/>
          <a:ext cx="4432517" cy="335790"/>
        </a:xfrm>
        <a:prstGeom prst="roundRect">
          <a:avLst/>
        </a:prstGeom>
        <a:solidFill>
          <a:schemeClr val="accent4">
            <a:shade val="50000"/>
            <a:hueOff val="-594204"/>
            <a:satOff val="0"/>
            <a:lumOff val="483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malware               0.94      0.92      0.93       351</a:t>
          </a:r>
        </a:p>
      </dsp:txBody>
      <dsp:txXfrm>
        <a:off x="16392" y="2164331"/>
        <a:ext cx="4399733" cy="303006"/>
      </dsp:txXfrm>
    </dsp:sp>
    <dsp:sp modelId="{A27F47E8-C2D7-4475-947F-E9768E63A4D0}">
      <dsp:nvSpPr>
        <dsp:cNvPr id="0" name=""/>
        <dsp:cNvSpPr/>
      </dsp:nvSpPr>
      <dsp:spPr>
        <a:xfrm>
          <a:off x="0" y="2524049"/>
          <a:ext cx="4432517" cy="335790"/>
        </a:xfrm>
        <a:prstGeom prst="roundRect">
          <a:avLst/>
        </a:prstGeom>
        <a:solidFill>
          <a:schemeClr val="accent4">
            <a:shade val="50000"/>
            <a:hueOff val="-475363"/>
            <a:satOff val="0"/>
            <a:lumOff val="386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t>accuracy                              0.99      6032</a:t>
          </a:r>
          <a:endParaRPr lang="en-US" sz="1400" kern="1200" dirty="0"/>
        </a:p>
      </dsp:txBody>
      <dsp:txXfrm>
        <a:off x="16392" y="2540441"/>
        <a:ext cx="4399733" cy="303006"/>
      </dsp:txXfrm>
    </dsp:sp>
    <dsp:sp modelId="{0D00F2C6-EF5E-4045-BEC9-869AA5ED89D4}">
      <dsp:nvSpPr>
        <dsp:cNvPr id="0" name=""/>
        <dsp:cNvSpPr/>
      </dsp:nvSpPr>
      <dsp:spPr>
        <a:xfrm>
          <a:off x="0" y="2900159"/>
          <a:ext cx="4432517" cy="335790"/>
        </a:xfrm>
        <a:prstGeom prst="roundRect">
          <a:avLst/>
        </a:prstGeom>
        <a:solidFill>
          <a:schemeClr val="accent4">
            <a:shade val="50000"/>
            <a:hueOff val="-356522"/>
            <a:satOff val="0"/>
            <a:lumOff val="289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macro </a:t>
          </a:r>
          <a:r>
            <a:rPr lang="en-US" sz="1400" kern="1200" dirty="0" err="1"/>
            <a:t>avg</a:t>
          </a:r>
          <a:r>
            <a:rPr lang="en-US" sz="1400" kern="1200" dirty="0"/>
            <a:t>              0.96      0.92      0.94      6032</a:t>
          </a:r>
        </a:p>
      </dsp:txBody>
      <dsp:txXfrm>
        <a:off x="16392" y="2916551"/>
        <a:ext cx="4399733" cy="303006"/>
      </dsp:txXfrm>
    </dsp:sp>
    <dsp:sp modelId="{038B7223-A4E7-4BB8-9674-8D37ABA49A4C}">
      <dsp:nvSpPr>
        <dsp:cNvPr id="0" name=""/>
        <dsp:cNvSpPr/>
      </dsp:nvSpPr>
      <dsp:spPr>
        <a:xfrm>
          <a:off x="0" y="3276269"/>
          <a:ext cx="4432517" cy="335790"/>
        </a:xfrm>
        <a:prstGeom prst="roundRect">
          <a:avLst/>
        </a:prstGeom>
        <a:solidFill>
          <a:schemeClr val="accent4">
            <a:shade val="50000"/>
            <a:hueOff val="-237682"/>
            <a:satOff val="0"/>
            <a:lumOff val="193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weighted </a:t>
          </a:r>
          <a:r>
            <a:rPr lang="en-US" sz="1400" kern="1200" dirty="0" err="1"/>
            <a:t>avg</a:t>
          </a:r>
          <a:r>
            <a:rPr lang="en-US" sz="1400" kern="1200" dirty="0"/>
            <a:t>            0.99      0.99      0.99      6032</a:t>
          </a:r>
        </a:p>
      </dsp:txBody>
      <dsp:txXfrm>
        <a:off x="16392" y="3292661"/>
        <a:ext cx="4399733" cy="303006"/>
      </dsp:txXfrm>
    </dsp:sp>
    <dsp:sp modelId="{3F953F6D-BF7C-4289-8FF8-7DE8CE9B6A7A}">
      <dsp:nvSpPr>
        <dsp:cNvPr id="0" name=""/>
        <dsp:cNvSpPr/>
      </dsp:nvSpPr>
      <dsp:spPr>
        <a:xfrm>
          <a:off x="0" y="3652379"/>
          <a:ext cx="4432517" cy="335790"/>
        </a:xfrm>
        <a:prstGeom prst="roundRect">
          <a:avLst/>
        </a:prstGeom>
        <a:solidFill>
          <a:schemeClr val="accent4">
            <a:shade val="50000"/>
            <a:hueOff val="-118841"/>
            <a:satOff val="0"/>
            <a:lumOff val="96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i="1" kern="1200" dirty="0"/>
            <a:t>accuracy:   0.987</a:t>
          </a:r>
          <a:endParaRPr lang="en-US" sz="1400" kern="1200" dirty="0"/>
        </a:p>
      </dsp:txBody>
      <dsp:txXfrm>
        <a:off x="16392" y="3668771"/>
        <a:ext cx="4399733" cy="3030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030006-2BDC-4F21-AB2C-D6D64EDA942A}">
      <dsp:nvSpPr>
        <dsp:cNvPr id="0" name=""/>
        <dsp:cNvSpPr/>
      </dsp:nvSpPr>
      <dsp:spPr>
        <a:xfrm>
          <a:off x="0" y="124768"/>
          <a:ext cx="4757979" cy="335790"/>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i="1" kern="1200" dirty="0"/>
            <a:t>Light GBM Classifier</a:t>
          </a:r>
          <a:endParaRPr lang="en-US" sz="1400" kern="1200" dirty="0"/>
        </a:p>
      </dsp:txBody>
      <dsp:txXfrm>
        <a:off x="16392" y="141160"/>
        <a:ext cx="4725195" cy="303006"/>
      </dsp:txXfrm>
    </dsp:sp>
    <dsp:sp modelId="{1CEF3D86-955B-443B-84A6-DBB21A6210B2}">
      <dsp:nvSpPr>
        <dsp:cNvPr id="0" name=""/>
        <dsp:cNvSpPr/>
      </dsp:nvSpPr>
      <dsp:spPr>
        <a:xfrm>
          <a:off x="0" y="500879"/>
          <a:ext cx="4757979" cy="335790"/>
        </a:xfrm>
        <a:prstGeom prst="roundRect">
          <a:avLst/>
        </a:prstGeom>
        <a:solidFill>
          <a:schemeClr val="accent2">
            <a:shade val="50000"/>
            <a:hueOff val="-118235"/>
            <a:satOff val="1557"/>
            <a:lumOff val="93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precision    recall  f1-score   support</a:t>
          </a:r>
        </a:p>
      </dsp:txBody>
      <dsp:txXfrm>
        <a:off x="16392" y="517271"/>
        <a:ext cx="4725195" cy="303006"/>
      </dsp:txXfrm>
    </dsp:sp>
    <dsp:sp modelId="{121597C8-AEB1-4B13-B799-01B524417D35}">
      <dsp:nvSpPr>
        <dsp:cNvPr id="0" name=""/>
        <dsp:cNvSpPr/>
      </dsp:nvSpPr>
      <dsp:spPr>
        <a:xfrm>
          <a:off x="0" y="876989"/>
          <a:ext cx="4757979" cy="335790"/>
        </a:xfrm>
        <a:prstGeom prst="roundRect">
          <a:avLst/>
        </a:prstGeom>
        <a:solidFill>
          <a:schemeClr val="accent2">
            <a:shade val="50000"/>
            <a:hueOff val="-236470"/>
            <a:satOff val="3113"/>
            <a:lumOff val="18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benign                0.99      1.00      1.00      4422</a:t>
          </a:r>
        </a:p>
      </dsp:txBody>
      <dsp:txXfrm>
        <a:off x="16392" y="893381"/>
        <a:ext cx="4725195" cy="303006"/>
      </dsp:txXfrm>
    </dsp:sp>
    <dsp:sp modelId="{810025BD-3F66-4CE2-B973-689DF2147980}">
      <dsp:nvSpPr>
        <dsp:cNvPr id="0" name=""/>
        <dsp:cNvSpPr/>
      </dsp:nvSpPr>
      <dsp:spPr>
        <a:xfrm>
          <a:off x="0" y="1253099"/>
          <a:ext cx="4757979" cy="335790"/>
        </a:xfrm>
        <a:prstGeom prst="roundRect">
          <a:avLst/>
        </a:prstGeom>
        <a:solidFill>
          <a:schemeClr val="accent2">
            <a:shade val="50000"/>
            <a:hueOff val="-354704"/>
            <a:satOff val="4670"/>
            <a:lumOff val="279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defacement           0.97      0.99      0.98      1112</a:t>
          </a:r>
        </a:p>
      </dsp:txBody>
      <dsp:txXfrm>
        <a:off x="16392" y="1269491"/>
        <a:ext cx="4725195" cy="303006"/>
      </dsp:txXfrm>
    </dsp:sp>
    <dsp:sp modelId="{C39EAEA8-386F-4D82-9718-90827130F283}">
      <dsp:nvSpPr>
        <dsp:cNvPr id="0" name=""/>
        <dsp:cNvSpPr/>
      </dsp:nvSpPr>
      <dsp:spPr>
        <a:xfrm>
          <a:off x="0" y="1629209"/>
          <a:ext cx="4757979" cy="335790"/>
        </a:xfrm>
        <a:prstGeom prst="roundRect">
          <a:avLst/>
        </a:prstGeom>
        <a:solidFill>
          <a:schemeClr val="accent2">
            <a:shade val="50000"/>
            <a:hueOff val="-472939"/>
            <a:satOff val="6226"/>
            <a:lumOff val="37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phishing               0.93      0.76      0.83       147</a:t>
          </a:r>
        </a:p>
      </dsp:txBody>
      <dsp:txXfrm>
        <a:off x="16392" y="1645601"/>
        <a:ext cx="4725195" cy="303006"/>
      </dsp:txXfrm>
    </dsp:sp>
    <dsp:sp modelId="{3CD0BCBF-E606-4BDE-8053-6E169A1E16DD}">
      <dsp:nvSpPr>
        <dsp:cNvPr id="0" name=""/>
        <dsp:cNvSpPr/>
      </dsp:nvSpPr>
      <dsp:spPr>
        <a:xfrm>
          <a:off x="0" y="2005319"/>
          <a:ext cx="4757979" cy="335790"/>
        </a:xfrm>
        <a:prstGeom prst="roundRect">
          <a:avLst/>
        </a:prstGeom>
        <a:solidFill>
          <a:schemeClr val="accent2">
            <a:shade val="50000"/>
            <a:hueOff val="-591174"/>
            <a:satOff val="7783"/>
            <a:lumOff val="466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malware             0.95      0.92      0.93       351</a:t>
          </a:r>
        </a:p>
      </dsp:txBody>
      <dsp:txXfrm>
        <a:off x="16392" y="2021711"/>
        <a:ext cx="4725195" cy="303006"/>
      </dsp:txXfrm>
    </dsp:sp>
    <dsp:sp modelId="{E5BD5824-1DBB-48C9-BEFC-7DBE5ECDA4F9}">
      <dsp:nvSpPr>
        <dsp:cNvPr id="0" name=""/>
        <dsp:cNvSpPr/>
      </dsp:nvSpPr>
      <dsp:spPr>
        <a:xfrm>
          <a:off x="0" y="2381428"/>
          <a:ext cx="4757979" cy="335790"/>
        </a:xfrm>
        <a:prstGeom prst="roundRect">
          <a:avLst/>
        </a:prstGeom>
        <a:solidFill>
          <a:schemeClr val="accent2">
            <a:shade val="50000"/>
            <a:hueOff val="-472939"/>
            <a:satOff val="6226"/>
            <a:lumOff val="37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accuracy                            0.99      6032</a:t>
          </a:r>
        </a:p>
      </dsp:txBody>
      <dsp:txXfrm>
        <a:off x="16392" y="2397820"/>
        <a:ext cx="4725195" cy="303006"/>
      </dsp:txXfrm>
    </dsp:sp>
    <dsp:sp modelId="{6D0787F3-28D9-4C7D-BD08-86A0587A3C01}">
      <dsp:nvSpPr>
        <dsp:cNvPr id="0" name=""/>
        <dsp:cNvSpPr/>
      </dsp:nvSpPr>
      <dsp:spPr>
        <a:xfrm>
          <a:off x="0" y="2757539"/>
          <a:ext cx="4757979" cy="335790"/>
        </a:xfrm>
        <a:prstGeom prst="roundRect">
          <a:avLst/>
        </a:prstGeom>
        <a:solidFill>
          <a:schemeClr val="accent2">
            <a:shade val="50000"/>
            <a:hueOff val="-354704"/>
            <a:satOff val="4670"/>
            <a:lumOff val="279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macro </a:t>
          </a:r>
          <a:r>
            <a:rPr lang="en-US" sz="1400" kern="1200" dirty="0" err="1"/>
            <a:t>avg</a:t>
          </a:r>
          <a:r>
            <a:rPr lang="en-US" sz="1400" kern="1200" dirty="0"/>
            <a:t>            0.96      0.92      0.94      6032</a:t>
          </a:r>
        </a:p>
      </dsp:txBody>
      <dsp:txXfrm>
        <a:off x="16392" y="2773931"/>
        <a:ext cx="4725195" cy="303006"/>
      </dsp:txXfrm>
    </dsp:sp>
    <dsp:sp modelId="{5C845564-5539-499A-AF40-37DF1DC7AEBE}">
      <dsp:nvSpPr>
        <dsp:cNvPr id="0" name=""/>
        <dsp:cNvSpPr/>
      </dsp:nvSpPr>
      <dsp:spPr>
        <a:xfrm>
          <a:off x="0" y="3133648"/>
          <a:ext cx="4757979" cy="335790"/>
        </a:xfrm>
        <a:prstGeom prst="roundRect">
          <a:avLst/>
        </a:prstGeom>
        <a:solidFill>
          <a:schemeClr val="accent2">
            <a:shade val="50000"/>
            <a:hueOff val="-236470"/>
            <a:satOff val="3113"/>
            <a:lumOff val="18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dirty="0"/>
            <a:t>weighted </a:t>
          </a:r>
          <a:r>
            <a:rPr lang="en-US" sz="1400" kern="1200" dirty="0" err="1"/>
            <a:t>avg</a:t>
          </a:r>
          <a:r>
            <a:rPr lang="en-US" sz="1400" kern="1200" dirty="0"/>
            <a:t>          0.99      0.99      0.99      6032</a:t>
          </a:r>
        </a:p>
      </dsp:txBody>
      <dsp:txXfrm>
        <a:off x="16392" y="3150040"/>
        <a:ext cx="4725195" cy="303006"/>
      </dsp:txXfrm>
    </dsp:sp>
    <dsp:sp modelId="{D15476B5-274B-43FA-BA6A-3FC835EB344F}">
      <dsp:nvSpPr>
        <dsp:cNvPr id="0" name=""/>
        <dsp:cNvSpPr/>
      </dsp:nvSpPr>
      <dsp:spPr>
        <a:xfrm>
          <a:off x="0" y="3509759"/>
          <a:ext cx="4757979" cy="335790"/>
        </a:xfrm>
        <a:prstGeom prst="roundRect">
          <a:avLst/>
        </a:prstGeom>
        <a:solidFill>
          <a:schemeClr val="accent2">
            <a:shade val="50000"/>
            <a:hueOff val="-118235"/>
            <a:satOff val="1557"/>
            <a:lumOff val="93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b="1" i="1" kern="1200" dirty="0"/>
            <a:t>accuracy:   0.987</a:t>
          </a:r>
        </a:p>
      </dsp:txBody>
      <dsp:txXfrm>
        <a:off x="16392" y="3526151"/>
        <a:ext cx="4725195" cy="3030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2000" y="1096963"/>
            <a:ext cx="9753600" cy="5486400"/>
          </a:xfrm>
          <a:prstGeom prst="rect">
            <a:avLst/>
          </a:prstGeom>
        </p:spPr>
      </p:sp>
      <p:sp>
        <p:nvSpPr>
          <p:cNvPr id="3" name="Notes Placeholder 2"/>
          <p:cNvSpPr>
            <a:spLocks noGrp="1"/>
          </p:cNvSpPr>
          <p:nvPr>
            <p:ph type="body" idx="1"/>
          </p:nvPr>
        </p:nvSpPr>
        <p:spPr>
          <a:xfrm>
            <a:off x="822325" y="6950075"/>
            <a:ext cx="6584950" cy="6583363"/>
          </a:xfrm>
          <a:prstGeom prst="rect">
            <a:avLst/>
          </a:prstGeom>
        </p:spPr>
        <p:txBody>
          <a:bodyPr/>
          <a:lstStyle/>
          <a:p>
            <a:endParaRPr lang="en-US" dirty="0"/>
          </a:p>
        </p:txBody>
      </p:sp>
      <p:sp>
        <p:nvSpPr>
          <p:cNvPr id="4" name="Slide Number Placeholder 3"/>
          <p:cNvSpPr>
            <a:spLocks noGrp="1"/>
          </p:cNvSpPr>
          <p:nvPr>
            <p:ph type="sldNum" sz="quarter" idx="10"/>
          </p:nvPr>
        </p:nvSpPr>
        <p:spPr>
          <a:xfrm>
            <a:off x="4660900" y="13896975"/>
            <a:ext cx="3567113" cy="730250"/>
          </a:xfrm>
          <a:prstGeom prst="rect">
            <a:avLst/>
          </a:prstGeom>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2.xml" /><Relationship Id="rId13" Type="http://schemas.openxmlformats.org/officeDocument/2006/relationships/diagramData" Target="../diagrams/data3.xml" /><Relationship Id="rId3" Type="http://schemas.openxmlformats.org/officeDocument/2006/relationships/diagramData" Target="../diagrams/data1.xml" /><Relationship Id="rId7" Type="http://schemas.microsoft.com/office/2007/relationships/diagramDrawing" Target="../diagrams/drawing1.xml" /><Relationship Id="rId12" Type="http://schemas.microsoft.com/office/2007/relationships/diagramDrawing" Target="../diagrams/drawing2.xml" /><Relationship Id="rId17" Type="http://schemas.microsoft.com/office/2007/relationships/diagramDrawing" Target="../diagrams/drawing3.xml" /><Relationship Id="rId2" Type="http://schemas.openxmlformats.org/officeDocument/2006/relationships/notesSlide" Target="../notesSlides/notesSlide10.xml" /><Relationship Id="rId16" Type="http://schemas.openxmlformats.org/officeDocument/2006/relationships/diagramColors" Target="../diagrams/colors3.xml" /><Relationship Id="rId1" Type="http://schemas.openxmlformats.org/officeDocument/2006/relationships/slideLayout" Target="../slideLayouts/slideLayout1.xml" /><Relationship Id="rId6" Type="http://schemas.openxmlformats.org/officeDocument/2006/relationships/diagramColors" Target="../diagrams/colors1.xml" /><Relationship Id="rId11" Type="http://schemas.openxmlformats.org/officeDocument/2006/relationships/diagramColors" Target="../diagrams/colors2.xml" /><Relationship Id="rId5" Type="http://schemas.openxmlformats.org/officeDocument/2006/relationships/diagramQuickStyle" Target="../diagrams/quickStyle1.xml" /><Relationship Id="rId15" Type="http://schemas.openxmlformats.org/officeDocument/2006/relationships/diagramQuickStyle" Target="../diagrams/quickStyle3.xml" /><Relationship Id="rId10" Type="http://schemas.openxmlformats.org/officeDocument/2006/relationships/diagramQuickStyle" Target="../diagrams/quickStyle2.xml" /><Relationship Id="rId4" Type="http://schemas.openxmlformats.org/officeDocument/2006/relationships/diagramLayout" Target="../diagrams/layout1.xml" /><Relationship Id="rId9" Type="http://schemas.openxmlformats.org/officeDocument/2006/relationships/diagramLayout" Target="../diagrams/layout2.xml" /><Relationship Id="rId14" Type="http://schemas.openxmlformats.org/officeDocument/2006/relationships/diagramLayout" Target="../diagrams/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3.xml" /><Relationship Id="rId1" Type="http://schemas.openxmlformats.org/officeDocument/2006/relationships/slideLayout" Target="../slideLayouts/slideLayout1.xml" /><Relationship Id="rId5" Type="http://schemas.openxmlformats.org/officeDocument/2006/relationships/image" Target="../media/image15.png" /><Relationship Id="rId4" Type="http://schemas.openxmlformats.org/officeDocument/2006/relationships/image" Target="../media/image14.png" /></Relationships>
</file>

<file path=ppt/slides/_rels/slide14.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8" Type="http://schemas.openxmlformats.org/officeDocument/2006/relationships/hyperlink" Target="https://research.aalto.fi/en/datasets/phishstorm--phishing--legitimate-url-dataset(f49465b2-c68a-4182-9171-075f0ed797d5).html" TargetMode="External" /><Relationship Id="rId3" Type="http://schemas.openxmlformats.org/officeDocument/2006/relationships/image" Target="../media/image2.png" /><Relationship Id="rId7" Type="http://schemas.openxmlformats.org/officeDocument/2006/relationships/hyperlink" Target="https://www.phishtank.com/developer_info.php" TargetMode="External" /><Relationship Id="rId2" Type="http://schemas.openxmlformats.org/officeDocument/2006/relationships/notesSlide" Target="../notesSlides/notesSlide4.xml" /><Relationship Id="rId1" Type="http://schemas.openxmlformats.org/officeDocument/2006/relationships/slideLayout" Target="../slideLayouts/slideLayout1.xml" /><Relationship Id="rId6" Type="http://schemas.openxmlformats.org/officeDocument/2006/relationships/hyperlink" Target="https://github.com/faizann24/Using-machine-learning-to-detect-malicious-URLs/tree/master/data" TargetMode="External" /><Relationship Id="rId5" Type="http://schemas.openxmlformats.org/officeDocument/2006/relationships/hyperlink" Target="http://www.malwaredomains.com/wordpress/?page_id=66" TargetMode="External" /><Relationship Id="rId4" Type="http://schemas.openxmlformats.org/officeDocument/2006/relationships/hyperlink" Target="https://www.unb.ca/cic/datasets/url-2016.html" TargetMode="External" /><Relationship Id="rId9"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1.xml" /><Relationship Id="rId4" Type="http://schemas.openxmlformats.org/officeDocument/2006/relationships/image" Target="../media/image5.jpeg" /></Relationships>
</file>

<file path=ppt/slides/_rels/slide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1.xml" /><Relationship Id="rId6" Type="http://schemas.openxmlformats.org/officeDocument/2006/relationships/image" Target="../media/image12.png" /><Relationship Id="rId5" Type="http://schemas.openxmlformats.org/officeDocument/2006/relationships/image" Target="../media/image11.png" /><Relationship Id="rId4" Type="http://schemas.openxmlformats.org/officeDocument/2006/relationships/image" Target="../media/image1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4" name="Text 2"/>
          <p:cNvSpPr/>
          <p:nvPr/>
        </p:nvSpPr>
        <p:spPr>
          <a:xfrm>
            <a:off x="2348389" y="2065283"/>
            <a:ext cx="9933503" cy="3762080"/>
          </a:xfrm>
          <a:prstGeom prst="rect">
            <a:avLst/>
          </a:prstGeom>
          <a:noFill/>
          <a:ln/>
        </p:spPr>
        <p:txBody>
          <a:bodyPr wrap="square" rtlCol="0" anchor="t"/>
          <a:lstStyle/>
          <a:p>
            <a:pPr marL="0" indent="0" algn="ctr">
              <a:lnSpc>
                <a:spcPts val="6561"/>
              </a:lnSpc>
              <a:buNone/>
            </a:pPr>
            <a:r>
              <a:rPr lang="en-US" sz="5400" b="1" dirty="0">
                <a:solidFill>
                  <a:srgbClr val="38512F"/>
                </a:solidFill>
                <a:latin typeface="Lora" pitchFamily="34" charset="0"/>
                <a:ea typeface="Lora" pitchFamily="34" charset="-122"/>
                <a:cs typeface="Lora" pitchFamily="34" charset="-120"/>
              </a:rPr>
              <a:t>Malicious URL Detection using Machine Learning in Python</a:t>
            </a:r>
            <a:endParaRPr lang="en-US" sz="5400" b="1" dirty="0"/>
          </a:p>
        </p:txBody>
      </p:sp>
      <p:sp>
        <p:nvSpPr>
          <p:cNvPr id="5" name="Text 3"/>
          <p:cNvSpPr/>
          <p:nvPr/>
        </p:nvSpPr>
        <p:spPr>
          <a:xfrm>
            <a:off x="2348389" y="4617482"/>
            <a:ext cx="9933503" cy="355402"/>
          </a:xfrm>
          <a:prstGeom prst="rect">
            <a:avLst/>
          </a:prstGeom>
          <a:noFill/>
          <a:ln/>
        </p:spPr>
        <p:txBody>
          <a:bodyPr wrap="none" rtlCol="0" anchor="t"/>
          <a:lstStyle/>
          <a:p>
            <a:pPr marL="0" indent="0">
              <a:lnSpc>
                <a:spcPts val="2799"/>
              </a:lnSpc>
              <a:buNone/>
            </a:pPr>
            <a:endParaRPr lang="en-US" sz="1750" dirty="0"/>
          </a:p>
        </p:txBody>
      </p:sp>
      <p:sp>
        <p:nvSpPr>
          <p:cNvPr id="6" name="Shape 4"/>
          <p:cNvSpPr/>
          <p:nvPr/>
        </p:nvSpPr>
        <p:spPr>
          <a:xfrm flipH="1">
            <a:off x="6155231" y="5077064"/>
            <a:ext cx="340162" cy="340162"/>
          </a:xfrm>
          <a:prstGeom prst="roundRect">
            <a:avLst>
              <a:gd name="adj" fmla="val 25726039"/>
            </a:avLst>
          </a:prstGeom>
          <a:noFill/>
          <a:ln w="7620">
            <a:solidFill>
              <a:srgbClr val="FFFFFF"/>
            </a:solidFill>
            <a:prstDash val="solid"/>
          </a:ln>
        </p:spPr>
        <p:txBody>
          <a:bodyPr/>
          <a:lstStyle/>
          <a:p>
            <a:endParaRPr lang="en-US"/>
          </a:p>
        </p:txBody>
      </p:sp>
      <p:pic>
        <p:nvPicPr>
          <p:cNvPr id="7" name="Image 0" descr="preencoded.png"/>
          <p:cNvPicPr>
            <a:picLocks noChangeAspect="1"/>
          </p:cNvPicPr>
          <p:nvPr/>
        </p:nvPicPr>
        <p:blipFill>
          <a:blip r:embed="rId3"/>
          <a:stretch>
            <a:fillRect/>
          </a:stretch>
        </p:blipFill>
        <p:spPr>
          <a:xfrm>
            <a:off x="6155231" y="5077063"/>
            <a:ext cx="340162" cy="340162"/>
          </a:xfrm>
          <a:prstGeom prst="rect">
            <a:avLst/>
          </a:prstGeom>
        </p:spPr>
      </p:pic>
      <p:sp>
        <p:nvSpPr>
          <p:cNvPr id="8" name="Text 5"/>
          <p:cNvSpPr/>
          <p:nvPr/>
        </p:nvSpPr>
        <p:spPr>
          <a:xfrm>
            <a:off x="6495393" y="5028367"/>
            <a:ext cx="1715929" cy="388858"/>
          </a:xfrm>
          <a:prstGeom prst="rect">
            <a:avLst/>
          </a:prstGeom>
          <a:noFill/>
          <a:ln/>
        </p:spPr>
        <p:txBody>
          <a:bodyPr wrap="none" rtlCol="0" anchor="t"/>
          <a:lstStyle/>
          <a:p>
            <a:pPr marL="0" indent="0" algn="l">
              <a:lnSpc>
                <a:spcPts val="3062"/>
              </a:lnSpc>
              <a:buNone/>
            </a:pPr>
            <a:r>
              <a:rPr lang="en-US" sz="2187" dirty="0">
                <a:solidFill>
                  <a:srgbClr val="3A3630"/>
                </a:solidFill>
                <a:latin typeface="Source Sans Pro" pitchFamily="34" charset="0"/>
                <a:ea typeface="Source Sans Pro" pitchFamily="34" charset="-122"/>
                <a:cs typeface="Source Sans Pro" pitchFamily="34" charset="-120"/>
              </a:rPr>
              <a:t>BY AKHILA C U</a:t>
            </a:r>
            <a:endParaRPr lang="en-US" sz="2187" dirty="0"/>
          </a:p>
        </p:txBody>
      </p:sp>
      <p:sp>
        <p:nvSpPr>
          <p:cNvPr id="9" name="Shape 1"/>
          <p:cNvSpPr/>
          <p:nvPr/>
        </p:nvSpPr>
        <p:spPr>
          <a:xfrm>
            <a:off x="0" y="0"/>
            <a:ext cx="14630400" cy="8229600"/>
          </a:xfrm>
          <a:prstGeom prst="rect">
            <a:avLst/>
          </a:prstGeom>
          <a:solidFill>
            <a:srgbClr val="FEF5E7"/>
          </a:solidFill>
          <a:ln/>
        </p:spPr>
        <p:txBody>
          <a:bodyPr/>
          <a:lstStyle/>
          <a:p>
            <a:endParaRPr lang="en-US"/>
          </a:p>
        </p:txBody>
      </p:sp>
      <p:pic>
        <p:nvPicPr>
          <p:cNvPr id="11" name="Image 0" descr="preencoded.png"/>
          <p:cNvPicPr>
            <a:picLocks noChangeAspect="1"/>
          </p:cNvPicPr>
          <p:nvPr/>
        </p:nvPicPr>
        <p:blipFill>
          <a:blip r:embed="rId3"/>
          <a:stretch>
            <a:fillRect/>
          </a:stretch>
        </p:blipFill>
        <p:spPr>
          <a:xfrm>
            <a:off x="6495393" y="5264141"/>
            <a:ext cx="340162" cy="340162"/>
          </a:xfrm>
          <a:prstGeom prst="rect">
            <a:avLst/>
          </a:prstGeom>
        </p:spPr>
      </p:pic>
      <p:sp>
        <p:nvSpPr>
          <p:cNvPr id="12" name="TextBox 11"/>
          <p:cNvSpPr txBox="1"/>
          <p:nvPr/>
        </p:nvSpPr>
        <p:spPr>
          <a:xfrm>
            <a:off x="2898183" y="2249948"/>
            <a:ext cx="8570563" cy="2585323"/>
          </a:xfrm>
          <a:prstGeom prst="rect">
            <a:avLst/>
          </a:prstGeom>
          <a:noFill/>
        </p:spPr>
        <p:txBody>
          <a:bodyPr wrap="square" rtlCol="0">
            <a:spAutoFit/>
          </a:bodyPr>
          <a:lstStyle/>
          <a:p>
            <a:pPr algn="ctr"/>
            <a:r>
              <a:rPr lang="en-US" sz="5400" b="1" dirty="0">
                <a:solidFill>
                  <a:srgbClr val="38512F"/>
                </a:solidFill>
                <a:latin typeface="Lora" pitchFamily="34" charset="0"/>
                <a:ea typeface="Lora" pitchFamily="34" charset="-122"/>
                <a:cs typeface="Lora" pitchFamily="34" charset="-120"/>
              </a:rPr>
              <a:t>Malicious URL Detection using Machine Learning in Python</a:t>
            </a:r>
            <a:endParaRPr lang="en-US" sz="5400" dirty="0"/>
          </a:p>
        </p:txBody>
      </p:sp>
      <p:sp>
        <p:nvSpPr>
          <p:cNvPr id="13" name="TextBox 12"/>
          <p:cNvSpPr txBox="1"/>
          <p:nvPr/>
        </p:nvSpPr>
        <p:spPr>
          <a:xfrm>
            <a:off x="6835555" y="5264141"/>
            <a:ext cx="1809278" cy="646331"/>
          </a:xfrm>
          <a:prstGeom prst="rect">
            <a:avLst/>
          </a:prstGeom>
          <a:noFill/>
        </p:spPr>
        <p:txBody>
          <a:bodyPr wrap="square" rtlCol="0">
            <a:spAutoFit/>
          </a:bodyPr>
          <a:lstStyle/>
          <a:p>
            <a:r>
              <a:rPr lang="en-US" dirty="0">
                <a:solidFill>
                  <a:srgbClr val="3A3630"/>
                </a:solidFill>
                <a:latin typeface="Source Sans Pro" pitchFamily="34" charset="0"/>
                <a:ea typeface="Source Sans Pro" pitchFamily="34" charset="-122"/>
                <a:cs typeface="Source Sans Pro" pitchFamily="34" charset="-120"/>
              </a:rPr>
              <a:t>BY AKHILA C U</a:t>
            </a:r>
            <a:endParaRPr lang="en-US" dirty="0"/>
          </a:p>
          <a:p>
            <a:endParaRPr lang="en-US" dirty="0"/>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sp>
        <p:nvSpPr>
          <p:cNvPr id="4" name="Text 2"/>
          <p:cNvSpPr/>
          <p:nvPr/>
        </p:nvSpPr>
        <p:spPr>
          <a:xfrm>
            <a:off x="650928" y="433954"/>
            <a:ext cx="13359539" cy="821410"/>
          </a:xfrm>
          <a:prstGeom prst="rect">
            <a:avLst/>
          </a:prstGeom>
          <a:noFill/>
          <a:ln/>
        </p:spPr>
        <p:txBody>
          <a:bodyPr wrap="none" rtlCol="0" anchor="t"/>
          <a:lstStyle/>
          <a:p>
            <a:pPr algn="ctr">
              <a:lnSpc>
                <a:spcPts val="5468"/>
              </a:lnSpc>
            </a:pPr>
            <a:r>
              <a:rPr lang="en-US" sz="4400" b="1" dirty="0">
                <a:latin typeface="Lora"/>
                <a:ea typeface="Lora"/>
              </a:rPr>
              <a:t>Model evaluation &amp; comparison</a:t>
            </a:r>
          </a:p>
          <a:p>
            <a:pPr>
              <a:lnSpc>
                <a:spcPts val="5468"/>
              </a:lnSpc>
            </a:pPr>
            <a:endParaRPr lang="en-US" sz="4374" b="1" dirty="0"/>
          </a:p>
          <a:p>
            <a:pPr marL="0" indent="0">
              <a:lnSpc>
                <a:spcPts val="5468"/>
              </a:lnSpc>
              <a:buNone/>
            </a:pPr>
            <a:endParaRPr lang="en-US" sz="4374" b="1" dirty="0"/>
          </a:p>
        </p:txBody>
      </p:sp>
      <p:graphicFrame>
        <p:nvGraphicFramePr>
          <p:cNvPr id="20" name="Diagram 19"/>
          <p:cNvGraphicFramePr/>
          <p:nvPr/>
        </p:nvGraphicFramePr>
        <p:xfrm>
          <a:off x="216976" y="1642820"/>
          <a:ext cx="4494510" cy="3970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9" name="Diagram 18"/>
          <p:cNvGraphicFramePr/>
          <p:nvPr/>
        </p:nvGraphicFramePr>
        <p:xfrm>
          <a:off x="4959458" y="3611105"/>
          <a:ext cx="4432517" cy="41256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1" name="Diagram 20"/>
          <p:cNvGraphicFramePr/>
          <p:nvPr/>
        </p:nvGraphicFramePr>
        <p:xfrm>
          <a:off x="9639946" y="1642820"/>
          <a:ext cx="4757979" cy="397031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sp>
        <p:nvSpPr>
          <p:cNvPr id="4" name="Text 2"/>
          <p:cNvSpPr/>
          <p:nvPr/>
        </p:nvSpPr>
        <p:spPr>
          <a:xfrm>
            <a:off x="2348389" y="1290638"/>
            <a:ext cx="9933503" cy="1388745"/>
          </a:xfrm>
          <a:prstGeom prst="rect">
            <a:avLst/>
          </a:prstGeom>
          <a:noFill/>
          <a:ln/>
        </p:spPr>
        <p:txBody>
          <a:bodyPr wrap="square" rtlCol="0" anchor="t"/>
          <a:lstStyle/>
          <a:p>
            <a:pPr marL="0" indent="0" algn="ctr">
              <a:lnSpc>
                <a:spcPts val="5468"/>
              </a:lnSpc>
              <a:buNone/>
            </a:pPr>
            <a:r>
              <a:rPr lang="en-US" sz="4374" b="1" dirty="0">
                <a:solidFill>
                  <a:srgbClr val="38512F"/>
                </a:solidFill>
                <a:latin typeface="Lora" pitchFamily="34" charset="0"/>
                <a:ea typeface="Lora" pitchFamily="34" charset="-122"/>
                <a:cs typeface="Lora" pitchFamily="34" charset="-120"/>
              </a:rPr>
              <a:t>Evaluation Metrics for Model Performance</a:t>
            </a:r>
            <a:endParaRPr lang="en-US" sz="4374" b="1" dirty="0"/>
          </a:p>
        </p:txBody>
      </p:sp>
      <p:sp>
        <p:nvSpPr>
          <p:cNvPr id="5" name="Shape 3"/>
          <p:cNvSpPr/>
          <p:nvPr/>
        </p:nvSpPr>
        <p:spPr>
          <a:xfrm>
            <a:off x="2348389" y="3352919"/>
            <a:ext cx="388739" cy="388739"/>
          </a:xfrm>
          <a:prstGeom prst="roundRect">
            <a:avLst>
              <a:gd name="adj" fmla="val 17148"/>
            </a:avLst>
          </a:prstGeom>
          <a:solidFill>
            <a:srgbClr val="F6E9D5"/>
          </a:solidFill>
          <a:ln/>
        </p:spPr>
        <p:txBody>
          <a:bodyPr/>
          <a:lstStyle/>
          <a:p>
            <a:endParaRPr lang="en-US"/>
          </a:p>
        </p:txBody>
      </p:sp>
      <p:sp>
        <p:nvSpPr>
          <p:cNvPr id="6" name="Text 4"/>
          <p:cNvSpPr/>
          <p:nvPr/>
        </p:nvSpPr>
        <p:spPr>
          <a:xfrm>
            <a:off x="2959298" y="3373636"/>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rPr>
              <a:t>Support</a:t>
            </a:r>
            <a:endParaRPr lang="en-US" sz="2187" dirty="0"/>
          </a:p>
        </p:txBody>
      </p:sp>
      <p:sp>
        <p:nvSpPr>
          <p:cNvPr id="7" name="Text 5"/>
          <p:cNvSpPr/>
          <p:nvPr/>
        </p:nvSpPr>
        <p:spPr>
          <a:xfrm>
            <a:off x="2959298" y="3854053"/>
            <a:ext cx="4244816" cy="710803"/>
          </a:xfrm>
          <a:prstGeom prst="rect">
            <a:avLst/>
          </a:prstGeom>
          <a:noFill/>
          <a:ln/>
        </p:spPr>
        <p:txBody>
          <a:bodyPr wrap="square" rtlCol="0" anchor="t"/>
          <a:lstStyle/>
          <a:p>
            <a:pPr>
              <a:lnSpc>
                <a:spcPts val="2799"/>
              </a:lnSpc>
            </a:pPr>
            <a:r>
              <a:rPr lang="en-US" sz="1750" dirty="0">
                <a:solidFill>
                  <a:srgbClr val="3A3630"/>
                </a:solidFill>
                <a:latin typeface="Source Sans Pro" pitchFamily="34" charset="0"/>
                <a:ea typeface="Source Sans Pro" pitchFamily="34" charset="-122"/>
                <a:cs typeface="Source Sans Pro" pitchFamily="34" charset="-120"/>
              </a:rPr>
              <a:t>Measures </a:t>
            </a:r>
            <a:r>
              <a:rPr lang="en-US" sz="1700" dirty="0">
                <a:solidFill>
                  <a:srgbClr val="2E471D"/>
                </a:solidFill>
                <a:latin typeface="Source Sans Pro"/>
                <a:ea typeface="Source Sans Pro"/>
                <a:cs typeface="Source Sans Pro" pitchFamily="34" charset="-120"/>
              </a:rPr>
              <a:t>t</a:t>
            </a:r>
            <a:r>
              <a:rPr lang="en-US" sz="1700" dirty="0">
                <a:solidFill>
                  <a:srgbClr val="2E471D"/>
                </a:solidFill>
                <a:latin typeface="Source Sans Pro"/>
                <a:ea typeface="Source Sans Pro"/>
              </a:rPr>
              <a:t>he number of actual occurrences of each class in the dataset</a:t>
            </a:r>
          </a:p>
        </p:txBody>
      </p:sp>
      <p:sp>
        <p:nvSpPr>
          <p:cNvPr id="8" name="Shape 6"/>
          <p:cNvSpPr/>
          <p:nvPr/>
        </p:nvSpPr>
        <p:spPr>
          <a:xfrm>
            <a:off x="7426285" y="3352919"/>
            <a:ext cx="388739" cy="388739"/>
          </a:xfrm>
          <a:prstGeom prst="roundRect">
            <a:avLst>
              <a:gd name="adj" fmla="val 17148"/>
            </a:avLst>
          </a:prstGeom>
          <a:solidFill>
            <a:srgbClr val="F6E9D5"/>
          </a:solidFill>
          <a:ln/>
        </p:spPr>
        <p:txBody>
          <a:bodyPr/>
          <a:lstStyle/>
          <a:p>
            <a:endParaRPr lang="en-US"/>
          </a:p>
        </p:txBody>
      </p:sp>
      <p:sp>
        <p:nvSpPr>
          <p:cNvPr id="9" name="Text 7"/>
          <p:cNvSpPr/>
          <p:nvPr/>
        </p:nvSpPr>
        <p:spPr>
          <a:xfrm>
            <a:off x="8037195" y="3373636"/>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Precision </a:t>
            </a:r>
            <a:endParaRPr lang="en-US" sz="2187" dirty="0"/>
          </a:p>
        </p:txBody>
      </p:sp>
      <p:sp>
        <p:nvSpPr>
          <p:cNvPr id="10" name="Text 8"/>
          <p:cNvSpPr/>
          <p:nvPr/>
        </p:nvSpPr>
        <p:spPr>
          <a:xfrm>
            <a:off x="8037195" y="3854053"/>
            <a:ext cx="4244816"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Measures the accuracy of the positive predictions and the ability of the model to find all the positive instances, respectively.</a:t>
            </a:r>
            <a:endParaRPr lang="en-US" sz="1750" dirty="0"/>
          </a:p>
        </p:txBody>
      </p:sp>
      <p:sp>
        <p:nvSpPr>
          <p:cNvPr id="11" name="Shape 9"/>
          <p:cNvSpPr/>
          <p:nvPr/>
        </p:nvSpPr>
        <p:spPr>
          <a:xfrm>
            <a:off x="2348389" y="5371624"/>
            <a:ext cx="388739" cy="388739"/>
          </a:xfrm>
          <a:prstGeom prst="roundRect">
            <a:avLst>
              <a:gd name="adj" fmla="val 17148"/>
            </a:avLst>
          </a:prstGeom>
          <a:solidFill>
            <a:srgbClr val="F6E9D5"/>
          </a:solidFill>
          <a:ln/>
        </p:spPr>
        <p:txBody>
          <a:bodyPr/>
          <a:lstStyle/>
          <a:p>
            <a:endParaRPr lang="en-US"/>
          </a:p>
        </p:txBody>
      </p:sp>
      <p:sp>
        <p:nvSpPr>
          <p:cNvPr id="12" name="Text 10"/>
          <p:cNvSpPr/>
          <p:nvPr/>
        </p:nvSpPr>
        <p:spPr>
          <a:xfrm>
            <a:off x="2959298" y="5392341"/>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F1 Score</a:t>
            </a:r>
            <a:endParaRPr lang="en-US" sz="2187" dirty="0"/>
          </a:p>
        </p:txBody>
      </p:sp>
      <p:sp>
        <p:nvSpPr>
          <p:cNvPr id="13" name="Text 11"/>
          <p:cNvSpPr/>
          <p:nvPr/>
        </p:nvSpPr>
        <p:spPr>
          <a:xfrm>
            <a:off x="2959298" y="5872758"/>
            <a:ext cx="4244816"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Represents the balance between precision and recall, providing a single score that summarizes both.</a:t>
            </a:r>
            <a:endParaRPr lang="en-US" sz="1750" dirty="0"/>
          </a:p>
        </p:txBody>
      </p:sp>
      <p:sp>
        <p:nvSpPr>
          <p:cNvPr id="14" name="Shape 12"/>
          <p:cNvSpPr/>
          <p:nvPr/>
        </p:nvSpPr>
        <p:spPr>
          <a:xfrm>
            <a:off x="7426285" y="5371624"/>
            <a:ext cx="388739" cy="388739"/>
          </a:xfrm>
          <a:prstGeom prst="roundRect">
            <a:avLst>
              <a:gd name="adj" fmla="val 17148"/>
            </a:avLst>
          </a:prstGeom>
          <a:solidFill>
            <a:srgbClr val="F6E9D5"/>
          </a:solidFill>
          <a:ln/>
        </p:spPr>
        <p:txBody>
          <a:bodyPr/>
          <a:lstStyle/>
          <a:p>
            <a:endParaRPr lang="en-US"/>
          </a:p>
        </p:txBody>
      </p:sp>
      <p:sp>
        <p:nvSpPr>
          <p:cNvPr id="15" name="Text 13"/>
          <p:cNvSpPr/>
          <p:nvPr/>
        </p:nvSpPr>
        <p:spPr>
          <a:xfrm>
            <a:off x="8037195" y="5392341"/>
            <a:ext cx="2777490"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rPr>
              <a:t>Recall</a:t>
            </a:r>
            <a:endParaRPr lang="en-US" sz="2187" dirty="0"/>
          </a:p>
        </p:txBody>
      </p:sp>
      <p:sp>
        <p:nvSpPr>
          <p:cNvPr id="16" name="Text 14"/>
          <p:cNvSpPr/>
          <p:nvPr/>
        </p:nvSpPr>
        <p:spPr>
          <a:xfrm>
            <a:off x="8037195" y="5872758"/>
            <a:ext cx="4244816" cy="1066205"/>
          </a:xfrm>
          <a:prstGeom prst="rect">
            <a:avLst/>
          </a:prstGeom>
          <a:noFill/>
          <a:ln/>
        </p:spPr>
        <p:txBody>
          <a:bodyPr wrap="square" rtlCol="0" anchor="t"/>
          <a:lstStyle/>
          <a:p>
            <a:pPr>
              <a:lnSpc>
                <a:spcPts val="2799"/>
              </a:lnSpc>
            </a:pPr>
            <a:r>
              <a:rPr lang="en-US" sz="1750" dirty="0">
                <a:latin typeface="Source Sans Pro"/>
                <a:ea typeface="Source Sans Pro"/>
              </a:rPr>
              <a:t>It measures the proportion of actual positive cases that were correctly identified by a model.</a:t>
            </a:r>
          </a:p>
          <a:p>
            <a:pPr>
              <a:lnSpc>
                <a:spcPts val="2799"/>
              </a:lnSpc>
            </a:pPr>
            <a:br>
              <a:rPr lang="en-US" sz="1750" dirty="0"/>
            </a:b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sp>
        <p:nvSpPr>
          <p:cNvPr id="4" name="Text 2"/>
          <p:cNvSpPr/>
          <p:nvPr/>
        </p:nvSpPr>
        <p:spPr>
          <a:xfrm>
            <a:off x="2348389" y="911662"/>
            <a:ext cx="9878020" cy="694373"/>
          </a:xfrm>
          <a:prstGeom prst="rect">
            <a:avLst/>
          </a:prstGeom>
          <a:noFill/>
          <a:ln/>
        </p:spPr>
        <p:txBody>
          <a:bodyPr wrap="none" rtlCol="0" anchor="t"/>
          <a:lstStyle/>
          <a:p>
            <a:pPr marL="0" indent="0" algn="ctr">
              <a:lnSpc>
                <a:spcPts val="5468"/>
              </a:lnSpc>
              <a:buNone/>
            </a:pPr>
            <a:r>
              <a:rPr lang="en-US" sz="4374" b="1" dirty="0">
                <a:solidFill>
                  <a:srgbClr val="38512F"/>
                </a:solidFill>
                <a:latin typeface="Lora" pitchFamily="34" charset="0"/>
                <a:ea typeface="Lora" pitchFamily="34" charset="-122"/>
                <a:cs typeface="Lora" pitchFamily="34" charset="-120"/>
              </a:rPr>
              <a:t>Future work and improvements</a:t>
            </a:r>
            <a:endParaRPr lang="en-US" sz="4374" b="1" dirty="0"/>
          </a:p>
        </p:txBody>
      </p:sp>
      <p:pic>
        <p:nvPicPr>
          <p:cNvPr id="5" name="Image 0" descr="preencoded.png"/>
          <p:cNvPicPr>
            <a:picLocks noChangeAspect="1"/>
          </p:cNvPicPr>
          <p:nvPr/>
        </p:nvPicPr>
        <p:blipFill>
          <a:blip r:embed="rId3"/>
          <a:stretch>
            <a:fillRect/>
          </a:stretch>
        </p:blipFill>
        <p:spPr>
          <a:xfrm>
            <a:off x="4012168" y="2050375"/>
            <a:ext cx="1639014" cy="1280160"/>
          </a:xfrm>
          <a:prstGeom prst="rect">
            <a:avLst/>
          </a:prstGeom>
        </p:spPr>
      </p:pic>
      <p:sp>
        <p:nvSpPr>
          <p:cNvPr id="6" name="Text 3"/>
          <p:cNvSpPr/>
          <p:nvPr/>
        </p:nvSpPr>
        <p:spPr>
          <a:xfrm>
            <a:off x="4781074" y="2626876"/>
            <a:ext cx="101084" cy="444341"/>
          </a:xfrm>
          <a:prstGeom prst="rect">
            <a:avLst/>
          </a:prstGeom>
          <a:noFill/>
          <a:ln/>
        </p:spPr>
        <p:txBody>
          <a:bodyPr wrap="none" rtlCol="0" anchor="t"/>
          <a:lstStyle/>
          <a:p>
            <a:pPr marL="0" indent="0" algn="ctr">
              <a:lnSpc>
                <a:spcPts val="3499"/>
              </a:lnSpc>
              <a:buNone/>
            </a:pPr>
            <a:r>
              <a:rPr lang="en-US" sz="2187" dirty="0">
                <a:solidFill>
                  <a:srgbClr val="38512F"/>
                </a:solidFill>
                <a:latin typeface="Lora" pitchFamily="34" charset="0"/>
                <a:ea typeface="Lora" pitchFamily="34" charset="-122"/>
                <a:cs typeface="Lora" pitchFamily="34" charset="-120"/>
              </a:rPr>
              <a:t>1</a:t>
            </a:r>
            <a:endParaRPr lang="en-US" sz="2187" dirty="0"/>
          </a:p>
        </p:txBody>
      </p:sp>
      <p:sp>
        <p:nvSpPr>
          <p:cNvPr id="7" name="Text 4"/>
          <p:cNvSpPr/>
          <p:nvPr/>
        </p:nvSpPr>
        <p:spPr>
          <a:xfrm>
            <a:off x="5873353" y="2272546"/>
            <a:ext cx="3603427"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Enhanced Feature Selection</a:t>
            </a:r>
            <a:endParaRPr lang="en-US" sz="2187" dirty="0"/>
          </a:p>
        </p:txBody>
      </p:sp>
      <p:sp>
        <p:nvSpPr>
          <p:cNvPr id="8" name="Text 5"/>
          <p:cNvSpPr/>
          <p:nvPr/>
        </p:nvSpPr>
        <p:spPr>
          <a:xfrm>
            <a:off x="5873353" y="2752963"/>
            <a:ext cx="5273040"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Explore advanced techniques for identifying key features.</a:t>
            </a:r>
            <a:endParaRPr lang="en-US" sz="1750" dirty="0"/>
          </a:p>
        </p:txBody>
      </p:sp>
      <p:sp>
        <p:nvSpPr>
          <p:cNvPr id="9" name="Shape 6"/>
          <p:cNvSpPr/>
          <p:nvPr/>
        </p:nvSpPr>
        <p:spPr>
          <a:xfrm>
            <a:off x="5706666" y="3345091"/>
            <a:ext cx="6519743" cy="13871"/>
          </a:xfrm>
          <a:prstGeom prst="rect">
            <a:avLst/>
          </a:prstGeom>
          <a:solidFill>
            <a:srgbClr val="38512F"/>
          </a:solidFill>
          <a:ln/>
        </p:spPr>
        <p:txBody>
          <a:bodyPr/>
          <a:lstStyle/>
          <a:p>
            <a:endParaRPr lang="en-US"/>
          </a:p>
        </p:txBody>
      </p:sp>
      <p:pic>
        <p:nvPicPr>
          <p:cNvPr id="10" name="Image 1" descr="preencoded.png"/>
          <p:cNvPicPr>
            <a:picLocks noChangeAspect="1"/>
          </p:cNvPicPr>
          <p:nvPr/>
        </p:nvPicPr>
        <p:blipFill>
          <a:blip r:embed="rId4"/>
          <a:stretch>
            <a:fillRect/>
          </a:stretch>
        </p:blipFill>
        <p:spPr>
          <a:xfrm>
            <a:off x="3192661" y="3386018"/>
            <a:ext cx="3278029" cy="1280160"/>
          </a:xfrm>
          <a:prstGeom prst="rect">
            <a:avLst/>
          </a:prstGeom>
        </p:spPr>
      </p:pic>
      <p:sp>
        <p:nvSpPr>
          <p:cNvPr id="11" name="Text 7"/>
          <p:cNvSpPr/>
          <p:nvPr/>
        </p:nvSpPr>
        <p:spPr>
          <a:xfrm>
            <a:off x="4757023" y="3803928"/>
            <a:ext cx="149185" cy="444341"/>
          </a:xfrm>
          <a:prstGeom prst="rect">
            <a:avLst/>
          </a:prstGeom>
          <a:noFill/>
          <a:ln/>
        </p:spPr>
        <p:txBody>
          <a:bodyPr wrap="none" rtlCol="0" anchor="t"/>
          <a:lstStyle/>
          <a:p>
            <a:pPr marL="0" indent="0" algn="ctr">
              <a:lnSpc>
                <a:spcPts val="3499"/>
              </a:lnSpc>
              <a:buNone/>
            </a:pPr>
            <a:r>
              <a:rPr lang="en-US" sz="2187" dirty="0">
                <a:solidFill>
                  <a:srgbClr val="38512F"/>
                </a:solidFill>
                <a:latin typeface="Lora" pitchFamily="34" charset="0"/>
                <a:ea typeface="Lora" pitchFamily="34" charset="-122"/>
                <a:cs typeface="Lora" pitchFamily="34" charset="-120"/>
              </a:rPr>
              <a:t>2</a:t>
            </a:r>
            <a:endParaRPr lang="en-US" sz="2187" dirty="0"/>
          </a:p>
        </p:txBody>
      </p:sp>
      <p:sp>
        <p:nvSpPr>
          <p:cNvPr id="12" name="Text 8"/>
          <p:cNvSpPr/>
          <p:nvPr/>
        </p:nvSpPr>
        <p:spPr>
          <a:xfrm>
            <a:off x="6692860" y="3608189"/>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Model Tuning</a:t>
            </a:r>
            <a:endParaRPr lang="en-US" sz="2187" dirty="0"/>
          </a:p>
        </p:txBody>
      </p:sp>
      <p:sp>
        <p:nvSpPr>
          <p:cNvPr id="13" name="Text 9"/>
          <p:cNvSpPr/>
          <p:nvPr/>
        </p:nvSpPr>
        <p:spPr>
          <a:xfrm>
            <a:off x="6692860" y="4088606"/>
            <a:ext cx="5014198"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Optimize hyperparameters for improved performance.</a:t>
            </a:r>
            <a:endParaRPr lang="en-US" sz="1750" dirty="0"/>
          </a:p>
        </p:txBody>
      </p:sp>
      <p:sp>
        <p:nvSpPr>
          <p:cNvPr id="14" name="Shape 10"/>
          <p:cNvSpPr/>
          <p:nvPr/>
        </p:nvSpPr>
        <p:spPr>
          <a:xfrm>
            <a:off x="6526173" y="4680734"/>
            <a:ext cx="5700236" cy="13871"/>
          </a:xfrm>
          <a:prstGeom prst="rect">
            <a:avLst/>
          </a:prstGeom>
          <a:solidFill>
            <a:srgbClr val="38512F"/>
          </a:solidFill>
          <a:ln/>
        </p:spPr>
        <p:txBody>
          <a:bodyPr/>
          <a:lstStyle/>
          <a:p>
            <a:endParaRPr lang="en-US"/>
          </a:p>
        </p:txBody>
      </p:sp>
      <p:pic>
        <p:nvPicPr>
          <p:cNvPr id="15" name="Image 2" descr="preencoded.png"/>
          <p:cNvPicPr>
            <a:picLocks noChangeAspect="1"/>
          </p:cNvPicPr>
          <p:nvPr/>
        </p:nvPicPr>
        <p:blipFill>
          <a:blip r:embed="rId5"/>
          <a:stretch>
            <a:fillRect/>
          </a:stretch>
        </p:blipFill>
        <p:spPr>
          <a:xfrm>
            <a:off x="2373154" y="4721662"/>
            <a:ext cx="4917043" cy="1280160"/>
          </a:xfrm>
          <a:prstGeom prst="rect">
            <a:avLst/>
          </a:prstGeom>
        </p:spPr>
      </p:pic>
      <p:sp>
        <p:nvSpPr>
          <p:cNvPr id="16" name="Text 11"/>
          <p:cNvSpPr/>
          <p:nvPr/>
        </p:nvSpPr>
        <p:spPr>
          <a:xfrm>
            <a:off x="4754285" y="5139571"/>
            <a:ext cx="154662" cy="444341"/>
          </a:xfrm>
          <a:prstGeom prst="rect">
            <a:avLst/>
          </a:prstGeom>
          <a:noFill/>
          <a:ln/>
        </p:spPr>
        <p:txBody>
          <a:bodyPr wrap="none" rtlCol="0" anchor="t"/>
          <a:lstStyle/>
          <a:p>
            <a:pPr marL="0" indent="0" algn="ctr">
              <a:lnSpc>
                <a:spcPts val="3499"/>
              </a:lnSpc>
              <a:buNone/>
            </a:pPr>
            <a:r>
              <a:rPr lang="en-US" sz="2187" dirty="0">
                <a:solidFill>
                  <a:srgbClr val="38512F"/>
                </a:solidFill>
                <a:latin typeface="Lora" pitchFamily="34" charset="0"/>
                <a:ea typeface="Lora" pitchFamily="34" charset="-122"/>
                <a:cs typeface="Lora" pitchFamily="34" charset="-120"/>
              </a:rPr>
              <a:t>3</a:t>
            </a:r>
            <a:endParaRPr lang="en-US" sz="2187" dirty="0"/>
          </a:p>
        </p:txBody>
      </p:sp>
      <p:sp>
        <p:nvSpPr>
          <p:cNvPr id="17" name="Text 12"/>
          <p:cNvSpPr/>
          <p:nvPr/>
        </p:nvSpPr>
        <p:spPr>
          <a:xfrm>
            <a:off x="7512367" y="4943832"/>
            <a:ext cx="2777490" cy="347186"/>
          </a:xfrm>
          <a:prstGeom prst="rect">
            <a:avLst/>
          </a:prstGeom>
          <a:noFill/>
          <a:ln/>
        </p:spPr>
        <p:txBody>
          <a:bodyPr wrap="non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Real-time Detection</a:t>
            </a:r>
            <a:endParaRPr lang="en-US" sz="2187" dirty="0"/>
          </a:p>
        </p:txBody>
      </p:sp>
      <p:sp>
        <p:nvSpPr>
          <p:cNvPr id="18" name="Text 13"/>
          <p:cNvSpPr/>
          <p:nvPr/>
        </p:nvSpPr>
        <p:spPr>
          <a:xfrm>
            <a:off x="7512367" y="5424249"/>
            <a:ext cx="4533424" cy="355402"/>
          </a:xfrm>
          <a:prstGeom prst="rect">
            <a:avLst/>
          </a:prstGeom>
          <a:noFill/>
          <a:ln/>
        </p:spPr>
        <p:txBody>
          <a:bodyPr wrap="non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Develop website for  URL classification &amp; detection.</a:t>
            </a:r>
            <a:endParaRPr lang="en-US" sz="1750" dirty="0"/>
          </a:p>
        </p:txBody>
      </p:sp>
      <p:sp>
        <p:nvSpPr>
          <p:cNvPr id="19" name="Text 14"/>
          <p:cNvSpPr/>
          <p:nvPr/>
        </p:nvSpPr>
        <p:spPr>
          <a:xfrm>
            <a:off x="2348389" y="6251734"/>
            <a:ext cx="9933503"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For future work, focus on advanced feature selection methods to enhance model performance and explore real-time URL detection algorithms. Additionally, optimize model tuning for improved accuracy and efficiency in malicious URL identification.</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sp>
        <p:nvSpPr>
          <p:cNvPr id="5" name="Text 2"/>
          <p:cNvSpPr/>
          <p:nvPr/>
        </p:nvSpPr>
        <p:spPr>
          <a:xfrm>
            <a:off x="833199" y="990601"/>
            <a:ext cx="7477601" cy="1066799"/>
          </a:xfrm>
          <a:prstGeom prst="rect">
            <a:avLst/>
          </a:prstGeom>
          <a:noFill/>
          <a:ln/>
        </p:spPr>
        <p:txBody>
          <a:bodyPr wrap="square" rtlCol="0" anchor="t"/>
          <a:lstStyle/>
          <a:p>
            <a:pPr marL="0" indent="0" algn="ctr">
              <a:lnSpc>
                <a:spcPts val="6561"/>
              </a:lnSpc>
              <a:buNone/>
            </a:pPr>
            <a:r>
              <a:rPr lang="en-US" sz="5249" b="1" dirty="0">
                <a:solidFill>
                  <a:srgbClr val="38512F"/>
                </a:solidFill>
                <a:latin typeface="Lora" pitchFamily="34" charset="0"/>
                <a:ea typeface="Lora" pitchFamily="34" charset="-122"/>
              </a:rPr>
              <a:t>Findings</a:t>
            </a:r>
            <a:endParaRPr lang="en-US" sz="5249" b="1" dirty="0"/>
          </a:p>
        </p:txBody>
      </p:sp>
      <p:sp>
        <p:nvSpPr>
          <p:cNvPr id="6" name="Text 3"/>
          <p:cNvSpPr/>
          <p:nvPr/>
        </p:nvSpPr>
        <p:spPr>
          <a:xfrm>
            <a:off x="1056290" y="2057400"/>
            <a:ext cx="7254510" cy="5511799"/>
          </a:xfrm>
          <a:prstGeom prst="rect">
            <a:avLst/>
          </a:prstGeom>
          <a:noFill/>
          <a:ln/>
        </p:spPr>
        <p:txBody>
          <a:bodyPr wrap="square" rtlCol="0" anchor="t"/>
          <a:lstStyle/>
          <a:p>
            <a:pPr lvl="0">
              <a:lnSpc>
                <a:spcPct val="150000"/>
              </a:lnSpc>
              <a:buFont typeface="Wingdings" pitchFamily="2" charset="2"/>
              <a:buChar char="v"/>
            </a:pPr>
            <a:r>
              <a:rPr lang="en-US" sz="2000" dirty="0"/>
              <a:t>In this project, we have demonstrated a machine learning approach to detect Malicious URLs. We have created 22 lexical features from raw URLs and trained three machine learning models </a:t>
            </a:r>
            <a:r>
              <a:rPr lang="en-US" sz="2000" b="1" dirty="0"/>
              <a:t>XG Boost</a:t>
            </a:r>
            <a:r>
              <a:rPr lang="en-US" sz="2000" dirty="0"/>
              <a:t>, </a:t>
            </a:r>
            <a:r>
              <a:rPr lang="en-US" sz="2000" b="1" dirty="0"/>
              <a:t>Light GBM</a:t>
            </a:r>
            <a:r>
              <a:rPr lang="en-US" sz="2000" dirty="0"/>
              <a:t>, and </a:t>
            </a:r>
            <a:r>
              <a:rPr lang="en-US" sz="2000" b="1" dirty="0"/>
              <a:t>Random forest</a:t>
            </a:r>
            <a:r>
              <a:rPr lang="en-US" sz="2000" dirty="0"/>
              <a:t>. </a:t>
            </a:r>
          </a:p>
          <a:p>
            <a:pPr lvl="0">
              <a:lnSpc>
                <a:spcPct val="150000"/>
              </a:lnSpc>
              <a:buFont typeface="Wingdings" pitchFamily="2" charset="2"/>
              <a:buChar char="v"/>
            </a:pPr>
            <a:r>
              <a:rPr lang="en-US" sz="2000" dirty="0"/>
              <a:t> Further, we have compared the performance of the 3 machine learning models and found that</a:t>
            </a:r>
            <a:r>
              <a:rPr lang="en-US" sz="2000" b="1" dirty="0">
                <a:latin typeface="Source Sans Pro"/>
                <a:ea typeface="Source Sans Pro"/>
              </a:rPr>
              <a:t> </a:t>
            </a:r>
            <a:r>
              <a:rPr lang="en-US" sz="2000" b="1" dirty="0">
                <a:latin typeface="+mj-lt"/>
                <a:ea typeface="Source Sans Pro"/>
              </a:rPr>
              <a:t>XG Boost and Light GBM</a:t>
            </a:r>
            <a:r>
              <a:rPr lang="en-US" sz="2000" dirty="0"/>
              <a:t> outperformed others by attaining the highest accuracy of </a:t>
            </a:r>
            <a:r>
              <a:rPr lang="en-US" sz="2000" b="1" dirty="0"/>
              <a:t>98.7%</a:t>
            </a:r>
            <a:r>
              <a:rPr lang="en-US" sz="2000" dirty="0"/>
              <a:t>.</a:t>
            </a:r>
          </a:p>
          <a:p>
            <a:pPr lvl="0">
              <a:lnSpc>
                <a:spcPct val="150000"/>
              </a:lnSpc>
              <a:buFont typeface="Wingdings" pitchFamily="2" charset="2"/>
              <a:buChar char="v"/>
            </a:pPr>
            <a:r>
              <a:rPr lang="en-US" sz="2000" dirty="0"/>
              <a:t> By plotting the feature importance </a:t>
            </a:r>
            <a:r>
              <a:rPr lang="en-IN" sz="2000" dirty="0"/>
              <a:t>,</a:t>
            </a:r>
            <a:r>
              <a:rPr lang="en-US" sz="2000" dirty="0"/>
              <a:t> we found that </a:t>
            </a:r>
            <a:r>
              <a:rPr lang="en-US" sz="2000" b="1" i="1" dirty="0"/>
              <a:t>hostname_length</a:t>
            </a:r>
            <a:r>
              <a:rPr lang="en-US" sz="2000" dirty="0"/>
              <a:t>, </a:t>
            </a:r>
            <a:r>
              <a:rPr lang="en-US" sz="2000" b="1" i="1" dirty="0" err="1"/>
              <a:t>count_dir</a:t>
            </a:r>
            <a:r>
              <a:rPr lang="en-US" sz="2000" dirty="0"/>
              <a:t>, </a:t>
            </a:r>
            <a:r>
              <a:rPr lang="en-US" sz="2000" b="1" i="1" dirty="0"/>
              <a:t>count-www</a:t>
            </a:r>
            <a:r>
              <a:rPr lang="en-US" sz="2000" dirty="0"/>
              <a:t>, </a:t>
            </a:r>
            <a:r>
              <a:rPr lang="en-US" sz="2000" b="1" i="1" dirty="0" err="1"/>
              <a:t>fd_length</a:t>
            </a:r>
            <a:r>
              <a:rPr lang="en-US" sz="2000" dirty="0"/>
              <a:t>, and </a:t>
            </a:r>
            <a:r>
              <a:rPr lang="en-US" sz="2000" b="1" i="1" dirty="0"/>
              <a:t> abnormal_url</a:t>
            </a:r>
            <a:r>
              <a:rPr lang="en-US" sz="2000" dirty="0"/>
              <a:t> are the top 5 features for detecting the malicious URLs.</a:t>
            </a:r>
            <a:endParaRPr lang="en-US" sz="2000" dirty="0">
              <a:solidFill>
                <a:srgbClr val="3A3630"/>
              </a:solidFill>
              <a:latin typeface="Source Sans Pro" pitchFamily="34" charset="0"/>
              <a:ea typeface="Source Sans Pro" pitchFamily="34" charset="-122"/>
              <a:cs typeface="Source Sans Pro" pitchFamily="34" charset="-120"/>
            </a:endParaRPr>
          </a:p>
          <a:p>
            <a:pPr lvl="0">
              <a:lnSpc>
                <a:spcPct val="150000"/>
              </a:lnSpc>
            </a:pPr>
            <a:endParaRPr lang="en-US" sz="2000" dirty="0">
              <a:solidFill>
                <a:srgbClr val="3A3630"/>
              </a:solidFill>
              <a:latin typeface="Source Sans Pro" pitchFamily="34" charset="0"/>
              <a:ea typeface="Source Sans Pro" pitchFamily="34" charset="-122"/>
              <a:cs typeface="Source Sans Pro" pitchFamily="34" charset="-120"/>
            </a:endParaRPr>
          </a:p>
          <a:p>
            <a:pPr lvl="0">
              <a:lnSpc>
                <a:spcPct val="150000"/>
              </a:lnSpc>
            </a:pPr>
            <a:endParaRPr lang="en-US" sz="2000" dirty="0">
              <a:solidFill>
                <a:srgbClr val="3A3630"/>
              </a:solidFill>
              <a:latin typeface="Source Sans Pro" pitchFamily="34" charset="0"/>
              <a:ea typeface="Source Sans Pro" pitchFamily="34" charset="-122"/>
              <a:cs typeface="Source Sans Pro" pitchFamily="34" charset="-120"/>
            </a:endParaRPr>
          </a:p>
          <a:p>
            <a:pPr lvl="0">
              <a:lnSpc>
                <a:spcPts val="2799"/>
              </a:lnSpc>
            </a:pPr>
            <a:endParaRPr lang="en-US" sz="1750" dirty="0"/>
          </a:p>
        </p:txBody>
      </p:sp>
      <p:pic>
        <p:nvPicPr>
          <p:cNvPr id="37892" name="Picture 4" descr="Wooden signpost with four arrows - solutions, findings, answers, results."/>
          <p:cNvPicPr>
            <a:picLocks noChangeAspect="1" noChangeArrowheads="1"/>
          </p:cNvPicPr>
          <p:nvPr/>
        </p:nvPicPr>
        <p:blipFill>
          <a:blip r:embed="rId3"/>
          <a:srcRect l="18008" r="17721"/>
          <a:stretch>
            <a:fillRect/>
          </a:stretch>
        </p:blipFill>
        <p:spPr bwMode="auto">
          <a:xfrm>
            <a:off x="8310800" y="0"/>
            <a:ext cx="6319600" cy="822959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990601"/>
            <a:ext cx="7477601" cy="1066799"/>
          </a:xfrm>
          <a:prstGeom prst="rect">
            <a:avLst/>
          </a:prstGeom>
          <a:noFill/>
          <a:ln/>
        </p:spPr>
        <p:txBody>
          <a:bodyPr wrap="square" rtlCol="0" anchor="t"/>
          <a:lstStyle/>
          <a:p>
            <a:pPr marL="0" indent="0" algn="ctr">
              <a:lnSpc>
                <a:spcPts val="6561"/>
              </a:lnSpc>
              <a:buNone/>
            </a:pPr>
            <a:r>
              <a:rPr lang="en-US" sz="5249" b="1" dirty="0">
                <a:solidFill>
                  <a:srgbClr val="38512F"/>
                </a:solidFill>
                <a:latin typeface="Lora" pitchFamily="34" charset="0"/>
                <a:ea typeface="Lora" pitchFamily="34" charset="-122"/>
                <a:cs typeface="Lora" pitchFamily="34" charset="-120"/>
              </a:rPr>
              <a:t>Conclusion</a:t>
            </a:r>
            <a:endParaRPr lang="en-US" sz="5249" b="1" dirty="0"/>
          </a:p>
        </p:txBody>
      </p:sp>
      <p:sp>
        <p:nvSpPr>
          <p:cNvPr id="6" name="Text 3"/>
          <p:cNvSpPr/>
          <p:nvPr/>
        </p:nvSpPr>
        <p:spPr>
          <a:xfrm>
            <a:off x="1056290" y="2540000"/>
            <a:ext cx="7254510" cy="5029199"/>
          </a:xfrm>
          <a:prstGeom prst="rect">
            <a:avLst/>
          </a:prstGeom>
          <a:noFill/>
          <a:ln/>
        </p:spPr>
        <p:txBody>
          <a:bodyPr wrap="square" rtlCol="0" anchor="t"/>
          <a:lstStyle/>
          <a:p>
            <a:pPr lvl="0">
              <a:lnSpc>
                <a:spcPct val="150000"/>
              </a:lnSpc>
            </a:pPr>
            <a:endParaRPr lang="en-US" sz="2000" dirty="0">
              <a:solidFill>
                <a:srgbClr val="3A3630"/>
              </a:solidFill>
              <a:latin typeface="Source Sans Pro" pitchFamily="34" charset="0"/>
              <a:ea typeface="Source Sans Pro" pitchFamily="34" charset="-122"/>
              <a:cs typeface="Source Sans Pro" pitchFamily="34" charset="-120"/>
            </a:endParaRPr>
          </a:p>
          <a:p>
            <a:pPr lvl="0">
              <a:lnSpc>
                <a:spcPct val="150000"/>
              </a:lnSpc>
            </a:pPr>
            <a:endParaRPr lang="en-US" sz="2000" dirty="0">
              <a:solidFill>
                <a:srgbClr val="3A3630"/>
              </a:solidFill>
              <a:latin typeface="Source Sans Pro" pitchFamily="34" charset="0"/>
              <a:ea typeface="Source Sans Pro" pitchFamily="34" charset="-122"/>
              <a:cs typeface="Source Sans Pro" pitchFamily="34" charset="-120"/>
            </a:endParaRPr>
          </a:p>
          <a:p>
            <a:pPr lvl="0">
              <a:lnSpc>
                <a:spcPts val="2799"/>
              </a:lnSpc>
            </a:pPr>
            <a:endParaRPr lang="en-US" sz="1750" dirty="0"/>
          </a:p>
        </p:txBody>
      </p:sp>
      <p:sp>
        <p:nvSpPr>
          <p:cNvPr id="8" name="Text 3">
            <a:extLst>
              <a:ext uri="{FF2B5EF4-FFF2-40B4-BE49-F238E27FC236}">
                <a16:creationId xmlns:a16="http://schemas.microsoft.com/office/drawing/2014/main" id="{479D30AD-7571-FD69-B07B-2C64010C09D9}"/>
              </a:ext>
            </a:extLst>
          </p:cNvPr>
          <p:cNvSpPr/>
          <p:nvPr/>
        </p:nvSpPr>
        <p:spPr>
          <a:xfrm>
            <a:off x="1056290" y="3452649"/>
            <a:ext cx="7254510" cy="2680138"/>
          </a:xfrm>
          <a:prstGeom prst="rect">
            <a:avLst/>
          </a:prstGeom>
          <a:noFill/>
          <a:ln/>
        </p:spPr>
        <p:txBody>
          <a:bodyPr wrap="square" rtlCol="0" anchor="t"/>
          <a:lstStyle/>
          <a:p>
            <a:pPr lvl="0">
              <a:lnSpc>
                <a:spcPct val="150000"/>
              </a:lnSpc>
            </a:pPr>
            <a:r>
              <a:rPr lang="en-US" sz="2000" dirty="0">
                <a:solidFill>
                  <a:srgbClr val="3A3630"/>
                </a:solidFill>
                <a:latin typeface="Source Sans Pro" pitchFamily="34" charset="0"/>
                <a:ea typeface="Source Sans Pro" pitchFamily="34" charset="-122"/>
                <a:cs typeface="Source Sans Pro" pitchFamily="34" charset="-120"/>
              </a:rPr>
              <a:t>As we conclude, Detection Malicious URL detection using machine learning algorithms is an effective approach to safeguarding users from online threats.</a:t>
            </a:r>
          </a:p>
          <a:p>
            <a:pPr lvl="0">
              <a:lnSpc>
                <a:spcPts val="2799"/>
              </a:lnSpc>
            </a:pP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sp>
        <p:nvSpPr>
          <p:cNvPr id="5" name="Text 2"/>
          <p:cNvSpPr/>
          <p:nvPr/>
        </p:nvSpPr>
        <p:spPr>
          <a:xfrm>
            <a:off x="5738647" y="3563006"/>
            <a:ext cx="8024649" cy="1797269"/>
          </a:xfrm>
          <a:prstGeom prst="rect">
            <a:avLst/>
          </a:prstGeom>
          <a:noFill/>
          <a:ln/>
        </p:spPr>
        <p:txBody>
          <a:bodyPr wrap="square" rtlCol="0" anchor="t"/>
          <a:lstStyle/>
          <a:p>
            <a:pPr marL="0" indent="0" algn="ctr">
              <a:lnSpc>
                <a:spcPts val="5468"/>
              </a:lnSpc>
              <a:buNone/>
            </a:pPr>
            <a:r>
              <a:rPr lang="en-US" sz="9600" b="1" dirty="0">
                <a:solidFill>
                  <a:schemeClr val="accent6">
                    <a:lumMod val="50000"/>
                  </a:schemeClr>
                </a:solidFill>
                <a:latin typeface="Ink Free" pitchFamily="66" charset="0"/>
              </a:rPr>
              <a:t>THANK YOU</a:t>
            </a:r>
          </a:p>
        </p:txBody>
      </p:sp>
      <p:pic>
        <p:nvPicPr>
          <p:cNvPr id="9" name="Image 0" descr="preencoded.png"/>
          <p:cNvPicPr>
            <a:picLocks noChangeAspect="1"/>
          </p:cNvPicPr>
          <p:nvPr/>
        </p:nvPicPr>
        <p:blipFill>
          <a:blip r:embed="rId3"/>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907024"/>
            <a:ext cx="7477601" cy="1666399"/>
          </a:xfrm>
          <a:prstGeom prst="rect">
            <a:avLst/>
          </a:prstGeom>
          <a:noFill/>
          <a:ln/>
        </p:spPr>
        <p:txBody>
          <a:bodyPr wrap="square" rtlCol="0" anchor="t"/>
          <a:lstStyle/>
          <a:p>
            <a:pPr marL="0" indent="0">
              <a:lnSpc>
                <a:spcPts val="6561"/>
              </a:lnSpc>
              <a:buNone/>
            </a:pPr>
            <a:r>
              <a:rPr lang="en-US" sz="5249" dirty="0">
                <a:solidFill>
                  <a:srgbClr val="38512F"/>
                </a:solidFill>
                <a:latin typeface="Lora" pitchFamily="34" charset="0"/>
                <a:ea typeface="Lora" pitchFamily="34" charset="-122"/>
                <a:cs typeface="Lora" pitchFamily="34" charset="-120"/>
              </a:rPr>
              <a:t>Introduction to the project</a:t>
            </a:r>
            <a:endParaRPr lang="en-US" sz="5249" dirty="0"/>
          </a:p>
        </p:txBody>
      </p:sp>
      <p:sp>
        <p:nvSpPr>
          <p:cNvPr id="6" name="Text 3"/>
          <p:cNvSpPr/>
          <p:nvPr/>
        </p:nvSpPr>
        <p:spPr>
          <a:xfrm>
            <a:off x="833199" y="3906679"/>
            <a:ext cx="7477601" cy="1777008"/>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This project aims to develop a machine learning model for detecting malicious URLs using Python. By leveraging advanced techniques, we seek to enhance cybersecurity and protect users from online threats. Through this presentation, we will delve into the details of our innovative approach and the potential impact on web security.</a:t>
            </a:r>
            <a:endParaRPr lang="en-US" sz="1750" dirty="0"/>
          </a:p>
        </p:txBody>
      </p:sp>
      <p:sp>
        <p:nvSpPr>
          <p:cNvPr id="7" name="Shape 4"/>
          <p:cNvSpPr/>
          <p:nvPr/>
        </p:nvSpPr>
        <p:spPr>
          <a:xfrm>
            <a:off x="833199" y="5950268"/>
            <a:ext cx="355402" cy="355402"/>
          </a:xfrm>
          <a:prstGeom prst="roundRect">
            <a:avLst>
              <a:gd name="adj" fmla="val 25726039"/>
            </a:avLst>
          </a:prstGeom>
          <a:noFill/>
          <a:ln w="7620">
            <a:solidFill>
              <a:srgbClr val="FFFFFF"/>
            </a:solidFill>
            <a:prstDash val="solid"/>
          </a:ln>
        </p:spPr>
        <p:txBody>
          <a:bodyPr/>
          <a:lstStyle/>
          <a:p>
            <a:endParaRPr lang="en-US"/>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sp>
        <p:nvSpPr>
          <p:cNvPr id="4" name="Text 2"/>
          <p:cNvSpPr/>
          <p:nvPr/>
        </p:nvSpPr>
        <p:spPr>
          <a:xfrm>
            <a:off x="2348389" y="1096208"/>
            <a:ext cx="9933503" cy="1388745"/>
          </a:xfrm>
          <a:prstGeom prst="rect">
            <a:avLst/>
          </a:prstGeom>
          <a:noFill/>
          <a:ln/>
        </p:spPr>
        <p:txBody>
          <a:bodyPr wrap="square" rtlCol="0" anchor="t"/>
          <a:lstStyle/>
          <a:p>
            <a:pPr marL="0" indent="0" algn="ctr">
              <a:lnSpc>
                <a:spcPts val="5468"/>
              </a:lnSpc>
              <a:buNone/>
            </a:pPr>
            <a:r>
              <a:rPr lang="en-US" sz="4374" b="1" dirty="0">
                <a:solidFill>
                  <a:srgbClr val="38512F"/>
                </a:solidFill>
                <a:latin typeface="Lora" pitchFamily="34" charset="0"/>
                <a:ea typeface="Lora" pitchFamily="34" charset="-122"/>
                <a:cs typeface="Lora" pitchFamily="34" charset="-120"/>
              </a:rPr>
              <a:t>Overview of Malicious URLs and the need for detection</a:t>
            </a:r>
            <a:endParaRPr lang="en-US" sz="4374" b="1" dirty="0"/>
          </a:p>
        </p:txBody>
      </p:sp>
      <p:sp>
        <p:nvSpPr>
          <p:cNvPr id="5" name="Shape 3"/>
          <p:cNvSpPr/>
          <p:nvPr/>
        </p:nvSpPr>
        <p:spPr>
          <a:xfrm>
            <a:off x="2348389" y="2929295"/>
            <a:ext cx="4855726" cy="1990963"/>
          </a:xfrm>
          <a:prstGeom prst="roundRect">
            <a:avLst>
              <a:gd name="adj" fmla="val 3348"/>
            </a:avLst>
          </a:prstGeom>
          <a:solidFill>
            <a:srgbClr val="F6E9D5"/>
          </a:solidFill>
          <a:ln/>
        </p:spPr>
        <p:txBody>
          <a:bodyPr/>
          <a:lstStyle/>
          <a:p>
            <a:endParaRPr lang="en-US"/>
          </a:p>
        </p:txBody>
      </p:sp>
      <p:sp>
        <p:nvSpPr>
          <p:cNvPr id="6" name="Text 4"/>
          <p:cNvSpPr/>
          <p:nvPr/>
        </p:nvSpPr>
        <p:spPr>
          <a:xfrm>
            <a:off x="2570559" y="3151465"/>
            <a:ext cx="3038951"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Risks of Malicious URLs</a:t>
            </a:r>
            <a:endParaRPr lang="en-US" sz="2187" dirty="0"/>
          </a:p>
        </p:txBody>
      </p:sp>
      <p:sp>
        <p:nvSpPr>
          <p:cNvPr id="7" name="Text 5"/>
          <p:cNvSpPr/>
          <p:nvPr/>
        </p:nvSpPr>
        <p:spPr>
          <a:xfrm>
            <a:off x="2570559" y="3631883"/>
            <a:ext cx="4411385"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Malicious URLs can lead to data breaches, identity theft, and financial loss.</a:t>
            </a:r>
            <a:endParaRPr lang="en-US" sz="1750" dirty="0"/>
          </a:p>
        </p:txBody>
      </p:sp>
      <p:sp>
        <p:nvSpPr>
          <p:cNvPr id="8" name="Shape 6"/>
          <p:cNvSpPr/>
          <p:nvPr/>
        </p:nvSpPr>
        <p:spPr>
          <a:xfrm>
            <a:off x="7426285" y="2929295"/>
            <a:ext cx="4855726" cy="1990963"/>
          </a:xfrm>
          <a:prstGeom prst="roundRect">
            <a:avLst>
              <a:gd name="adj" fmla="val 3348"/>
            </a:avLst>
          </a:prstGeom>
          <a:solidFill>
            <a:srgbClr val="F6E9D5"/>
          </a:solidFill>
          <a:ln/>
        </p:spPr>
        <p:txBody>
          <a:bodyPr/>
          <a:lstStyle/>
          <a:p>
            <a:endParaRPr lang="en-US"/>
          </a:p>
        </p:txBody>
      </p:sp>
      <p:sp>
        <p:nvSpPr>
          <p:cNvPr id="9" name="Text 7"/>
          <p:cNvSpPr/>
          <p:nvPr/>
        </p:nvSpPr>
        <p:spPr>
          <a:xfrm>
            <a:off x="7648456" y="3151465"/>
            <a:ext cx="3245525"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Methods of Concealment</a:t>
            </a:r>
            <a:endParaRPr lang="en-US" sz="2187" dirty="0"/>
          </a:p>
        </p:txBody>
      </p:sp>
      <p:sp>
        <p:nvSpPr>
          <p:cNvPr id="10" name="Text 8"/>
          <p:cNvSpPr/>
          <p:nvPr/>
        </p:nvSpPr>
        <p:spPr>
          <a:xfrm>
            <a:off x="7648456" y="3631883"/>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Cybercriminals use URL shorteners and obfuscation techniques to hide their malicious links.</a:t>
            </a:r>
            <a:endParaRPr lang="en-US" sz="1750" dirty="0"/>
          </a:p>
        </p:txBody>
      </p:sp>
      <p:sp>
        <p:nvSpPr>
          <p:cNvPr id="11" name="Shape 9"/>
          <p:cNvSpPr/>
          <p:nvPr/>
        </p:nvSpPr>
        <p:spPr>
          <a:xfrm>
            <a:off x="2348389" y="5142428"/>
            <a:ext cx="4855726" cy="1990963"/>
          </a:xfrm>
          <a:prstGeom prst="roundRect">
            <a:avLst>
              <a:gd name="adj" fmla="val 3348"/>
            </a:avLst>
          </a:prstGeom>
          <a:solidFill>
            <a:srgbClr val="F6E9D5"/>
          </a:solidFill>
          <a:ln/>
        </p:spPr>
        <p:txBody>
          <a:bodyPr/>
          <a:lstStyle/>
          <a:p>
            <a:endParaRPr lang="en-US"/>
          </a:p>
        </p:txBody>
      </p:sp>
      <p:sp>
        <p:nvSpPr>
          <p:cNvPr id="12" name="Text 10"/>
          <p:cNvSpPr/>
          <p:nvPr/>
        </p:nvSpPr>
        <p:spPr>
          <a:xfrm>
            <a:off x="2570559" y="5364599"/>
            <a:ext cx="3189803"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Impact on Organizations</a:t>
            </a:r>
            <a:endParaRPr lang="en-US" sz="2187" dirty="0"/>
          </a:p>
        </p:txBody>
      </p:sp>
      <p:sp>
        <p:nvSpPr>
          <p:cNvPr id="13" name="Text 11"/>
          <p:cNvSpPr/>
          <p:nvPr/>
        </p:nvSpPr>
        <p:spPr>
          <a:xfrm>
            <a:off x="2570559" y="5845016"/>
            <a:ext cx="4411385" cy="710803"/>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Malicious URLs can disrupt business operations and damage brand reputation.</a:t>
            </a:r>
            <a:endParaRPr lang="en-US" sz="1750" dirty="0"/>
          </a:p>
        </p:txBody>
      </p:sp>
      <p:sp>
        <p:nvSpPr>
          <p:cNvPr id="14" name="Shape 12"/>
          <p:cNvSpPr/>
          <p:nvPr/>
        </p:nvSpPr>
        <p:spPr>
          <a:xfrm>
            <a:off x="7426285" y="5142428"/>
            <a:ext cx="4855726" cy="1990963"/>
          </a:xfrm>
          <a:prstGeom prst="roundRect">
            <a:avLst>
              <a:gd name="adj" fmla="val 3348"/>
            </a:avLst>
          </a:prstGeom>
          <a:solidFill>
            <a:srgbClr val="F6E9D5"/>
          </a:solidFill>
          <a:ln/>
        </p:spPr>
        <p:txBody>
          <a:bodyPr/>
          <a:lstStyle/>
          <a:p>
            <a:endParaRPr lang="en-US"/>
          </a:p>
        </p:txBody>
      </p:sp>
      <p:sp>
        <p:nvSpPr>
          <p:cNvPr id="15" name="Text 13"/>
          <p:cNvSpPr/>
          <p:nvPr/>
        </p:nvSpPr>
        <p:spPr>
          <a:xfrm>
            <a:off x="7648456" y="5364599"/>
            <a:ext cx="3637359" cy="347186"/>
          </a:xfrm>
          <a:prstGeom prst="rect">
            <a:avLst/>
          </a:prstGeom>
          <a:noFill/>
          <a:ln/>
        </p:spPr>
        <p:txBody>
          <a:bodyPr wrap="none" rtlCol="0" anchor="t"/>
          <a:lstStyle/>
          <a:p>
            <a:pPr marL="0" indent="0">
              <a:lnSpc>
                <a:spcPts val="2734"/>
              </a:lnSpc>
              <a:buNone/>
            </a:pPr>
            <a:r>
              <a:rPr lang="en-US" sz="2187" dirty="0">
                <a:solidFill>
                  <a:srgbClr val="38512F"/>
                </a:solidFill>
                <a:latin typeface="Lora" pitchFamily="34" charset="0"/>
                <a:ea typeface="Lora" pitchFamily="34" charset="-122"/>
                <a:cs typeface="Lora" pitchFamily="34" charset="-120"/>
              </a:rPr>
              <a:t>Emerging Threat Landscape</a:t>
            </a:r>
            <a:endParaRPr lang="en-US" sz="2187" dirty="0"/>
          </a:p>
        </p:txBody>
      </p:sp>
      <p:sp>
        <p:nvSpPr>
          <p:cNvPr id="16" name="Text 14"/>
          <p:cNvSpPr/>
          <p:nvPr/>
        </p:nvSpPr>
        <p:spPr>
          <a:xfrm>
            <a:off x="7648456" y="5845016"/>
            <a:ext cx="4411385" cy="1066205"/>
          </a:xfrm>
          <a:prstGeom prst="rect">
            <a:avLst/>
          </a:prstGeom>
          <a:noFill/>
          <a:ln/>
        </p:spPr>
        <p:txBody>
          <a:bodyPr wrap="square" rtlCol="0" anchor="t"/>
          <a:lstStyle/>
          <a:p>
            <a:pPr marL="0" indent="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New evasion tactics and sophisticated phishing schemes pose constant challenges for detection.</a:t>
            </a:r>
            <a:endParaRPr lang="en-US" sz="1750" dirty="0"/>
          </a:p>
        </p:txBody>
      </p:sp>
    </p:spTree>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573438"/>
            <a:ext cx="7477601" cy="1208867"/>
          </a:xfrm>
          <a:prstGeom prst="rect">
            <a:avLst/>
          </a:prstGeom>
          <a:noFill/>
          <a:ln/>
        </p:spPr>
        <p:txBody>
          <a:bodyPr wrap="square" rtlCol="0" anchor="t"/>
          <a:lstStyle/>
          <a:p>
            <a:pPr marL="0" indent="0">
              <a:lnSpc>
                <a:spcPts val="6561"/>
              </a:lnSpc>
              <a:buNone/>
            </a:pPr>
            <a:r>
              <a:rPr lang="en-US" sz="5249" dirty="0">
                <a:solidFill>
                  <a:srgbClr val="38512F"/>
                </a:solidFill>
                <a:latin typeface="Lora" pitchFamily="34" charset="0"/>
                <a:ea typeface="Lora" pitchFamily="34" charset="-122"/>
                <a:cs typeface="Lora" pitchFamily="34" charset="-120"/>
              </a:rPr>
              <a:t>About Dataset </a:t>
            </a:r>
            <a:endParaRPr lang="en-US" sz="5249" dirty="0"/>
          </a:p>
        </p:txBody>
      </p:sp>
      <p:sp>
        <p:nvSpPr>
          <p:cNvPr id="6" name="Text 3"/>
          <p:cNvSpPr/>
          <p:nvPr/>
        </p:nvSpPr>
        <p:spPr>
          <a:xfrm>
            <a:off x="833199" y="1782306"/>
            <a:ext cx="7477601" cy="5637398"/>
          </a:xfrm>
          <a:prstGeom prst="rect">
            <a:avLst/>
          </a:prstGeom>
          <a:noFill/>
          <a:ln/>
        </p:spPr>
        <p:txBody>
          <a:bodyPr wrap="square" rtlCol="0" anchor="t"/>
          <a:lstStyle/>
          <a:p>
            <a:r>
              <a:rPr lang="en-US" sz="2000" dirty="0"/>
              <a:t>For training and testing machine learning algorithms, we have used a huge dataset of 651,191 URLs, out of which 428103 benign or safe URLs, 96457 defacement URLs, 94111 phishing URLs, and 32520 malware URLs. Figure 2 depicts their distribution in terms of percentage. As we know one of the most crucial tasks is to curate the dataset for a machine learning project. We have </a:t>
            </a:r>
            <a:r>
              <a:rPr lang="en-US" sz="2000" dirty="0" err="1"/>
              <a:t>curated</a:t>
            </a:r>
            <a:r>
              <a:rPr lang="en-US" sz="2000" dirty="0"/>
              <a:t> this dataset from five different sources.</a:t>
            </a:r>
          </a:p>
          <a:p>
            <a:endParaRPr lang="en-US" sz="2000" dirty="0"/>
          </a:p>
          <a:p>
            <a:r>
              <a:rPr lang="en-US" sz="2000" dirty="0"/>
              <a:t>For collecting benign, phishing, malware and defacement URLs I have used </a:t>
            </a:r>
            <a:r>
              <a:rPr lang="en-US" sz="2000" u="sng" dirty="0">
                <a:hlinkClick r:id="rId4"/>
              </a:rPr>
              <a:t>URL dataset (ISCX-URL-2016)</a:t>
            </a:r>
            <a:r>
              <a:rPr lang="en-US" sz="2000" dirty="0"/>
              <a:t> For increasing phishing and malware URLs, we have used </a:t>
            </a:r>
            <a:r>
              <a:rPr lang="en-US" sz="2000" u="sng" dirty="0">
                <a:hlinkClick r:id="rId5"/>
              </a:rPr>
              <a:t>Malware domain black list dataset</a:t>
            </a:r>
            <a:r>
              <a:rPr lang="en-US" sz="2000" dirty="0"/>
              <a:t>. I have increased benign URLs using </a:t>
            </a:r>
            <a:r>
              <a:rPr lang="en-US" sz="2000" u="sng" dirty="0" err="1">
                <a:hlinkClick r:id="rId6"/>
              </a:rPr>
              <a:t>faizan</a:t>
            </a:r>
            <a:r>
              <a:rPr lang="en-US" sz="2000" u="sng" dirty="0">
                <a:hlinkClick r:id="rId6"/>
              </a:rPr>
              <a:t> </a:t>
            </a:r>
            <a:r>
              <a:rPr lang="en-US" sz="2000" u="sng" dirty="0" err="1">
                <a:hlinkClick r:id="rId6"/>
              </a:rPr>
              <a:t>git</a:t>
            </a:r>
            <a:r>
              <a:rPr lang="en-US" sz="2000" u="sng" dirty="0">
                <a:hlinkClick r:id="rId6"/>
              </a:rPr>
              <a:t> repo</a:t>
            </a:r>
            <a:r>
              <a:rPr lang="en-US" sz="2000" dirty="0"/>
              <a:t> At last, I have increased more number of phishing URLs using </a:t>
            </a:r>
            <a:r>
              <a:rPr lang="en-US" sz="2000" u="sng" dirty="0" err="1">
                <a:hlinkClick r:id="rId7"/>
              </a:rPr>
              <a:t>Phishtank</a:t>
            </a:r>
            <a:r>
              <a:rPr lang="en-US" sz="2000" u="sng" dirty="0">
                <a:hlinkClick r:id="rId7"/>
              </a:rPr>
              <a:t> dataset</a:t>
            </a:r>
            <a:r>
              <a:rPr lang="en-US" sz="2000" dirty="0"/>
              <a:t> and </a:t>
            </a:r>
            <a:r>
              <a:rPr lang="en-US" sz="2000" u="sng" dirty="0" err="1">
                <a:hlinkClick r:id="rId8"/>
              </a:rPr>
              <a:t>PhishStorm</a:t>
            </a:r>
            <a:r>
              <a:rPr lang="en-US" sz="2000" u="sng" dirty="0">
                <a:hlinkClick r:id="rId8"/>
              </a:rPr>
              <a:t> dataset</a:t>
            </a:r>
            <a:r>
              <a:rPr lang="en-US" sz="2000" dirty="0"/>
              <a:t> As we have told you that dataset is collected from different sources. So firstly, we have collected the URLs from different sources into separate data frame and finally merge them to retain only URLs and their class type.</a:t>
            </a:r>
          </a:p>
          <a:p>
            <a:pPr marL="0" indent="0">
              <a:lnSpc>
                <a:spcPts val="2799"/>
              </a:lnSpc>
              <a:buNone/>
            </a:pPr>
            <a:endParaRPr lang="en-US" sz="1750" dirty="0"/>
          </a:p>
        </p:txBody>
      </p:sp>
      <p:sp>
        <p:nvSpPr>
          <p:cNvPr id="7" name="Shape 4"/>
          <p:cNvSpPr/>
          <p:nvPr/>
        </p:nvSpPr>
        <p:spPr>
          <a:xfrm>
            <a:off x="833199" y="5950268"/>
            <a:ext cx="355402" cy="355402"/>
          </a:xfrm>
          <a:prstGeom prst="roundRect">
            <a:avLst>
              <a:gd name="adj" fmla="val 25726039"/>
            </a:avLst>
          </a:prstGeom>
          <a:noFill/>
          <a:ln w="7620">
            <a:solidFill>
              <a:srgbClr val="FFFFFF"/>
            </a:solidFill>
            <a:prstDash val="solid"/>
          </a:ln>
        </p:spPr>
        <p:txBody>
          <a:bodyPr/>
          <a:lstStyle/>
          <a:p>
            <a:endParaRPr lang="en-US"/>
          </a:p>
        </p:txBody>
      </p:sp>
      <p:pic>
        <p:nvPicPr>
          <p:cNvPr id="8" name="Image 0" descr="preencoded.png"/>
          <p:cNvPicPr>
            <a:picLocks noChangeAspect="1"/>
          </p:cNvPicPr>
          <p:nvPr/>
        </p:nvPicPr>
        <p:blipFill>
          <a:blip r:embed="rId9"/>
          <a:stretch>
            <a:fillRect/>
          </a:stretch>
        </p:blipFill>
        <p:spPr>
          <a:xfrm>
            <a:off x="9144000" y="0"/>
            <a:ext cx="5486400" cy="822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103587"/>
            <a:ext cx="7477601" cy="1749972"/>
          </a:xfrm>
          <a:prstGeom prst="rect">
            <a:avLst/>
          </a:prstGeom>
          <a:noFill/>
          <a:ln/>
        </p:spPr>
        <p:txBody>
          <a:bodyPr wrap="square" rtlCol="0" anchor="t"/>
          <a:lstStyle/>
          <a:p>
            <a:pPr marL="0" indent="0" algn="ctr">
              <a:lnSpc>
                <a:spcPts val="5468"/>
              </a:lnSpc>
              <a:buNone/>
            </a:pPr>
            <a:r>
              <a:rPr lang="en-US" sz="4800" dirty="0">
                <a:solidFill>
                  <a:srgbClr val="38512F"/>
                </a:solidFill>
                <a:latin typeface="Lora" pitchFamily="34" charset="0"/>
                <a:ea typeface="Lora" pitchFamily="34" charset="-122"/>
                <a:cs typeface="Lora" pitchFamily="34" charset="-120"/>
              </a:rPr>
              <a:t>Data Collection and Preprocessing</a:t>
            </a:r>
            <a:endParaRPr lang="en-US" sz="4800" dirty="0"/>
          </a:p>
        </p:txBody>
      </p:sp>
      <p:sp>
        <p:nvSpPr>
          <p:cNvPr id="6" name="Text 3"/>
          <p:cNvSpPr/>
          <p:nvPr/>
        </p:nvSpPr>
        <p:spPr>
          <a:xfrm>
            <a:off x="1188601" y="3200401"/>
            <a:ext cx="7122200" cy="1056290"/>
          </a:xfrm>
          <a:prstGeom prst="rect">
            <a:avLst/>
          </a:prstGeom>
          <a:noFill/>
          <a:ln/>
        </p:spPr>
        <p:txBody>
          <a:bodyPr wrap="squar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Data Sources:</a:t>
            </a:r>
            <a:r>
              <a:rPr lang="en-US" sz="1750" dirty="0">
                <a:solidFill>
                  <a:srgbClr val="3A3630"/>
                </a:solidFill>
                <a:latin typeface="Source Sans Pro" pitchFamily="34" charset="0"/>
                <a:ea typeface="Source Sans Pro" pitchFamily="34" charset="-122"/>
                <a:cs typeface="Source Sans Pro" pitchFamily="34" charset="-120"/>
              </a:rPr>
              <a:t> Utilized open-source repositories, web crawlers, and API access for diverse URL samples.</a:t>
            </a:r>
            <a:endParaRPr lang="en-US" sz="1750" dirty="0"/>
          </a:p>
        </p:txBody>
      </p:sp>
      <p:sp>
        <p:nvSpPr>
          <p:cNvPr id="7" name="Text 4"/>
          <p:cNvSpPr/>
          <p:nvPr/>
        </p:nvSpPr>
        <p:spPr>
          <a:xfrm>
            <a:off x="1188601" y="4256691"/>
            <a:ext cx="7122200" cy="882869"/>
          </a:xfrm>
          <a:prstGeom prst="rect">
            <a:avLst/>
          </a:prstGeom>
          <a:noFill/>
          <a:ln/>
        </p:spPr>
        <p:txBody>
          <a:bodyPr wrap="squar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Data Cleaning:</a:t>
            </a:r>
            <a:r>
              <a:rPr lang="en-US" sz="1750" dirty="0">
                <a:solidFill>
                  <a:srgbClr val="3A3630"/>
                </a:solidFill>
                <a:latin typeface="Source Sans Pro" pitchFamily="34" charset="0"/>
                <a:ea typeface="Source Sans Pro" pitchFamily="34" charset="-122"/>
                <a:cs typeface="Source Sans Pro" pitchFamily="34" charset="-120"/>
              </a:rPr>
              <a:t> Removed duplicate URLs, resolved redirections, and handled missing or invalid data.</a:t>
            </a:r>
            <a:endParaRPr lang="en-US" sz="1750" dirty="0"/>
          </a:p>
        </p:txBody>
      </p:sp>
      <p:sp>
        <p:nvSpPr>
          <p:cNvPr id="8" name="Text 5"/>
          <p:cNvSpPr/>
          <p:nvPr/>
        </p:nvSpPr>
        <p:spPr>
          <a:xfrm>
            <a:off x="1188601" y="5139560"/>
            <a:ext cx="7122200" cy="1103586"/>
          </a:xfrm>
          <a:prstGeom prst="rect">
            <a:avLst/>
          </a:prstGeom>
          <a:noFill/>
          <a:ln/>
        </p:spPr>
        <p:txBody>
          <a:bodyPr wrap="square" rtlCol="0" anchor="t"/>
          <a:lstStyle/>
          <a:p>
            <a:pPr marL="342900" indent="-342900" algn="l">
              <a:lnSpc>
                <a:spcPts val="2799"/>
              </a:lnSpc>
              <a:buSzPct val="100000"/>
              <a:buChar char="•"/>
            </a:pPr>
            <a:r>
              <a:rPr lang="en-US" sz="1750" b="1" dirty="0">
                <a:solidFill>
                  <a:srgbClr val="3A3630"/>
                </a:solidFill>
                <a:latin typeface="Source Sans Pro" pitchFamily="34" charset="0"/>
                <a:ea typeface="Source Sans Pro" pitchFamily="34" charset="-122"/>
                <a:cs typeface="Source Sans Pro" pitchFamily="34" charset="-120"/>
              </a:rPr>
              <a:t>Feature Engineering:</a:t>
            </a:r>
            <a:r>
              <a:rPr lang="en-US" sz="1750" dirty="0">
                <a:solidFill>
                  <a:srgbClr val="3A3630"/>
                </a:solidFill>
                <a:latin typeface="Source Sans Pro" pitchFamily="34" charset="0"/>
                <a:ea typeface="Source Sans Pro" pitchFamily="34" charset="-122"/>
                <a:cs typeface="Source Sans Pro" pitchFamily="34" charset="-120"/>
              </a:rPr>
              <a:t> Extracted domain information, URL length,  for text data.</a:t>
            </a:r>
            <a:endParaRPr lang="en-US" sz="1750" dirty="0"/>
          </a:p>
        </p:txBody>
      </p:sp>
      <p:pic>
        <p:nvPicPr>
          <p:cNvPr id="22532" name="Picture 4" descr="paper on wall"/>
          <p:cNvPicPr>
            <a:picLocks noChangeAspect="1" noChangeArrowheads="1"/>
          </p:cNvPicPr>
          <p:nvPr/>
        </p:nvPicPr>
        <p:blipFill>
          <a:blip r:embed="rId4"/>
          <a:srcRect/>
          <a:stretch>
            <a:fillRect/>
          </a:stretch>
        </p:blipFill>
        <p:spPr bwMode="auto">
          <a:xfrm>
            <a:off x="9144000" y="0"/>
            <a:ext cx="5486399" cy="8229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150884"/>
            <a:ext cx="7477601" cy="1860330"/>
          </a:xfrm>
          <a:prstGeom prst="rect">
            <a:avLst/>
          </a:prstGeom>
          <a:noFill/>
          <a:ln/>
        </p:spPr>
        <p:txBody>
          <a:bodyPr wrap="square" rtlCol="0" anchor="t"/>
          <a:lstStyle/>
          <a:p>
            <a:pPr marL="0" indent="0" algn="ctr">
              <a:lnSpc>
                <a:spcPts val="5468"/>
              </a:lnSpc>
              <a:buNone/>
            </a:pPr>
            <a:r>
              <a:rPr lang="en-US" sz="4374" b="1" dirty="0">
                <a:solidFill>
                  <a:srgbClr val="38512F"/>
                </a:solidFill>
                <a:latin typeface="Lora" pitchFamily="34" charset="0"/>
                <a:ea typeface="Lora" pitchFamily="34" charset="-122"/>
                <a:cs typeface="Lora" pitchFamily="34" charset="-120"/>
              </a:rPr>
              <a:t>Feature Extraction and Selection</a:t>
            </a:r>
            <a:endParaRPr lang="en-US" sz="4374" b="1" dirty="0"/>
          </a:p>
        </p:txBody>
      </p:sp>
      <p:sp>
        <p:nvSpPr>
          <p:cNvPr id="6" name="Text 3"/>
          <p:cNvSpPr/>
          <p:nvPr/>
        </p:nvSpPr>
        <p:spPr>
          <a:xfrm>
            <a:off x="833199" y="3247697"/>
            <a:ext cx="7477601" cy="1450427"/>
          </a:xfrm>
          <a:prstGeom prst="rect">
            <a:avLst/>
          </a:prstGeom>
          <a:noFill/>
          <a:ln/>
        </p:spPr>
        <p:txBody>
          <a:bodyPr wrap="square" rtlCol="0" anchor="t"/>
          <a:lstStyle/>
          <a:p>
            <a:pPr marL="0" indent="0">
              <a:lnSpc>
                <a:spcPts val="2799"/>
              </a:lnSpc>
              <a:buFont typeface="Wingdings" pitchFamily="2" charset="2"/>
              <a:buChar char="v"/>
            </a:pPr>
            <a:r>
              <a:rPr lang="en-US" sz="1750" dirty="0">
                <a:solidFill>
                  <a:srgbClr val="3A3630"/>
                </a:solidFill>
                <a:latin typeface="Source Sans Pro" pitchFamily="34" charset="0"/>
                <a:ea typeface="Source Sans Pro" pitchFamily="34" charset="-122"/>
                <a:cs typeface="Source Sans Pro" pitchFamily="34" charset="-120"/>
              </a:rPr>
              <a:t> During this phase, relevant features are extracted from the dataset to represent malicious URL characteristics. </a:t>
            </a:r>
          </a:p>
          <a:p>
            <a:pPr marL="0" indent="0">
              <a:lnSpc>
                <a:spcPts val="2799"/>
              </a:lnSpc>
              <a:buFont typeface="Wingdings" pitchFamily="2" charset="2"/>
              <a:buChar char="v"/>
            </a:pPr>
            <a:r>
              <a:rPr lang="en-US" sz="1750" dirty="0">
                <a:solidFill>
                  <a:srgbClr val="3A3630"/>
                </a:solidFill>
                <a:latin typeface="Source Sans Pro" pitchFamily="34" charset="0"/>
                <a:ea typeface="Source Sans Pro" pitchFamily="34" charset="-122"/>
                <a:cs typeface="Source Sans Pro" pitchFamily="34" charset="-120"/>
              </a:rPr>
              <a:t> The process involves identifying key attributes and eliminating irrelevant or redundant ones to improve model performance.</a:t>
            </a:r>
            <a:endParaRPr lang="en-US" sz="1750" dirty="0"/>
          </a:p>
        </p:txBody>
      </p:sp>
      <p:sp>
        <p:nvSpPr>
          <p:cNvPr id="7" name="Text 4"/>
          <p:cNvSpPr/>
          <p:nvPr/>
        </p:nvSpPr>
        <p:spPr>
          <a:xfrm>
            <a:off x="833199" y="4698124"/>
            <a:ext cx="7477601" cy="2415598"/>
          </a:xfrm>
          <a:prstGeom prst="rect">
            <a:avLst/>
          </a:prstGeom>
          <a:noFill/>
          <a:ln/>
        </p:spPr>
        <p:txBody>
          <a:bodyPr wrap="square" rtlCol="0" anchor="t"/>
          <a:lstStyle/>
          <a:p>
            <a:pPr>
              <a:lnSpc>
                <a:spcPts val="2799"/>
              </a:lnSpc>
              <a:buFont typeface="Wingdings" pitchFamily="2" charset="2"/>
              <a:buChar char="v"/>
            </a:pPr>
            <a:r>
              <a:rPr lang="en-US" sz="1750" dirty="0">
                <a:solidFill>
                  <a:srgbClr val="3A3630"/>
                </a:solidFill>
                <a:latin typeface="Source Sans Pro" pitchFamily="34" charset="0"/>
                <a:ea typeface="Source Sans Pro" pitchFamily="34" charset="-122"/>
              </a:rPr>
              <a:t> The features used in this project are  </a:t>
            </a:r>
            <a:r>
              <a:rPr lang="en-US" sz="1600" dirty="0">
                <a:latin typeface="Segoe UI Emoji" pitchFamily="34" charset="0"/>
                <a:ea typeface="Segoe UI Emoji" pitchFamily="34" charset="0"/>
                <a:cs typeface="Segoe UI Semibold" pitchFamily="34" charset="0"/>
              </a:rPr>
              <a:t>having_ip_address, abnormal_url, google_index, Count. Count-www, count@, Count_dir, Count_embed_domain, Suspicious words in URL, Short_url, Count_https, Count_http, Count%,, Count?,, Count, Count=, url_length, hostname_length, First directory lengthLength of top-level domains,, Count_digits, Count_letters.</a:t>
            </a:r>
            <a:endParaRPr lang="en-US" sz="1750" dirty="0">
              <a:latin typeface="Segoe UI Emoji" pitchFamily="34" charset="0"/>
              <a:ea typeface="Segoe UI Emoji" pitchFamily="34" charset="0"/>
              <a:cs typeface="Segoe UI Semibold"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dirty="0"/>
          </a:p>
        </p:txBody>
      </p:sp>
      <p:sp>
        <p:nvSpPr>
          <p:cNvPr id="5" name="Text 2"/>
          <p:cNvSpPr/>
          <p:nvPr/>
        </p:nvSpPr>
        <p:spPr>
          <a:xfrm>
            <a:off x="833199" y="1150884"/>
            <a:ext cx="11673933" cy="987882"/>
          </a:xfrm>
          <a:prstGeom prst="rect">
            <a:avLst/>
          </a:prstGeom>
          <a:noFill/>
          <a:ln/>
        </p:spPr>
        <p:txBody>
          <a:bodyPr wrap="square" rtlCol="0" anchor="t"/>
          <a:lstStyle/>
          <a:p>
            <a:pPr marL="0" indent="0" algn="ctr">
              <a:lnSpc>
                <a:spcPts val="5468"/>
              </a:lnSpc>
              <a:buNone/>
            </a:pPr>
            <a:r>
              <a:rPr lang="en-US" sz="4374" b="1" dirty="0">
                <a:solidFill>
                  <a:srgbClr val="38512F"/>
                </a:solidFill>
                <a:latin typeface="Lora" pitchFamily="34" charset="0"/>
                <a:ea typeface="Lora" pitchFamily="34" charset="-122"/>
                <a:cs typeface="Lora" pitchFamily="34" charset="-120"/>
              </a:rPr>
              <a:t>Feature Extraction and Selection</a:t>
            </a:r>
            <a:endParaRPr lang="en-US" sz="4374" b="1" dirty="0"/>
          </a:p>
        </p:txBody>
      </p:sp>
      <p:sp>
        <p:nvSpPr>
          <p:cNvPr id="6" name="Text 3"/>
          <p:cNvSpPr/>
          <p:nvPr/>
        </p:nvSpPr>
        <p:spPr>
          <a:xfrm>
            <a:off x="833199" y="2324747"/>
            <a:ext cx="11379465" cy="1379348"/>
          </a:xfrm>
          <a:prstGeom prst="rect">
            <a:avLst/>
          </a:prstGeom>
          <a:noFill/>
          <a:ln/>
        </p:spPr>
        <p:txBody>
          <a:bodyPr wrap="square" rtlCol="0" anchor="t"/>
          <a:lstStyle/>
          <a:p>
            <a:pPr>
              <a:lnSpc>
                <a:spcPts val="2799"/>
              </a:lnSpc>
              <a:buFont typeface="Wingdings" pitchFamily="2" charset="2"/>
              <a:buChar char="v"/>
            </a:pPr>
            <a:r>
              <a:rPr lang="en-US" dirty="0">
                <a:solidFill>
                  <a:srgbClr val="000000"/>
                </a:solidFill>
                <a:latin typeface="Source Sans Pro"/>
                <a:ea typeface="Source Sans Pro"/>
              </a:rPr>
              <a:t> So, now after creating the above 22 features, the dataset looks like the below</a:t>
            </a:r>
            <a:r>
              <a:rPr lang="en-US" sz="1600" dirty="0">
                <a:solidFill>
                  <a:srgbClr val="000000"/>
                </a:solidFill>
                <a:latin typeface="-apple-system"/>
              </a:rPr>
              <a:t>.</a:t>
            </a:r>
            <a:r>
              <a:rPr lang="en-US" sz="1750" dirty="0">
                <a:solidFill>
                  <a:srgbClr val="3A3630"/>
                </a:solidFill>
                <a:latin typeface="Source Sans Pro" pitchFamily="34" charset="0"/>
                <a:ea typeface="Source Sans Pro" pitchFamily="34" charset="-122"/>
                <a:cs typeface="Source Sans Pro" pitchFamily="34" charset="-120"/>
              </a:rPr>
              <a:t>.</a:t>
            </a:r>
            <a:endParaRPr lang="en-US" sz="1750" dirty="0"/>
          </a:p>
        </p:txBody>
      </p:sp>
      <p:pic>
        <p:nvPicPr>
          <p:cNvPr id="2050" name="Picture 2" descr="https://wisdomml.in/wp-content/uploads/2022/07/dataset3.png"/>
          <p:cNvPicPr>
            <a:picLocks noChangeAspect="1" noChangeArrowheads="1"/>
          </p:cNvPicPr>
          <p:nvPr/>
        </p:nvPicPr>
        <p:blipFill>
          <a:blip r:embed="rId3"/>
          <a:srcRect/>
          <a:stretch>
            <a:fillRect/>
          </a:stretch>
        </p:blipFill>
        <p:spPr bwMode="auto">
          <a:xfrm>
            <a:off x="1038385" y="2820691"/>
            <a:ext cx="12429641" cy="3099661"/>
          </a:xfrm>
          <a:prstGeom prst="rect">
            <a:avLst/>
          </a:prstGeom>
          <a:noFill/>
        </p:spPr>
      </p:pic>
      <p:sp>
        <p:nvSpPr>
          <p:cNvPr id="9" name="TextBox 8"/>
          <p:cNvSpPr txBox="1"/>
          <p:nvPr/>
        </p:nvSpPr>
        <p:spPr>
          <a:xfrm>
            <a:off x="1038385" y="6318053"/>
            <a:ext cx="11468747" cy="369332"/>
          </a:xfrm>
          <a:prstGeom prst="rect">
            <a:avLst/>
          </a:prstGeom>
          <a:noFill/>
        </p:spPr>
        <p:txBody>
          <a:bodyPr wrap="square" rtlCol="0">
            <a:spAutoFit/>
          </a:bodyPr>
          <a:lstStyle/>
          <a:p>
            <a:pPr>
              <a:buFont typeface="Wingdings" pitchFamily="2" charset="2"/>
              <a:buChar char="v"/>
            </a:pPr>
            <a:r>
              <a:rPr lang="en-US" dirty="0">
                <a:latin typeface="Source Sans Pro"/>
                <a:ea typeface="Source Sans Pro"/>
              </a:rPr>
              <a:t> Now, in the next step, we drop the irrelevant columns i.e., </a:t>
            </a:r>
            <a:r>
              <a:rPr lang="en-US" b="1" dirty="0" err="1">
                <a:latin typeface="Source Sans Pro"/>
                <a:ea typeface="Source Sans Pro"/>
              </a:rPr>
              <a:t>URL</a:t>
            </a:r>
            <a:r>
              <a:rPr lang="en-US" dirty="0" err="1">
                <a:latin typeface="Source Sans Pro"/>
                <a:ea typeface="Source Sans Pro"/>
              </a:rPr>
              <a:t>,</a:t>
            </a:r>
            <a:r>
              <a:rPr lang="en-US" b="1" dirty="0" err="1">
                <a:latin typeface="Source Sans Pro"/>
                <a:ea typeface="Source Sans Pro"/>
              </a:rPr>
              <a:t>google_index</a:t>
            </a:r>
            <a:r>
              <a:rPr lang="en-US" b="1" dirty="0">
                <a:latin typeface="Source Sans Pro"/>
                <a:ea typeface="Source Sans Pro"/>
              </a:rPr>
              <a:t>,</a:t>
            </a:r>
            <a:r>
              <a:rPr lang="en-US" dirty="0">
                <a:latin typeface="Source Sans Pro"/>
                <a:ea typeface="Source Sans Pro"/>
              </a:rPr>
              <a:t> and </a:t>
            </a:r>
            <a:r>
              <a:rPr lang="en-US" b="1" dirty="0" err="1">
                <a:latin typeface="Source Sans Pro"/>
                <a:ea typeface="Source Sans Pro"/>
              </a:rPr>
              <a:t>tld</a:t>
            </a:r>
            <a:r>
              <a:rPr lang="en-US" dirty="0">
                <a:latin typeface="Source Sans Pro"/>
                <a:ea typeface="Source Sans Pro"/>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dirty="0"/>
          </a:p>
        </p:txBody>
      </p:sp>
      <p:sp>
        <p:nvSpPr>
          <p:cNvPr id="5" name="Text 2"/>
          <p:cNvSpPr/>
          <p:nvPr/>
        </p:nvSpPr>
        <p:spPr>
          <a:xfrm>
            <a:off x="833199" y="697424"/>
            <a:ext cx="11673933" cy="945396"/>
          </a:xfrm>
          <a:prstGeom prst="rect">
            <a:avLst/>
          </a:prstGeom>
          <a:noFill/>
          <a:ln/>
        </p:spPr>
        <p:txBody>
          <a:bodyPr wrap="square" rtlCol="0" anchor="t"/>
          <a:lstStyle/>
          <a:p>
            <a:pPr algn="ctr">
              <a:lnSpc>
                <a:spcPts val="5468"/>
              </a:lnSpc>
            </a:pPr>
            <a:r>
              <a:rPr lang="en-US" sz="4400" b="1" dirty="0">
                <a:latin typeface="Lora"/>
              </a:rPr>
              <a:t>Training &amp; Test Split</a:t>
            </a:r>
          </a:p>
          <a:p>
            <a:pPr marL="0" indent="0" algn="ctr">
              <a:lnSpc>
                <a:spcPts val="5468"/>
              </a:lnSpc>
              <a:buNone/>
            </a:pPr>
            <a:endParaRPr lang="en-US" sz="4374" b="1" dirty="0"/>
          </a:p>
        </p:txBody>
      </p:sp>
      <p:sp>
        <p:nvSpPr>
          <p:cNvPr id="6" name="Text 3"/>
          <p:cNvSpPr/>
          <p:nvPr/>
        </p:nvSpPr>
        <p:spPr>
          <a:xfrm>
            <a:off x="833199" y="2076773"/>
            <a:ext cx="12836306" cy="4091552"/>
          </a:xfrm>
          <a:prstGeom prst="rect">
            <a:avLst/>
          </a:prstGeom>
          <a:noFill/>
          <a:ln/>
        </p:spPr>
        <p:txBody>
          <a:bodyPr wrap="square" rtlCol="0" anchor="t"/>
          <a:lstStyle/>
          <a:p>
            <a:pPr>
              <a:buFont typeface="Wingdings" pitchFamily="2" charset="2"/>
              <a:buChar char="Ø"/>
            </a:pPr>
            <a:r>
              <a:rPr lang="en-US" sz="2800" dirty="0">
                <a:solidFill>
                  <a:srgbClr val="000000"/>
                </a:solidFill>
                <a:latin typeface="Segoe UI Emoji" pitchFamily="34" charset="0"/>
                <a:ea typeface="Segoe UI Emoji" pitchFamily="34" charset="0"/>
              </a:rPr>
              <a:t>  </a:t>
            </a:r>
            <a:r>
              <a:rPr lang="en-US" sz="2400" dirty="0">
                <a:latin typeface="Segoe UI Emoji" pitchFamily="34" charset="0"/>
                <a:ea typeface="Segoe UI Emoji" pitchFamily="34" charset="0"/>
              </a:rPr>
              <a:t>The next step is to split the dataset into train and test sets. We have split the dataset into </a:t>
            </a:r>
            <a:r>
              <a:rPr lang="en-US" sz="2400" b="1" dirty="0">
                <a:latin typeface="Segoe UI Emoji" pitchFamily="34" charset="0"/>
                <a:ea typeface="Segoe UI Emoji" pitchFamily="34" charset="0"/>
              </a:rPr>
              <a:t>80:20</a:t>
            </a:r>
            <a:r>
              <a:rPr lang="en-US" sz="2400" dirty="0">
                <a:latin typeface="Segoe UI Emoji" pitchFamily="34" charset="0"/>
                <a:ea typeface="Segoe UI Emoji" pitchFamily="34" charset="0"/>
              </a:rPr>
              <a:t> ratio i.e., 80% of the data was used to train the machine learning models, and the rest 20% was used to test the model.</a:t>
            </a:r>
          </a:p>
          <a:p>
            <a:pPr>
              <a:buFont typeface="Wingdings" pitchFamily="2" charset="2"/>
              <a:buChar char="Ø"/>
            </a:pPr>
            <a:r>
              <a:rPr lang="en-US" sz="2400" dirty="0">
                <a:latin typeface="Segoe UI Emoji" pitchFamily="34" charset="0"/>
                <a:ea typeface="Segoe UI Emoji" pitchFamily="34" charset="0"/>
              </a:rPr>
              <a:t>  As we know we have an imbalanced dataset. The reason for this is around </a:t>
            </a:r>
            <a:r>
              <a:rPr lang="en-US" sz="2400" b="1" dirty="0">
                <a:latin typeface="Segoe UI Emoji" pitchFamily="34" charset="0"/>
                <a:ea typeface="Segoe UI Emoji" pitchFamily="34" charset="0"/>
              </a:rPr>
              <a:t>66%</a:t>
            </a:r>
            <a:r>
              <a:rPr lang="en-US" sz="2400" dirty="0">
                <a:latin typeface="Segoe UI Emoji" pitchFamily="34" charset="0"/>
                <a:ea typeface="Segoe UI Emoji" pitchFamily="34" charset="0"/>
              </a:rPr>
              <a:t> of the data has benign URLs, </a:t>
            </a:r>
            <a:r>
              <a:rPr lang="en-US" sz="2400" b="1" dirty="0">
                <a:latin typeface="Segoe UI Emoji" pitchFamily="34" charset="0"/>
                <a:ea typeface="Segoe UI Emoji" pitchFamily="34" charset="0"/>
              </a:rPr>
              <a:t>5%</a:t>
            </a:r>
            <a:r>
              <a:rPr lang="en-US" sz="2400" dirty="0">
                <a:latin typeface="Segoe UI Emoji" pitchFamily="34" charset="0"/>
                <a:ea typeface="Segoe UI Emoji" pitchFamily="34" charset="0"/>
              </a:rPr>
              <a:t> malware, </a:t>
            </a:r>
            <a:r>
              <a:rPr lang="en-US" sz="2400" b="1" dirty="0">
                <a:latin typeface="Segoe UI Emoji" pitchFamily="34" charset="0"/>
                <a:ea typeface="Segoe UI Emoji" pitchFamily="34" charset="0"/>
              </a:rPr>
              <a:t>14% </a:t>
            </a:r>
            <a:r>
              <a:rPr lang="en-US" sz="2400" dirty="0">
                <a:latin typeface="Segoe UI Emoji" pitchFamily="34" charset="0"/>
                <a:ea typeface="Segoe UI Emoji" pitchFamily="34" charset="0"/>
              </a:rPr>
              <a:t>phishing, and 15% defacement URLs. So after randomly splitting the dataset into train and test, it may happen that the distribution of different categories got disturbed which will highly affect the performance of the machine learning model. </a:t>
            </a:r>
          </a:p>
          <a:p>
            <a:pPr>
              <a:lnSpc>
                <a:spcPts val="2799"/>
              </a:lnSpc>
            </a:pPr>
            <a:endParaRPr lang="en-US" sz="1750" dirty="0"/>
          </a:p>
        </p:txBody>
      </p:sp>
      <p:pic>
        <p:nvPicPr>
          <p:cNvPr id="35842" name="Picture 2" descr="train-test split"/>
          <p:cNvPicPr>
            <a:picLocks noChangeAspect="1" noChangeArrowheads="1"/>
          </p:cNvPicPr>
          <p:nvPr/>
        </p:nvPicPr>
        <p:blipFill>
          <a:blip r:embed="rId3"/>
          <a:srcRect/>
          <a:stretch>
            <a:fillRect/>
          </a:stretch>
        </p:blipFill>
        <p:spPr bwMode="auto">
          <a:xfrm>
            <a:off x="1439082" y="5501898"/>
            <a:ext cx="11068050" cy="234759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txBody>
          <a:bodyPr/>
          <a:lstStyle/>
          <a:p>
            <a:endParaRPr lang="en-US"/>
          </a:p>
        </p:txBody>
      </p:sp>
      <p:sp>
        <p:nvSpPr>
          <p:cNvPr id="3" name="Shape 1"/>
          <p:cNvSpPr/>
          <p:nvPr/>
        </p:nvSpPr>
        <p:spPr>
          <a:xfrm>
            <a:off x="0" y="0"/>
            <a:ext cx="14630400" cy="8229600"/>
          </a:xfrm>
          <a:prstGeom prst="rect">
            <a:avLst/>
          </a:prstGeom>
          <a:solidFill>
            <a:srgbClr val="FEF5E7"/>
          </a:solidFill>
          <a:ln/>
        </p:spPr>
        <p:txBody>
          <a:bodyPr/>
          <a:lstStyle/>
          <a:p>
            <a:endParaRPr lang="en-US"/>
          </a:p>
        </p:txBody>
      </p:sp>
      <p:sp>
        <p:nvSpPr>
          <p:cNvPr id="4" name="Text 2"/>
          <p:cNvSpPr/>
          <p:nvPr/>
        </p:nvSpPr>
        <p:spPr>
          <a:xfrm>
            <a:off x="2348389" y="993229"/>
            <a:ext cx="9933503" cy="1828799"/>
          </a:xfrm>
          <a:prstGeom prst="rect">
            <a:avLst/>
          </a:prstGeom>
          <a:noFill/>
          <a:ln/>
        </p:spPr>
        <p:txBody>
          <a:bodyPr wrap="square" rtlCol="0" anchor="t"/>
          <a:lstStyle/>
          <a:p>
            <a:pPr marL="0" indent="0" algn="ctr">
              <a:lnSpc>
                <a:spcPts val="5468"/>
              </a:lnSpc>
              <a:buNone/>
            </a:pPr>
            <a:r>
              <a:rPr lang="en-US" sz="4374" b="1" dirty="0">
                <a:solidFill>
                  <a:srgbClr val="38512F"/>
                </a:solidFill>
                <a:latin typeface="Lora" pitchFamily="34" charset="0"/>
                <a:ea typeface="Lora" pitchFamily="34" charset="-122"/>
                <a:cs typeface="Lora" pitchFamily="34" charset="-120"/>
              </a:rPr>
              <a:t>Machine learning models used for classification</a:t>
            </a:r>
            <a:endParaRPr lang="en-US" sz="4374" b="1" dirty="0"/>
          </a:p>
        </p:txBody>
      </p:sp>
      <p:pic>
        <p:nvPicPr>
          <p:cNvPr id="5" name="Image 0" descr="preencoded.png"/>
          <p:cNvPicPr>
            <a:picLocks noChangeAspect="1"/>
          </p:cNvPicPr>
          <p:nvPr/>
        </p:nvPicPr>
        <p:blipFill>
          <a:blip r:embed="rId3"/>
          <a:stretch>
            <a:fillRect/>
          </a:stretch>
        </p:blipFill>
        <p:spPr>
          <a:xfrm>
            <a:off x="2348389" y="3573423"/>
            <a:ext cx="444341" cy="444341"/>
          </a:xfrm>
          <a:prstGeom prst="rect">
            <a:avLst/>
          </a:prstGeom>
        </p:spPr>
      </p:pic>
      <p:sp>
        <p:nvSpPr>
          <p:cNvPr id="6" name="Text 3"/>
          <p:cNvSpPr/>
          <p:nvPr/>
        </p:nvSpPr>
        <p:spPr>
          <a:xfrm>
            <a:off x="2348389" y="4239935"/>
            <a:ext cx="2233374" cy="347186"/>
          </a:xfrm>
          <a:prstGeom prst="rect">
            <a:avLst/>
          </a:prstGeom>
          <a:noFill/>
          <a:ln/>
        </p:spPr>
        <p:txBody>
          <a:bodyPr wrap="none" rtlCol="0" anchor="t"/>
          <a:lstStyle/>
          <a:p>
            <a:pPr>
              <a:lnSpc>
                <a:spcPts val="2734"/>
              </a:lnSpc>
            </a:pPr>
            <a:r>
              <a:rPr lang="en-US" sz="2400" dirty="0">
                <a:solidFill>
                  <a:schemeClr val="accent6">
                    <a:lumMod val="75000"/>
                  </a:schemeClr>
                </a:solidFill>
              </a:rPr>
              <a:t> </a:t>
            </a:r>
            <a:r>
              <a:rPr lang="en-US" sz="2400" dirty="0">
                <a:solidFill>
                  <a:schemeClr val="accent6">
                    <a:lumMod val="50000"/>
                  </a:schemeClr>
                </a:solidFill>
                <a:latin typeface="Source Sans Pro"/>
                <a:ea typeface="Source Sans Pro"/>
              </a:rPr>
              <a:t>Light GBM</a:t>
            </a:r>
            <a:endParaRPr lang="en-US" sz="2187" dirty="0">
              <a:solidFill>
                <a:schemeClr val="accent6">
                  <a:lumMod val="75000"/>
                </a:schemeClr>
              </a:solidFill>
            </a:endParaRPr>
          </a:p>
        </p:txBody>
      </p:sp>
      <p:sp>
        <p:nvSpPr>
          <p:cNvPr id="7" name="Text 4"/>
          <p:cNvSpPr/>
          <p:nvPr/>
        </p:nvSpPr>
        <p:spPr>
          <a:xfrm>
            <a:off x="2348389" y="4720352"/>
            <a:ext cx="2233374" cy="1066205"/>
          </a:xfrm>
          <a:prstGeom prst="rect">
            <a:avLst/>
          </a:prstGeom>
          <a:noFill/>
          <a:ln/>
        </p:spPr>
        <p:txBody>
          <a:bodyPr wrap="square" rtlCol="0" anchor="t"/>
          <a:lstStyle/>
          <a:p>
            <a:pPr>
              <a:lnSpc>
                <a:spcPts val="2799"/>
              </a:lnSpc>
            </a:pPr>
            <a:r>
              <a:rPr lang="en-US" sz="1700" dirty="0">
                <a:latin typeface="Segoe UI Emoji" pitchFamily="34" charset="0"/>
                <a:ea typeface="Segoe UI Emoji" pitchFamily="34" charset="0"/>
              </a:rPr>
              <a:t>Light  GBM  Is a gradient boosting framework that uses tree based learning algorithms</a:t>
            </a:r>
          </a:p>
        </p:txBody>
      </p:sp>
      <p:pic>
        <p:nvPicPr>
          <p:cNvPr id="8" name="Image 1" descr="preencoded.png"/>
          <p:cNvPicPr>
            <a:picLocks noChangeAspect="1"/>
          </p:cNvPicPr>
          <p:nvPr/>
        </p:nvPicPr>
        <p:blipFill>
          <a:blip r:embed="rId4"/>
          <a:stretch>
            <a:fillRect/>
          </a:stretch>
        </p:blipFill>
        <p:spPr>
          <a:xfrm>
            <a:off x="4915019" y="3573423"/>
            <a:ext cx="444341" cy="444341"/>
          </a:xfrm>
          <a:prstGeom prst="rect">
            <a:avLst/>
          </a:prstGeom>
        </p:spPr>
      </p:pic>
      <p:sp>
        <p:nvSpPr>
          <p:cNvPr id="9" name="Text 5"/>
          <p:cNvSpPr/>
          <p:nvPr/>
        </p:nvSpPr>
        <p:spPr>
          <a:xfrm>
            <a:off x="4915019" y="4239935"/>
            <a:ext cx="2233493" cy="347186"/>
          </a:xfrm>
          <a:prstGeom prst="rect">
            <a:avLst/>
          </a:prstGeom>
          <a:noFill/>
          <a:ln/>
        </p:spPr>
        <p:txBody>
          <a:bodyPr wrap="none" rtlCol="0" anchor="t"/>
          <a:lstStyle/>
          <a:p>
            <a:pPr>
              <a:lnSpc>
                <a:spcPts val="2734"/>
              </a:lnSpc>
            </a:pPr>
            <a:r>
              <a:rPr lang="en-US" sz="2400" dirty="0">
                <a:solidFill>
                  <a:schemeClr val="accent6">
                    <a:lumMod val="50000"/>
                  </a:schemeClr>
                </a:solidFill>
                <a:latin typeface="Source Sans Pro"/>
                <a:ea typeface="Source Sans Pro"/>
              </a:rPr>
              <a:t>XG Boost </a:t>
            </a:r>
            <a:endParaRPr lang="en-US" sz="2187" dirty="0">
              <a:solidFill>
                <a:schemeClr val="accent6">
                  <a:lumMod val="50000"/>
                </a:schemeClr>
              </a:solidFill>
              <a:latin typeface="Source Sans Pro"/>
              <a:ea typeface="Source Sans Pro"/>
            </a:endParaRPr>
          </a:p>
        </p:txBody>
      </p:sp>
      <p:sp>
        <p:nvSpPr>
          <p:cNvPr id="10" name="Text 6"/>
          <p:cNvSpPr/>
          <p:nvPr/>
        </p:nvSpPr>
        <p:spPr>
          <a:xfrm>
            <a:off x="4915019" y="4720352"/>
            <a:ext cx="2233493" cy="1421606"/>
          </a:xfrm>
          <a:prstGeom prst="rect">
            <a:avLst/>
          </a:prstGeom>
          <a:noFill/>
          <a:ln/>
        </p:spPr>
        <p:txBody>
          <a:bodyPr wrap="square" rtlCol="0" anchor="t"/>
          <a:lstStyle/>
          <a:p>
            <a:pPr>
              <a:lnSpc>
                <a:spcPts val="2799"/>
              </a:lnSpc>
            </a:pPr>
            <a:r>
              <a:rPr lang="en-US" sz="1700" dirty="0">
                <a:solidFill>
                  <a:srgbClr val="3A3630"/>
                </a:solidFill>
                <a:latin typeface="Segoe UI Emoji" pitchFamily="34" charset="0"/>
                <a:ea typeface="Segoe UI Emoji" pitchFamily="34" charset="0"/>
                <a:cs typeface="Source Sans Pro" pitchFamily="34" charset="-120"/>
              </a:rPr>
              <a:t>It </a:t>
            </a:r>
            <a:r>
              <a:rPr lang="en-US" sz="1700" dirty="0">
                <a:latin typeface="Segoe UI Emoji" pitchFamily="34" charset="0"/>
                <a:ea typeface="Segoe UI Emoji" pitchFamily="34" charset="0"/>
              </a:rPr>
              <a:t> is a gradient boosting framework that uses tree based learning algorithms</a:t>
            </a:r>
          </a:p>
        </p:txBody>
      </p:sp>
      <p:pic>
        <p:nvPicPr>
          <p:cNvPr id="11" name="Image 2" descr="preencoded.png"/>
          <p:cNvPicPr>
            <a:picLocks noChangeAspect="1"/>
          </p:cNvPicPr>
          <p:nvPr/>
        </p:nvPicPr>
        <p:blipFill>
          <a:blip r:embed="rId5"/>
          <a:stretch>
            <a:fillRect/>
          </a:stretch>
        </p:blipFill>
        <p:spPr>
          <a:xfrm>
            <a:off x="7481768" y="3573423"/>
            <a:ext cx="444341" cy="444341"/>
          </a:xfrm>
          <a:prstGeom prst="rect">
            <a:avLst/>
          </a:prstGeom>
        </p:spPr>
      </p:pic>
      <p:sp>
        <p:nvSpPr>
          <p:cNvPr id="12" name="Text 7"/>
          <p:cNvSpPr/>
          <p:nvPr/>
        </p:nvSpPr>
        <p:spPr>
          <a:xfrm>
            <a:off x="7481768" y="4239936"/>
            <a:ext cx="3382544" cy="694372"/>
          </a:xfrm>
          <a:prstGeom prst="rect">
            <a:avLst/>
          </a:prstGeom>
          <a:noFill/>
          <a:ln/>
        </p:spPr>
        <p:txBody>
          <a:bodyPr wrap="square" rtlCol="0" anchor="t"/>
          <a:lstStyle/>
          <a:p>
            <a:pPr>
              <a:lnSpc>
                <a:spcPts val="2734"/>
              </a:lnSpc>
            </a:pPr>
            <a:r>
              <a:rPr lang="en-US" sz="2400" dirty="0">
                <a:solidFill>
                  <a:srgbClr val="2E471D"/>
                </a:solidFill>
                <a:latin typeface="Source Sans Pro"/>
                <a:ea typeface="Source Sans Pro"/>
              </a:rPr>
              <a:t>Random Forest</a:t>
            </a:r>
            <a:endParaRPr lang="en-US" sz="2187" dirty="0">
              <a:solidFill>
                <a:srgbClr val="2E471D"/>
              </a:solidFill>
              <a:latin typeface="Source Sans Pro"/>
              <a:ea typeface="Source Sans Pro"/>
            </a:endParaRPr>
          </a:p>
        </p:txBody>
      </p:sp>
      <p:sp>
        <p:nvSpPr>
          <p:cNvPr id="13" name="Text 8"/>
          <p:cNvSpPr/>
          <p:nvPr/>
        </p:nvSpPr>
        <p:spPr>
          <a:xfrm>
            <a:off x="7481768" y="4720352"/>
            <a:ext cx="2233374" cy="1421606"/>
          </a:xfrm>
          <a:prstGeom prst="rect">
            <a:avLst/>
          </a:prstGeom>
          <a:noFill/>
          <a:ln/>
        </p:spPr>
        <p:txBody>
          <a:bodyPr wrap="square" rtlCol="0" anchor="t"/>
          <a:lstStyle/>
          <a:p>
            <a:pPr>
              <a:lnSpc>
                <a:spcPts val="2799"/>
              </a:lnSpc>
            </a:pPr>
            <a:r>
              <a:rPr lang="en-US" sz="1700" dirty="0">
                <a:latin typeface="Segoe UI Emoji" pitchFamily="34" charset="0"/>
                <a:ea typeface="Segoe UI Emoji" pitchFamily="34" charset="0"/>
              </a:rPr>
              <a:t>It s a popular ensemble learning algorithm used for both classification and regression tasks in machine learning</a:t>
            </a:r>
          </a:p>
        </p:txBody>
      </p:sp>
      <p:pic>
        <p:nvPicPr>
          <p:cNvPr id="14" name="Image 3" descr="preencoded.png"/>
          <p:cNvPicPr>
            <a:picLocks noChangeAspect="1"/>
          </p:cNvPicPr>
          <p:nvPr/>
        </p:nvPicPr>
        <p:blipFill>
          <a:blip r:embed="rId6"/>
          <a:stretch>
            <a:fillRect/>
          </a:stretch>
        </p:blipFill>
        <p:spPr>
          <a:xfrm>
            <a:off x="10419971" y="3573423"/>
            <a:ext cx="444341" cy="444341"/>
          </a:xfrm>
          <a:prstGeom prst="rect">
            <a:avLst/>
          </a:prstGeom>
        </p:spPr>
      </p:pic>
      <p:sp>
        <p:nvSpPr>
          <p:cNvPr id="15" name="Text 9"/>
          <p:cNvSpPr/>
          <p:nvPr/>
        </p:nvSpPr>
        <p:spPr>
          <a:xfrm>
            <a:off x="10419971" y="4239936"/>
            <a:ext cx="2233493" cy="694373"/>
          </a:xfrm>
          <a:prstGeom prst="rect">
            <a:avLst/>
          </a:prstGeom>
          <a:noFill/>
          <a:ln/>
        </p:spPr>
        <p:txBody>
          <a:bodyPr wrap="square" rtlCol="0" anchor="t"/>
          <a:lstStyle/>
          <a:p>
            <a:pPr marL="0" indent="0" algn="l">
              <a:lnSpc>
                <a:spcPts val="2734"/>
              </a:lnSpc>
              <a:buNone/>
            </a:pPr>
            <a:r>
              <a:rPr lang="en-US" sz="2187" dirty="0">
                <a:solidFill>
                  <a:srgbClr val="38512F"/>
                </a:solidFill>
                <a:latin typeface="Lora" pitchFamily="34" charset="0"/>
                <a:ea typeface="Lora" pitchFamily="34" charset="-122"/>
                <a:cs typeface="Lora" pitchFamily="34" charset="-120"/>
              </a:rPr>
              <a:t>Ensemble Learning</a:t>
            </a:r>
            <a:endParaRPr lang="en-US" sz="2187" dirty="0"/>
          </a:p>
        </p:txBody>
      </p:sp>
      <p:sp>
        <p:nvSpPr>
          <p:cNvPr id="16" name="Text 10"/>
          <p:cNvSpPr/>
          <p:nvPr/>
        </p:nvSpPr>
        <p:spPr>
          <a:xfrm>
            <a:off x="10419971" y="5075754"/>
            <a:ext cx="2233493" cy="1421606"/>
          </a:xfrm>
          <a:prstGeom prst="rect">
            <a:avLst/>
          </a:prstGeom>
          <a:noFill/>
          <a:ln/>
        </p:spPr>
        <p:txBody>
          <a:bodyPr wrap="square" rtlCol="0" anchor="t"/>
          <a:lstStyle/>
          <a:p>
            <a:pPr marL="0" indent="0" algn="l">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Combines multiple models to improve accuracy and robustness.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889</Words>
  <Application>Microsoft Office PowerPoint</Application>
  <PresentationFormat>Custom</PresentationFormat>
  <Paragraphs>121</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akhila cu</cp:lastModifiedBy>
  <cp:revision>30</cp:revision>
  <dcterms:created xsi:type="dcterms:W3CDTF">2024-03-18T09:53:20Z</dcterms:created>
  <dcterms:modified xsi:type="dcterms:W3CDTF">2024-03-20T04:05:15Z</dcterms:modified>
</cp:coreProperties>
</file>