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s" initials="vs" lastIdx="1" clrIdx="0">
    <p:extLst>
      <p:ext uri="{19B8F6BF-5375-455C-9EA6-DF929625EA0E}">
        <p15:presenceInfo xmlns:p15="http://schemas.microsoft.com/office/powerpoint/2012/main" userId="b731464cdee61b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3" d="100"/>
          <a:sy n="53" d="100"/>
        </p:scale>
        <p:origin x="1838" y="7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s" userId="b731464cdee61b60" providerId="LiveId" clId="{3711249E-1A1E-4276-A444-C3DE25A687DB}"/>
    <pc:docChg chg="modSld">
      <pc:chgData name="vishnu s" userId="b731464cdee61b60" providerId="LiveId" clId="{3711249E-1A1E-4276-A444-C3DE25A687DB}" dt="2023-11-15T11:23:58.886" v="14"/>
      <pc:docMkLst>
        <pc:docMk/>
      </pc:docMkLst>
      <pc:sldChg chg="modAnim">
        <pc:chgData name="vishnu s" userId="b731464cdee61b60" providerId="LiveId" clId="{3711249E-1A1E-4276-A444-C3DE25A687DB}" dt="2023-11-15T11:23:26.108" v="12"/>
        <pc:sldMkLst>
          <pc:docMk/>
          <pc:sldMk cId="2689089790" sldId="258"/>
        </pc:sldMkLst>
      </pc:sldChg>
      <pc:sldChg chg="modAnim">
        <pc:chgData name="vishnu s" userId="b731464cdee61b60" providerId="LiveId" clId="{3711249E-1A1E-4276-A444-C3DE25A687DB}" dt="2023-11-15T11:22:40.358" v="2"/>
        <pc:sldMkLst>
          <pc:docMk/>
          <pc:sldMk cId="633738316" sldId="259"/>
        </pc:sldMkLst>
      </pc:sldChg>
      <pc:sldChg chg="modAnim">
        <pc:chgData name="vishnu s" userId="b731464cdee61b60" providerId="LiveId" clId="{3711249E-1A1E-4276-A444-C3DE25A687DB}" dt="2023-11-15T11:23:58.886" v="14"/>
        <pc:sldMkLst>
          <pc:docMk/>
          <pc:sldMk cId="351796506"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custT="1"/>
      <dgm:spPr/>
      <dgm:t>
        <a:bodyPr/>
        <a:lstStyle/>
        <a:p>
          <a:r>
            <a:rPr lang="en-US" sz="2400" dirty="0"/>
            <a:t>ABSTACT</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dirty="0"/>
            <a:t>01</a:t>
          </a:r>
        </a:p>
      </dgm:t>
    </dgm:pt>
    <dgm:pt modelId="{53742231-981F-480A-940F-203EC2F7423F}">
      <dgm:prSet/>
      <dgm:spPr/>
      <dgm:t>
        <a:bodyPr/>
        <a:lstStyle/>
        <a:p>
          <a:pPr>
            <a:defRPr cap="all"/>
          </a:pPr>
          <a:r>
            <a:rPr lang="en-US" dirty="0"/>
            <a:t>PURPOSE AND OVERVIEW OF TRADING</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custT="1"/>
      <dgm:spPr/>
      <dgm:t>
        <a:bodyPr/>
        <a:lstStyle/>
        <a:p>
          <a:pPr>
            <a:defRPr cap="all"/>
          </a:pPr>
          <a:r>
            <a:rPr lang="en-US" sz="2000" dirty="0"/>
            <a:t>MODULES</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C802F1B6-7906-405B-828A-4C93F689279A}">
      <dgm:prSet custT="1"/>
      <dgm:spPr/>
      <dgm:t>
        <a:bodyPr/>
        <a:lstStyle/>
        <a:p>
          <a:pPr>
            <a:defRPr cap="all"/>
          </a:pPr>
          <a:r>
            <a:rPr lang="en-US" sz="1600" dirty="0"/>
            <a:t>DATASET DESCRIPTION</a:t>
          </a:r>
        </a:p>
      </dgm:t>
    </dgm:pt>
    <dgm:pt modelId="{4021DD2F-3658-43E7-B41E-E5D77B403699}" type="parTrans" cxnId="{0488EACC-DA3F-47C2-B71C-58A8A377CAE9}">
      <dgm:prSet/>
      <dgm:spPr/>
      <dgm:t>
        <a:bodyPr/>
        <a:lstStyle/>
        <a:p>
          <a:endParaRPr lang="en-IN"/>
        </a:p>
      </dgm:t>
    </dgm:pt>
    <dgm:pt modelId="{EB42995F-435B-45DD-8F40-05E4D4721237}" type="sibTrans" cxnId="{0488EACC-DA3F-47C2-B71C-58A8A377CAE9}">
      <dgm:prSet phldrT="04" phldr="0"/>
      <dgm:spPr/>
      <dgm:t>
        <a:bodyPr/>
        <a:lstStyle/>
        <a:p>
          <a:r>
            <a:rPr lang="en-IN"/>
            <a:t>04</a:t>
          </a:r>
        </a:p>
      </dgm:t>
    </dgm:pt>
    <dgm:pt modelId="{F6EEC82E-6D8B-4FB7-B267-B6B3E8F562B5}">
      <dgm:prSet custT="1"/>
      <dgm:spPr/>
      <dgm:t>
        <a:bodyPr/>
        <a:lstStyle/>
        <a:p>
          <a:pPr>
            <a:defRPr cap="all"/>
          </a:pPr>
          <a:r>
            <a:rPr lang="en-US" sz="1600" dirty="0"/>
            <a:t>OUTPUT</a:t>
          </a:r>
        </a:p>
      </dgm:t>
    </dgm:pt>
    <dgm:pt modelId="{71E518E2-77E3-4D42-9A34-EBBECF73F9E2}" type="parTrans" cxnId="{AF8699B4-74B9-4C09-A127-0495B64D8B84}">
      <dgm:prSet/>
      <dgm:spPr/>
      <dgm:t>
        <a:bodyPr/>
        <a:lstStyle/>
        <a:p>
          <a:endParaRPr lang="en-IN"/>
        </a:p>
      </dgm:t>
    </dgm:pt>
    <dgm:pt modelId="{17B70B2D-D6A2-4AD5-A07F-655AF50A9221}" type="sibTrans" cxnId="{AF8699B4-74B9-4C09-A127-0495B64D8B84}">
      <dgm:prSet phldrT="05" phldr="0"/>
      <dgm:spPr/>
      <dgm:t>
        <a:bodyPr/>
        <a:lstStyle/>
        <a:p>
          <a:r>
            <a:rPr lang="en-IN"/>
            <a:t>05</a:t>
          </a:r>
        </a:p>
      </dgm:t>
    </dgm:pt>
    <dgm:pt modelId="{EAA37BDC-BCAA-4051-9C70-F67E00DA99F7}">
      <dgm:prSet custT="1"/>
      <dgm:spPr/>
      <dgm:t>
        <a:bodyPr/>
        <a:lstStyle/>
        <a:p>
          <a:pPr>
            <a:defRPr cap="all"/>
          </a:pPr>
          <a:r>
            <a:rPr lang="en-US" sz="1600" dirty="0"/>
            <a:t>CONCLUSION</a:t>
          </a:r>
        </a:p>
      </dgm:t>
    </dgm:pt>
    <dgm:pt modelId="{EF63DFEA-89BD-4797-91D2-D564C787EC35}" type="parTrans" cxnId="{BF67596D-4BB2-47A3-96D1-F293FEE398A2}">
      <dgm:prSet/>
      <dgm:spPr/>
      <dgm:t>
        <a:bodyPr/>
        <a:lstStyle/>
        <a:p>
          <a:endParaRPr lang="en-IN"/>
        </a:p>
      </dgm:t>
    </dgm:pt>
    <dgm:pt modelId="{3B63EBBD-FEAE-4893-A7DC-6BC46095880A}" type="sibTrans" cxnId="{BF67596D-4BB2-47A3-96D1-F293FEE398A2}">
      <dgm:prSet phldrT="06" phldr="0"/>
      <dgm:spPr/>
      <dgm:t>
        <a:bodyPr/>
        <a:lstStyle/>
        <a:p>
          <a:r>
            <a:rPr lang="en-IN"/>
            <a:t>06</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6" custScaleY="168143" custLinFactNeighborX="-50"/>
      <dgm:spPr/>
    </dgm:pt>
    <dgm:pt modelId="{BBA91679-4684-4A04-8AEB-03038C78A75C}" type="pres">
      <dgm:prSet presAssocID="{9C64CC83-643C-4E12-8F97-BC19DC031190}" presName="sibTransNodeRect" presStyleLbl="alignNode1" presStyleIdx="0" presStyleCnt="6">
        <dgm:presLayoutVars>
          <dgm:chMax val="0"/>
          <dgm:bulletEnabled val="1"/>
        </dgm:presLayoutVars>
      </dgm:prSet>
      <dgm:spPr/>
    </dgm:pt>
    <dgm:pt modelId="{5F398AEE-BC0F-4F30-99FA-92D67A176C2D}" type="pres">
      <dgm:prSet presAssocID="{DC13AB6D-DEA2-4CBB-AC69-1EF1A6AD1512}" presName="nodeRect" presStyleLbl="alignNode1" presStyleIdx="0" presStyleCnt="6">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6" custScaleY="143417"/>
      <dgm:spPr/>
    </dgm:pt>
    <dgm:pt modelId="{975C752B-C37A-4BA6-A3AE-2202A141404A}" type="pres">
      <dgm:prSet presAssocID="{EF449C32-A7AE-4099-9E9B-9E2F736A89CE}" presName="sibTransNodeRect" presStyleLbl="alignNode1" presStyleIdx="1" presStyleCnt="6">
        <dgm:presLayoutVars>
          <dgm:chMax val="0"/>
          <dgm:bulletEnabled val="1"/>
        </dgm:presLayoutVars>
      </dgm:prSet>
      <dgm:spPr/>
    </dgm:pt>
    <dgm:pt modelId="{C5BDCA19-B754-421E-A6CC-628F80FC74CB}" type="pres">
      <dgm:prSet presAssocID="{53742231-981F-480A-940F-203EC2F7423F}" presName="nodeRect" presStyleLbl="alignNode1" presStyleIdx="1" presStyleCnt="6">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6" custScaleY="160952"/>
      <dgm:spPr/>
    </dgm:pt>
    <dgm:pt modelId="{E20811D6-E5D4-4C9E-AABF-9E0E1902CA2C}" type="pres">
      <dgm:prSet presAssocID="{98E6DD7C-B953-4119-9F64-9914E467ECBF}" presName="sibTransNodeRect" presStyleLbl="alignNode1" presStyleIdx="2" presStyleCnt="6">
        <dgm:presLayoutVars>
          <dgm:chMax val="0"/>
          <dgm:bulletEnabled val="1"/>
        </dgm:presLayoutVars>
      </dgm:prSet>
      <dgm:spPr/>
    </dgm:pt>
    <dgm:pt modelId="{67D48337-9200-42EF-A956-8FC92E9B78D2}" type="pres">
      <dgm:prSet presAssocID="{9EF41CC5-EF3B-4A6D-8229-3F1333EADFB3}" presName="nodeRect" presStyleLbl="alignNode1" presStyleIdx="2" presStyleCnt="6">
        <dgm:presLayoutVars>
          <dgm:bulletEnabled val="1"/>
        </dgm:presLayoutVars>
      </dgm:prSet>
      <dgm:spPr/>
    </dgm:pt>
    <dgm:pt modelId="{7D144EE6-0BE2-4F2C-8500-3626031E5A06}" type="pres">
      <dgm:prSet presAssocID="{98E6DD7C-B953-4119-9F64-9914E467ECBF}" presName="sibTrans" presStyleCnt="0"/>
      <dgm:spPr/>
    </dgm:pt>
    <dgm:pt modelId="{A41E9A81-10C8-4380-AF31-F0143F0D1D59}" type="pres">
      <dgm:prSet presAssocID="{C802F1B6-7906-405B-828A-4C93F689279A}" presName="compositeNode" presStyleCnt="0">
        <dgm:presLayoutVars>
          <dgm:bulletEnabled val="1"/>
        </dgm:presLayoutVars>
      </dgm:prSet>
      <dgm:spPr/>
    </dgm:pt>
    <dgm:pt modelId="{304560DB-805E-4AE3-A778-67453D9ED4E0}" type="pres">
      <dgm:prSet presAssocID="{C802F1B6-7906-405B-828A-4C93F689279A}" presName="bgRect" presStyleLbl="alignNode1" presStyleIdx="3" presStyleCnt="6" custScaleY="149959"/>
      <dgm:spPr/>
    </dgm:pt>
    <dgm:pt modelId="{03F306C2-7FFC-436D-9652-62FC744A1217}" type="pres">
      <dgm:prSet presAssocID="{EB42995F-435B-45DD-8F40-05E4D4721237}" presName="sibTransNodeRect" presStyleLbl="alignNode1" presStyleIdx="3" presStyleCnt="6">
        <dgm:presLayoutVars>
          <dgm:chMax val="0"/>
          <dgm:bulletEnabled val="1"/>
        </dgm:presLayoutVars>
      </dgm:prSet>
      <dgm:spPr/>
    </dgm:pt>
    <dgm:pt modelId="{3809DCE0-F128-4256-913D-584E746D2F8A}" type="pres">
      <dgm:prSet presAssocID="{C802F1B6-7906-405B-828A-4C93F689279A}" presName="nodeRect" presStyleLbl="alignNode1" presStyleIdx="3" presStyleCnt="6">
        <dgm:presLayoutVars>
          <dgm:bulletEnabled val="1"/>
        </dgm:presLayoutVars>
      </dgm:prSet>
      <dgm:spPr/>
    </dgm:pt>
    <dgm:pt modelId="{E71161FA-C1DA-46E0-BCB7-839CFA0C816C}" type="pres">
      <dgm:prSet presAssocID="{EB42995F-435B-45DD-8F40-05E4D4721237}" presName="sibTrans" presStyleCnt="0"/>
      <dgm:spPr/>
    </dgm:pt>
    <dgm:pt modelId="{94C24472-6C72-4A31-8AAE-0CF1FCE8CF8A}" type="pres">
      <dgm:prSet presAssocID="{F6EEC82E-6D8B-4FB7-B267-B6B3E8F562B5}" presName="compositeNode" presStyleCnt="0">
        <dgm:presLayoutVars>
          <dgm:bulletEnabled val="1"/>
        </dgm:presLayoutVars>
      </dgm:prSet>
      <dgm:spPr/>
    </dgm:pt>
    <dgm:pt modelId="{680B625B-733B-4BF1-8229-FEEEC36AA054}" type="pres">
      <dgm:prSet presAssocID="{F6EEC82E-6D8B-4FB7-B267-B6B3E8F562B5}" presName="bgRect" presStyleLbl="alignNode1" presStyleIdx="4" presStyleCnt="6" custScaleY="128422"/>
      <dgm:spPr/>
    </dgm:pt>
    <dgm:pt modelId="{CDCE8A4A-3456-4825-BB81-2ECD0D3C3799}" type="pres">
      <dgm:prSet presAssocID="{17B70B2D-D6A2-4AD5-A07F-655AF50A9221}" presName="sibTransNodeRect" presStyleLbl="alignNode1" presStyleIdx="4" presStyleCnt="6">
        <dgm:presLayoutVars>
          <dgm:chMax val="0"/>
          <dgm:bulletEnabled val="1"/>
        </dgm:presLayoutVars>
      </dgm:prSet>
      <dgm:spPr/>
    </dgm:pt>
    <dgm:pt modelId="{1545BAE7-1B95-4DFB-8A82-04826555C4BC}" type="pres">
      <dgm:prSet presAssocID="{F6EEC82E-6D8B-4FB7-B267-B6B3E8F562B5}" presName="nodeRect" presStyleLbl="alignNode1" presStyleIdx="4" presStyleCnt="6">
        <dgm:presLayoutVars>
          <dgm:bulletEnabled val="1"/>
        </dgm:presLayoutVars>
      </dgm:prSet>
      <dgm:spPr/>
    </dgm:pt>
    <dgm:pt modelId="{A0BEFAED-AD26-450C-9D39-AA5627F7D4F1}" type="pres">
      <dgm:prSet presAssocID="{17B70B2D-D6A2-4AD5-A07F-655AF50A9221}" presName="sibTrans" presStyleCnt="0"/>
      <dgm:spPr/>
    </dgm:pt>
    <dgm:pt modelId="{A74332B3-535B-48C2-AB76-AE067CFD125C}" type="pres">
      <dgm:prSet presAssocID="{EAA37BDC-BCAA-4051-9C70-F67E00DA99F7}" presName="compositeNode" presStyleCnt="0">
        <dgm:presLayoutVars>
          <dgm:bulletEnabled val="1"/>
        </dgm:presLayoutVars>
      </dgm:prSet>
      <dgm:spPr/>
    </dgm:pt>
    <dgm:pt modelId="{1D143BE2-C59A-4FF2-87FD-609678D8453D}" type="pres">
      <dgm:prSet presAssocID="{EAA37BDC-BCAA-4051-9C70-F67E00DA99F7}" presName="bgRect" presStyleLbl="alignNode1" presStyleIdx="5" presStyleCnt="6" custScaleY="195301"/>
      <dgm:spPr/>
    </dgm:pt>
    <dgm:pt modelId="{1615A48F-C31D-45F2-B175-014A500CE091}" type="pres">
      <dgm:prSet presAssocID="{3B63EBBD-FEAE-4893-A7DC-6BC46095880A}" presName="sibTransNodeRect" presStyleLbl="alignNode1" presStyleIdx="5" presStyleCnt="6">
        <dgm:presLayoutVars>
          <dgm:chMax val="0"/>
          <dgm:bulletEnabled val="1"/>
        </dgm:presLayoutVars>
      </dgm:prSet>
      <dgm:spPr/>
    </dgm:pt>
    <dgm:pt modelId="{210BB377-9C4F-42A8-9F9B-0505A08C8897}" type="pres">
      <dgm:prSet presAssocID="{EAA37BDC-BCAA-4051-9C70-F67E00DA99F7}" presName="nodeRect" presStyleLbl="alignNode1" presStyleIdx="5" presStyleCnt="6">
        <dgm:presLayoutVars>
          <dgm:bulletEnabled val="1"/>
        </dgm:presLayoutVars>
      </dgm:prSet>
      <dgm:spPr/>
    </dgm:pt>
  </dgm:ptLst>
  <dgm:cxnLst>
    <dgm:cxn modelId="{C3827812-B5AC-4EDB-BD40-77405F9E6BC8}" type="presOf" srcId="{F6EEC82E-6D8B-4FB7-B267-B6B3E8F562B5}" destId="{680B625B-733B-4BF1-8229-FEEEC36AA054}" srcOrd="0" destOrd="0" presId="urn:microsoft.com/office/officeart/2016/7/layout/LinearBlockProcessNumbered"/>
    <dgm:cxn modelId="{17994E13-ABEA-4481-B4CE-2C2992E187C1}" type="presOf" srcId="{EAA37BDC-BCAA-4051-9C70-F67E00DA99F7}" destId="{1D143BE2-C59A-4FF2-87FD-609678D8453D}" srcOrd="0" destOrd="0" presId="urn:microsoft.com/office/officeart/2016/7/layout/LinearBlockProcessNumbered"/>
    <dgm:cxn modelId="{C0E21F23-A885-42BD-936F-6F3B9C9B8153}" type="presOf" srcId="{EAA37BDC-BCAA-4051-9C70-F67E00DA99F7}" destId="{210BB377-9C4F-42A8-9F9B-0505A08C8897}" srcOrd="1" destOrd="0" presId="urn:microsoft.com/office/officeart/2016/7/layout/LinearBlockProcessNumbered"/>
    <dgm:cxn modelId="{1D12F728-857B-4C46-B2D2-36D4816A4BB0}" type="presOf" srcId="{3B63EBBD-FEAE-4893-A7DC-6BC46095880A}" destId="{1615A48F-C31D-45F2-B175-014A500CE091}" srcOrd="0" destOrd="0" presId="urn:microsoft.com/office/officeart/2016/7/layout/LinearBlockProcessNumbered"/>
    <dgm:cxn modelId="{F3B41D3D-7EBE-436A-BA56-152A376DCBFA}" type="presOf" srcId="{C802F1B6-7906-405B-828A-4C93F689279A}" destId="{3809DCE0-F128-4256-913D-584E746D2F8A}" srcOrd="1" destOrd="0" presId="urn:microsoft.com/office/officeart/2016/7/layout/LinearBlockProcessNumbered"/>
    <dgm:cxn modelId="{43B61840-F115-4174-96B9-DA0C0E83489E}" type="presOf" srcId="{9EF41CC5-EF3B-4A6D-8229-3F1333EADFB3}" destId="{CAD62F17-E99D-4FEF-B376-961CA4CB20EB}" srcOrd="0" destOrd="0" presId="urn:microsoft.com/office/officeart/2016/7/layout/LinearBlockProcessNumbered"/>
    <dgm:cxn modelId="{BF67596D-4BB2-47A3-96D1-F293FEE398A2}" srcId="{8AA20905-3954-474B-A606-562BCA026DC1}" destId="{EAA37BDC-BCAA-4051-9C70-F67E00DA99F7}" srcOrd="5" destOrd="0" parTransId="{EF63DFEA-89BD-4797-91D2-D564C787EC35}" sibTransId="{3B63EBBD-FEAE-4893-A7DC-6BC46095880A}"/>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99AD6AA-D467-40EA-90F3-0DB99885EFB6}" type="presOf" srcId="{C802F1B6-7906-405B-828A-4C93F689279A}" destId="{304560DB-805E-4AE3-A778-67453D9ED4E0}" srcOrd="0" destOrd="0" presId="urn:microsoft.com/office/officeart/2016/7/layout/LinearBlockProcessNumbered"/>
    <dgm:cxn modelId="{AF8699B4-74B9-4C09-A127-0495B64D8B84}" srcId="{8AA20905-3954-474B-A606-562BCA026DC1}" destId="{F6EEC82E-6D8B-4FB7-B267-B6B3E8F562B5}" srcOrd="4" destOrd="0" parTransId="{71E518E2-77E3-4D42-9A34-EBBECF73F9E2}" sibTransId="{17B70B2D-D6A2-4AD5-A07F-655AF50A9221}"/>
    <dgm:cxn modelId="{54DADAB8-0681-46F6-AF8A-99BF39FAF129}" type="presOf" srcId="{17B70B2D-D6A2-4AD5-A07F-655AF50A9221}" destId="{CDCE8A4A-3456-4825-BB81-2ECD0D3C3799}" srcOrd="0"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9052FDC6-6078-4FF5-80F6-C5F6AFCC9A30}" type="presOf" srcId="{EB42995F-435B-45DD-8F40-05E4D4721237}" destId="{03F306C2-7FFC-436D-9652-62FC744A1217}" srcOrd="0"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0488EACC-DA3F-47C2-B71C-58A8A377CAE9}" srcId="{8AA20905-3954-474B-A606-562BCA026DC1}" destId="{C802F1B6-7906-405B-828A-4C93F689279A}" srcOrd="3" destOrd="0" parTransId="{4021DD2F-3658-43E7-B41E-E5D77B403699}" sibTransId="{EB42995F-435B-45DD-8F40-05E4D4721237}"/>
    <dgm:cxn modelId="{7D7B6CF4-1A1D-4E61-B5FE-C95185EF2648}" type="presOf" srcId="{9EF41CC5-EF3B-4A6D-8229-3F1333EADFB3}" destId="{67D48337-9200-42EF-A956-8FC92E9B78D2}" srcOrd="1" destOrd="0" presId="urn:microsoft.com/office/officeart/2016/7/layout/LinearBlockProcessNumbered"/>
    <dgm:cxn modelId="{BBD826F5-6112-4F53-8BD0-6E683365CB0A}" type="presOf" srcId="{F6EEC82E-6D8B-4FB7-B267-B6B3E8F562B5}" destId="{1545BAE7-1B95-4DFB-8A82-04826555C4BC}"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 modelId="{B39233A7-AD35-4450-891B-60692D21E760}" type="presParOf" srcId="{579698BD-D232-4926-8D7B-29A69B90858B}" destId="{7D144EE6-0BE2-4F2C-8500-3626031E5A06}" srcOrd="5" destOrd="0" presId="urn:microsoft.com/office/officeart/2016/7/layout/LinearBlockProcessNumbered"/>
    <dgm:cxn modelId="{1571B4A6-BE91-45F9-8F52-132DC6494775}" type="presParOf" srcId="{579698BD-D232-4926-8D7B-29A69B90858B}" destId="{A41E9A81-10C8-4380-AF31-F0143F0D1D59}" srcOrd="6" destOrd="0" presId="urn:microsoft.com/office/officeart/2016/7/layout/LinearBlockProcessNumbered"/>
    <dgm:cxn modelId="{4B7F4EEC-7579-4C9A-A2E2-1CCB08FDE547}" type="presParOf" srcId="{A41E9A81-10C8-4380-AF31-F0143F0D1D59}" destId="{304560DB-805E-4AE3-A778-67453D9ED4E0}" srcOrd="0" destOrd="0" presId="urn:microsoft.com/office/officeart/2016/7/layout/LinearBlockProcessNumbered"/>
    <dgm:cxn modelId="{93BFCD05-E474-49C5-9EDE-539BDFA5315C}" type="presParOf" srcId="{A41E9A81-10C8-4380-AF31-F0143F0D1D59}" destId="{03F306C2-7FFC-436D-9652-62FC744A1217}" srcOrd="1" destOrd="0" presId="urn:microsoft.com/office/officeart/2016/7/layout/LinearBlockProcessNumbered"/>
    <dgm:cxn modelId="{91EA8F1B-649A-4F5D-9F65-07A40BFE9790}" type="presParOf" srcId="{A41E9A81-10C8-4380-AF31-F0143F0D1D59}" destId="{3809DCE0-F128-4256-913D-584E746D2F8A}" srcOrd="2" destOrd="0" presId="urn:microsoft.com/office/officeart/2016/7/layout/LinearBlockProcessNumbered"/>
    <dgm:cxn modelId="{4386580E-17BC-4C8C-85CE-731F78F886B9}" type="presParOf" srcId="{579698BD-D232-4926-8D7B-29A69B90858B}" destId="{E71161FA-C1DA-46E0-BCB7-839CFA0C816C}" srcOrd="7" destOrd="0" presId="urn:microsoft.com/office/officeart/2016/7/layout/LinearBlockProcessNumbered"/>
    <dgm:cxn modelId="{E4E3D3AF-D124-4E3C-9F59-CA044D6AC2C0}" type="presParOf" srcId="{579698BD-D232-4926-8D7B-29A69B90858B}" destId="{94C24472-6C72-4A31-8AAE-0CF1FCE8CF8A}" srcOrd="8" destOrd="0" presId="urn:microsoft.com/office/officeart/2016/7/layout/LinearBlockProcessNumbered"/>
    <dgm:cxn modelId="{2BF987B8-BF3A-4486-A8CA-11A5CFB7DCCB}" type="presParOf" srcId="{94C24472-6C72-4A31-8AAE-0CF1FCE8CF8A}" destId="{680B625B-733B-4BF1-8229-FEEEC36AA054}" srcOrd="0" destOrd="0" presId="urn:microsoft.com/office/officeart/2016/7/layout/LinearBlockProcessNumbered"/>
    <dgm:cxn modelId="{FCA1E42F-80B4-46FB-9F41-DEF6856C4792}" type="presParOf" srcId="{94C24472-6C72-4A31-8AAE-0CF1FCE8CF8A}" destId="{CDCE8A4A-3456-4825-BB81-2ECD0D3C3799}" srcOrd="1" destOrd="0" presId="urn:microsoft.com/office/officeart/2016/7/layout/LinearBlockProcessNumbered"/>
    <dgm:cxn modelId="{23E8E29F-0C33-4DCC-A8DD-4B1999CC2E3E}" type="presParOf" srcId="{94C24472-6C72-4A31-8AAE-0CF1FCE8CF8A}" destId="{1545BAE7-1B95-4DFB-8A82-04826555C4BC}" srcOrd="2" destOrd="0" presId="urn:microsoft.com/office/officeart/2016/7/layout/LinearBlockProcessNumbered"/>
    <dgm:cxn modelId="{C6580ED0-CC86-4531-8C3A-881A9E5A601B}" type="presParOf" srcId="{579698BD-D232-4926-8D7B-29A69B90858B}" destId="{A0BEFAED-AD26-450C-9D39-AA5627F7D4F1}" srcOrd="9" destOrd="0" presId="urn:microsoft.com/office/officeart/2016/7/layout/LinearBlockProcessNumbered"/>
    <dgm:cxn modelId="{8F197508-B774-4ACB-BBEE-4C35A4D48370}" type="presParOf" srcId="{579698BD-D232-4926-8D7B-29A69B90858B}" destId="{A74332B3-535B-48C2-AB76-AE067CFD125C}" srcOrd="10" destOrd="0" presId="urn:microsoft.com/office/officeart/2016/7/layout/LinearBlockProcessNumbered"/>
    <dgm:cxn modelId="{E42C15B7-AB9F-4FF3-B1CB-0B04DBD04467}" type="presParOf" srcId="{A74332B3-535B-48C2-AB76-AE067CFD125C}" destId="{1D143BE2-C59A-4FF2-87FD-609678D8453D}" srcOrd="0" destOrd="0" presId="urn:microsoft.com/office/officeart/2016/7/layout/LinearBlockProcessNumbered"/>
    <dgm:cxn modelId="{B1DBDA0B-826F-4515-B0FD-A9209150C366}" type="presParOf" srcId="{A74332B3-535B-48C2-AB76-AE067CFD125C}" destId="{1615A48F-C31D-45F2-B175-014A500CE091}" srcOrd="1" destOrd="0" presId="urn:microsoft.com/office/officeart/2016/7/layout/LinearBlockProcessNumbered"/>
    <dgm:cxn modelId="{40DC7213-75AA-4CFF-9679-3AFB9F2F8CC7}" type="presParOf" srcId="{A74332B3-535B-48C2-AB76-AE067CFD125C}" destId="{210BB377-9C4F-42A8-9F9B-0505A08C889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D3F98-4351-4B55-A8CE-C75CDBE8C405}" type="doc">
      <dgm:prSet loTypeId="urn:microsoft.com/office/officeart/2005/8/layout/hProcess9" loCatId="process" qsTypeId="urn:microsoft.com/office/officeart/2005/8/quickstyle/simple1" qsCatId="simple" csTypeId="urn:microsoft.com/office/officeart/2005/8/colors/accent1_2" csCatId="accent1" phldr="1"/>
      <dgm:spPr/>
    </dgm:pt>
    <dgm:pt modelId="{6F4F428A-2AB2-4661-B37F-179EA302C825}">
      <dgm:prSet phldrT="[Text]" custT="1"/>
      <dgm:spPr/>
      <dgm:t>
        <a:bodyPr/>
        <a:lstStyle/>
        <a:p>
          <a:r>
            <a:rPr lang="en-IN" sz="1200" dirty="0"/>
            <a:t>BATTER SYSTEM</a:t>
          </a:r>
        </a:p>
      </dgm:t>
    </dgm:pt>
    <dgm:pt modelId="{F1739E2E-149A-4617-A02A-8F6830C6FAFF}" type="parTrans" cxnId="{7ABFE795-7343-4860-8915-0DEBEFC969B3}">
      <dgm:prSet/>
      <dgm:spPr/>
      <dgm:t>
        <a:bodyPr/>
        <a:lstStyle/>
        <a:p>
          <a:endParaRPr lang="en-IN"/>
        </a:p>
      </dgm:t>
    </dgm:pt>
    <dgm:pt modelId="{D1A4B687-342C-4EF8-9E3A-538863B2AB31}" type="sibTrans" cxnId="{7ABFE795-7343-4860-8915-0DEBEFC969B3}">
      <dgm:prSet/>
      <dgm:spPr/>
      <dgm:t>
        <a:bodyPr/>
        <a:lstStyle/>
        <a:p>
          <a:endParaRPr lang="en-IN"/>
        </a:p>
      </dgm:t>
    </dgm:pt>
    <dgm:pt modelId="{615AC935-F887-483A-878A-42D4FE3C6059}">
      <dgm:prSet phldrT="[Text]" custT="1"/>
      <dgm:spPr/>
      <dgm:t>
        <a:bodyPr/>
        <a:lstStyle/>
        <a:p>
          <a:r>
            <a:rPr lang="en-IN" sz="1200" dirty="0"/>
            <a:t>INTRO OF MONEY</a:t>
          </a:r>
        </a:p>
      </dgm:t>
    </dgm:pt>
    <dgm:pt modelId="{2E63B7CC-7B35-44FD-8177-7F6F1CA14721}" type="parTrans" cxnId="{82F77EFB-E4C4-421E-9BFE-2B0A33D595E5}">
      <dgm:prSet/>
      <dgm:spPr/>
      <dgm:t>
        <a:bodyPr/>
        <a:lstStyle/>
        <a:p>
          <a:endParaRPr lang="en-IN"/>
        </a:p>
      </dgm:t>
    </dgm:pt>
    <dgm:pt modelId="{22352FFF-733A-4CC1-8AB1-12E99F1E7E18}" type="sibTrans" cxnId="{82F77EFB-E4C4-421E-9BFE-2B0A33D595E5}">
      <dgm:prSet/>
      <dgm:spPr/>
      <dgm:t>
        <a:bodyPr/>
        <a:lstStyle/>
        <a:p>
          <a:endParaRPr lang="en-IN"/>
        </a:p>
      </dgm:t>
    </dgm:pt>
    <dgm:pt modelId="{5F9DEFDD-A6F6-48FC-ABC4-FB661AEA4AC5}">
      <dgm:prSet phldrT="[Text]" custT="1"/>
      <dgm:spPr/>
      <dgm:t>
        <a:bodyPr/>
        <a:lstStyle/>
        <a:p>
          <a:r>
            <a:rPr lang="en-IN" sz="1400" dirty="0"/>
            <a:t>SILK ROAD</a:t>
          </a:r>
        </a:p>
      </dgm:t>
    </dgm:pt>
    <dgm:pt modelId="{BD27BBB1-D5BF-4776-A6D0-B40AD0FE4B77}" type="parTrans" cxnId="{6BD5E41B-0EAA-4EC1-AB5E-BDEF519315DE}">
      <dgm:prSet/>
      <dgm:spPr/>
      <dgm:t>
        <a:bodyPr/>
        <a:lstStyle/>
        <a:p>
          <a:endParaRPr lang="en-IN"/>
        </a:p>
      </dgm:t>
    </dgm:pt>
    <dgm:pt modelId="{9F143A09-E2A1-4FE9-ACB2-6810198156B9}" type="sibTrans" cxnId="{6BD5E41B-0EAA-4EC1-AB5E-BDEF519315DE}">
      <dgm:prSet/>
      <dgm:spPr/>
      <dgm:t>
        <a:bodyPr/>
        <a:lstStyle/>
        <a:p>
          <a:endParaRPr lang="en-IN"/>
        </a:p>
      </dgm:t>
    </dgm:pt>
    <dgm:pt modelId="{51CB556C-0EBC-47FB-AF03-477104267F6D}">
      <dgm:prSet phldrT="[Text]" custT="1"/>
      <dgm:spPr/>
      <dgm:t>
        <a:bodyPr/>
        <a:lstStyle/>
        <a:p>
          <a:r>
            <a:rPr lang="en-IN" sz="1000" dirty="0"/>
            <a:t>MEDIEVAL TRADE</a:t>
          </a:r>
        </a:p>
      </dgm:t>
    </dgm:pt>
    <dgm:pt modelId="{7C21B8BF-94A2-449E-871E-57438CC41F85}" type="parTrans" cxnId="{2D8F30BB-7FB2-4E82-843D-6D9B39F3CA83}">
      <dgm:prSet/>
      <dgm:spPr/>
      <dgm:t>
        <a:bodyPr/>
        <a:lstStyle/>
        <a:p>
          <a:endParaRPr lang="en-IN"/>
        </a:p>
      </dgm:t>
    </dgm:pt>
    <dgm:pt modelId="{6DFD74A6-61FC-487D-A47C-FA7D8E6DAF55}" type="sibTrans" cxnId="{2D8F30BB-7FB2-4E82-843D-6D9B39F3CA83}">
      <dgm:prSet/>
      <dgm:spPr/>
      <dgm:t>
        <a:bodyPr/>
        <a:lstStyle/>
        <a:p>
          <a:endParaRPr lang="en-IN"/>
        </a:p>
      </dgm:t>
    </dgm:pt>
    <dgm:pt modelId="{C94960B8-A789-4487-B029-8A10AFFC160F}">
      <dgm:prSet phldrT="[Text]" custT="1"/>
      <dgm:spPr/>
      <dgm:t>
        <a:bodyPr/>
        <a:lstStyle/>
        <a:p>
          <a:r>
            <a:rPr lang="en-IN" sz="1100" dirty="0"/>
            <a:t>AGE OF EXPLORATION</a:t>
          </a:r>
        </a:p>
      </dgm:t>
    </dgm:pt>
    <dgm:pt modelId="{5720FA5A-6DBB-4B05-9BAE-6D64C3635572}" type="parTrans" cxnId="{7758E1B5-45A8-4364-ACEA-8B0B03200642}">
      <dgm:prSet/>
      <dgm:spPr/>
      <dgm:t>
        <a:bodyPr/>
        <a:lstStyle/>
        <a:p>
          <a:endParaRPr lang="en-IN"/>
        </a:p>
      </dgm:t>
    </dgm:pt>
    <dgm:pt modelId="{C5BF3F22-60DF-452A-B899-E94875367F2C}" type="sibTrans" cxnId="{7758E1B5-45A8-4364-ACEA-8B0B03200642}">
      <dgm:prSet/>
      <dgm:spPr/>
      <dgm:t>
        <a:bodyPr/>
        <a:lstStyle/>
        <a:p>
          <a:endParaRPr lang="en-IN"/>
        </a:p>
      </dgm:t>
    </dgm:pt>
    <dgm:pt modelId="{0E98BF08-EC08-42E6-B0FA-08E368E4831E}">
      <dgm:prSet phldrT="[Text]" custT="1"/>
      <dgm:spPr/>
      <dgm:t>
        <a:bodyPr/>
        <a:lstStyle/>
        <a:p>
          <a:r>
            <a:rPr lang="en-IN" sz="1000" dirty="0"/>
            <a:t>COLONIAL TRADE</a:t>
          </a:r>
        </a:p>
      </dgm:t>
    </dgm:pt>
    <dgm:pt modelId="{E252C5F8-65E7-48A8-93B7-C7A5F8FB137E}" type="parTrans" cxnId="{9D808658-BFD1-4C0E-B483-B2DC3B5F91F6}">
      <dgm:prSet/>
      <dgm:spPr/>
      <dgm:t>
        <a:bodyPr/>
        <a:lstStyle/>
        <a:p>
          <a:endParaRPr lang="en-IN"/>
        </a:p>
      </dgm:t>
    </dgm:pt>
    <dgm:pt modelId="{43A1D747-8380-48F9-89C3-1464CCE3A961}" type="sibTrans" cxnId="{9D808658-BFD1-4C0E-B483-B2DC3B5F91F6}">
      <dgm:prSet/>
      <dgm:spPr/>
      <dgm:t>
        <a:bodyPr/>
        <a:lstStyle/>
        <a:p>
          <a:endParaRPr lang="en-IN"/>
        </a:p>
      </dgm:t>
    </dgm:pt>
    <dgm:pt modelId="{B47C6FFA-FDD7-421F-9966-DF60262218DB}">
      <dgm:prSet phldrT="[Text]" custT="1"/>
      <dgm:spPr/>
      <dgm:t>
        <a:bodyPr/>
        <a:lstStyle/>
        <a:p>
          <a:r>
            <a:rPr lang="en-IN" sz="1100" dirty="0"/>
            <a:t>INDUSTRIAL REVOLUTION</a:t>
          </a:r>
        </a:p>
      </dgm:t>
    </dgm:pt>
    <dgm:pt modelId="{4D2D7D79-2CED-4876-ACA0-A0DAF73E69C6}" type="parTrans" cxnId="{5ADA8D0E-50E2-4EAF-B588-1A288D5B59E0}">
      <dgm:prSet/>
      <dgm:spPr/>
      <dgm:t>
        <a:bodyPr/>
        <a:lstStyle/>
        <a:p>
          <a:endParaRPr lang="en-IN"/>
        </a:p>
      </dgm:t>
    </dgm:pt>
    <dgm:pt modelId="{96223878-26DB-4D88-AD62-2B341A1ED6BF}" type="sibTrans" cxnId="{5ADA8D0E-50E2-4EAF-B588-1A288D5B59E0}">
      <dgm:prSet/>
      <dgm:spPr/>
      <dgm:t>
        <a:bodyPr/>
        <a:lstStyle/>
        <a:p>
          <a:endParaRPr lang="en-IN"/>
        </a:p>
      </dgm:t>
    </dgm:pt>
    <dgm:pt modelId="{35CD9D81-1924-4643-AD03-766E8DE70DC9}">
      <dgm:prSet phldrT="[Text]" custT="1"/>
      <dgm:spPr/>
      <dgm:t>
        <a:bodyPr/>
        <a:lstStyle/>
        <a:p>
          <a:r>
            <a:rPr lang="en-IN" sz="900" dirty="0"/>
            <a:t>STOCK EXCHANGE</a:t>
          </a:r>
        </a:p>
      </dgm:t>
    </dgm:pt>
    <dgm:pt modelId="{A975C315-F41B-4A28-8963-BF58F94FD422}" type="parTrans" cxnId="{B6FE7338-F560-42B9-9700-B3D5975A5C45}">
      <dgm:prSet/>
      <dgm:spPr/>
      <dgm:t>
        <a:bodyPr/>
        <a:lstStyle/>
        <a:p>
          <a:endParaRPr lang="en-IN"/>
        </a:p>
      </dgm:t>
    </dgm:pt>
    <dgm:pt modelId="{0ADFB5E3-032B-4462-833B-39C904573C42}" type="sibTrans" cxnId="{B6FE7338-F560-42B9-9700-B3D5975A5C45}">
      <dgm:prSet/>
      <dgm:spPr/>
      <dgm:t>
        <a:bodyPr/>
        <a:lstStyle/>
        <a:p>
          <a:endParaRPr lang="en-IN"/>
        </a:p>
      </dgm:t>
    </dgm:pt>
    <dgm:pt modelId="{F4A25DD8-5C5A-4EF5-A237-285802ED9420}">
      <dgm:prSet phldrT="[Text]" custT="1"/>
      <dgm:spPr/>
      <dgm:t>
        <a:bodyPr/>
        <a:lstStyle/>
        <a:p>
          <a:r>
            <a:rPr lang="en-IN" sz="1100" dirty="0"/>
            <a:t>GLOBAL TRADE AND FREE TRADE</a:t>
          </a:r>
        </a:p>
      </dgm:t>
    </dgm:pt>
    <dgm:pt modelId="{D4E6B938-2C89-42C9-870D-5A60E4F77661}" type="parTrans" cxnId="{EB108574-84C3-43B1-ADC7-5B31FF61B35E}">
      <dgm:prSet/>
      <dgm:spPr/>
      <dgm:t>
        <a:bodyPr/>
        <a:lstStyle/>
        <a:p>
          <a:endParaRPr lang="en-IN"/>
        </a:p>
      </dgm:t>
    </dgm:pt>
    <dgm:pt modelId="{44C1DF15-6CD3-40B7-A1DC-A82EBE81E57A}" type="sibTrans" cxnId="{EB108574-84C3-43B1-ADC7-5B31FF61B35E}">
      <dgm:prSet/>
      <dgm:spPr/>
      <dgm:t>
        <a:bodyPr/>
        <a:lstStyle/>
        <a:p>
          <a:endParaRPr lang="en-IN"/>
        </a:p>
      </dgm:t>
    </dgm:pt>
    <dgm:pt modelId="{5AC4BD67-8047-4AD6-A42F-67A197B349CD}">
      <dgm:prSet phldrT="[Text]" custT="1"/>
      <dgm:spPr/>
      <dgm:t>
        <a:bodyPr/>
        <a:lstStyle/>
        <a:p>
          <a:r>
            <a:rPr lang="en-IN" sz="1100" dirty="0"/>
            <a:t>ELECTRONIC TRADING</a:t>
          </a:r>
        </a:p>
      </dgm:t>
    </dgm:pt>
    <dgm:pt modelId="{281F103E-D0B6-439F-A618-BAB01D4C7B05}" type="parTrans" cxnId="{A96BC4B6-7999-448B-96C3-62533405F857}">
      <dgm:prSet/>
      <dgm:spPr/>
      <dgm:t>
        <a:bodyPr/>
        <a:lstStyle/>
        <a:p>
          <a:endParaRPr lang="en-IN"/>
        </a:p>
      </dgm:t>
    </dgm:pt>
    <dgm:pt modelId="{071DE16A-836D-4554-9DAE-C640F0164C27}" type="sibTrans" cxnId="{A96BC4B6-7999-448B-96C3-62533405F857}">
      <dgm:prSet/>
      <dgm:spPr/>
      <dgm:t>
        <a:bodyPr/>
        <a:lstStyle/>
        <a:p>
          <a:endParaRPr lang="en-IN"/>
        </a:p>
      </dgm:t>
    </dgm:pt>
    <dgm:pt modelId="{357BCD1B-78A1-4B32-8778-478B59B3F6AA}">
      <dgm:prSet phldrT="[Text]" custT="1"/>
      <dgm:spPr/>
      <dgm:t>
        <a:bodyPr/>
        <a:lstStyle/>
        <a:p>
          <a:r>
            <a:rPr lang="en-IN" sz="1000" dirty="0"/>
            <a:t>HIGH FREQUENCY TRADING</a:t>
          </a:r>
        </a:p>
      </dgm:t>
    </dgm:pt>
    <dgm:pt modelId="{80600019-27B7-4268-994B-EF32188BEEBE}" type="parTrans" cxnId="{53ACAFFF-C68E-4A46-A199-4D1EED913B6A}">
      <dgm:prSet/>
      <dgm:spPr/>
      <dgm:t>
        <a:bodyPr/>
        <a:lstStyle/>
        <a:p>
          <a:endParaRPr lang="en-IN"/>
        </a:p>
      </dgm:t>
    </dgm:pt>
    <dgm:pt modelId="{355C8960-EB43-4531-9D37-8666402329A5}" type="sibTrans" cxnId="{53ACAFFF-C68E-4A46-A199-4D1EED913B6A}">
      <dgm:prSet/>
      <dgm:spPr/>
      <dgm:t>
        <a:bodyPr/>
        <a:lstStyle/>
        <a:p>
          <a:endParaRPr lang="en-IN"/>
        </a:p>
      </dgm:t>
    </dgm:pt>
    <dgm:pt modelId="{0E773677-8A92-47CD-B72C-957222AF5CF3}">
      <dgm:prSet phldrT="[Text]" custT="1"/>
      <dgm:spPr/>
      <dgm:t>
        <a:bodyPr/>
        <a:lstStyle/>
        <a:p>
          <a:r>
            <a:rPr lang="en-IN" sz="1050" dirty="0"/>
            <a:t>CRYPTOCURRENCY TRADING</a:t>
          </a:r>
        </a:p>
      </dgm:t>
    </dgm:pt>
    <dgm:pt modelId="{E888614F-DD31-4273-8FB9-1E5AD84FCBBC}" type="parTrans" cxnId="{A52EF1C8-41FC-4BBE-BA23-97907B77AFF6}">
      <dgm:prSet/>
      <dgm:spPr/>
      <dgm:t>
        <a:bodyPr/>
        <a:lstStyle/>
        <a:p>
          <a:endParaRPr lang="en-IN"/>
        </a:p>
      </dgm:t>
    </dgm:pt>
    <dgm:pt modelId="{FE30DDD8-8069-4BDD-8DF2-1D66DE8B704D}" type="sibTrans" cxnId="{A52EF1C8-41FC-4BBE-BA23-97907B77AFF6}">
      <dgm:prSet/>
      <dgm:spPr/>
      <dgm:t>
        <a:bodyPr/>
        <a:lstStyle/>
        <a:p>
          <a:endParaRPr lang="en-IN"/>
        </a:p>
      </dgm:t>
    </dgm:pt>
    <dgm:pt modelId="{468346FA-20FA-4550-95D7-A6D630930192}" type="pres">
      <dgm:prSet presAssocID="{D5AD3F98-4351-4B55-A8CE-C75CDBE8C405}" presName="CompostProcess" presStyleCnt="0">
        <dgm:presLayoutVars>
          <dgm:dir/>
          <dgm:resizeHandles val="exact"/>
        </dgm:presLayoutVars>
      </dgm:prSet>
      <dgm:spPr/>
    </dgm:pt>
    <dgm:pt modelId="{9C2A7B22-032B-475A-BE1A-5D4D71866BA4}" type="pres">
      <dgm:prSet presAssocID="{D5AD3F98-4351-4B55-A8CE-C75CDBE8C405}" presName="arrow" presStyleLbl="bgShp" presStyleIdx="0" presStyleCnt="1"/>
      <dgm:spPr/>
    </dgm:pt>
    <dgm:pt modelId="{0535C5CD-9CD1-4956-B4B0-C9A0DA07AC3F}" type="pres">
      <dgm:prSet presAssocID="{D5AD3F98-4351-4B55-A8CE-C75CDBE8C405}" presName="linearProcess" presStyleCnt="0"/>
      <dgm:spPr/>
    </dgm:pt>
    <dgm:pt modelId="{45466D5E-9B05-423B-A2EA-DA1E0B1B8C37}" type="pres">
      <dgm:prSet presAssocID="{6F4F428A-2AB2-4661-B37F-179EA302C825}" presName="textNode" presStyleLbl="node1" presStyleIdx="0" presStyleCnt="12">
        <dgm:presLayoutVars>
          <dgm:bulletEnabled val="1"/>
        </dgm:presLayoutVars>
      </dgm:prSet>
      <dgm:spPr/>
    </dgm:pt>
    <dgm:pt modelId="{D73256A4-9A84-40E9-888B-B95FCB718B39}" type="pres">
      <dgm:prSet presAssocID="{D1A4B687-342C-4EF8-9E3A-538863B2AB31}" presName="sibTrans" presStyleCnt="0"/>
      <dgm:spPr/>
    </dgm:pt>
    <dgm:pt modelId="{CBBD8406-3715-4B8F-A43B-E2B24E2C3922}" type="pres">
      <dgm:prSet presAssocID="{615AC935-F887-483A-878A-42D4FE3C6059}" presName="textNode" presStyleLbl="node1" presStyleIdx="1" presStyleCnt="12">
        <dgm:presLayoutVars>
          <dgm:bulletEnabled val="1"/>
        </dgm:presLayoutVars>
      </dgm:prSet>
      <dgm:spPr/>
    </dgm:pt>
    <dgm:pt modelId="{B9789A02-385C-4BE2-A220-BB1580E3390F}" type="pres">
      <dgm:prSet presAssocID="{22352FFF-733A-4CC1-8AB1-12E99F1E7E18}" presName="sibTrans" presStyleCnt="0"/>
      <dgm:spPr/>
    </dgm:pt>
    <dgm:pt modelId="{A23CBE2C-047A-401F-BB80-A1D782658457}" type="pres">
      <dgm:prSet presAssocID="{5F9DEFDD-A6F6-48FC-ABC4-FB661AEA4AC5}" presName="textNode" presStyleLbl="node1" presStyleIdx="2" presStyleCnt="12">
        <dgm:presLayoutVars>
          <dgm:bulletEnabled val="1"/>
        </dgm:presLayoutVars>
      </dgm:prSet>
      <dgm:spPr/>
    </dgm:pt>
    <dgm:pt modelId="{FB31DAF4-4EF4-4A34-A30C-5505AE88BA84}" type="pres">
      <dgm:prSet presAssocID="{9F143A09-E2A1-4FE9-ACB2-6810198156B9}" presName="sibTrans" presStyleCnt="0"/>
      <dgm:spPr/>
    </dgm:pt>
    <dgm:pt modelId="{49F43807-1339-4408-A719-4B4E381701CD}" type="pres">
      <dgm:prSet presAssocID="{51CB556C-0EBC-47FB-AF03-477104267F6D}" presName="textNode" presStyleLbl="node1" presStyleIdx="3" presStyleCnt="12">
        <dgm:presLayoutVars>
          <dgm:bulletEnabled val="1"/>
        </dgm:presLayoutVars>
      </dgm:prSet>
      <dgm:spPr/>
    </dgm:pt>
    <dgm:pt modelId="{4C2DB0A1-0294-4535-8446-7506DF2A24F8}" type="pres">
      <dgm:prSet presAssocID="{6DFD74A6-61FC-487D-A47C-FA7D8E6DAF55}" presName="sibTrans" presStyleCnt="0"/>
      <dgm:spPr/>
    </dgm:pt>
    <dgm:pt modelId="{813CA343-B836-4CF4-9431-F1A880B1C355}" type="pres">
      <dgm:prSet presAssocID="{C94960B8-A789-4487-B029-8A10AFFC160F}" presName="textNode" presStyleLbl="node1" presStyleIdx="4" presStyleCnt="12">
        <dgm:presLayoutVars>
          <dgm:bulletEnabled val="1"/>
        </dgm:presLayoutVars>
      </dgm:prSet>
      <dgm:spPr/>
    </dgm:pt>
    <dgm:pt modelId="{94FA01D9-952D-4D8B-8D6E-FE0672821CE9}" type="pres">
      <dgm:prSet presAssocID="{C5BF3F22-60DF-452A-B899-E94875367F2C}" presName="sibTrans" presStyleCnt="0"/>
      <dgm:spPr/>
    </dgm:pt>
    <dgm:pt modelId="{C4B5ADE9-F441-48F1-977B-EECFE763B6E8}" type="pres">
      <dgm:prSet presAssocID="{0E98BF08-EC08-42E6-B0FA-08E368E4831E}" presName="textNode" presStyleLbl="node1" presStyleIdx="5" presStyleCnt="12">
        <dgm:presLayoutVars>
          <dgm:bulletEnabled val="1"/>
        </dgm:presLayoutVars>
      </dgm:prSet>
      <dgm:spPr/>
    </dgm:pt>
    <dgm:pt modelId="{606A3B75-55BC-46ED-9D4F-662FB1961995}" type="pres">
      <dgm:prSet presAssocID="{43A1D747-8380-48F9-89C3-1464CCE3A961}" presName="sibTrans" presStyleCnt="0"/>
      <dgm:spPr/>
    </dgm:pt>
    <dgm:pt modelId="{8FC73370-117A-436C-AD9F-4F93D9457785}" type="pres">
      <dgm:prSet presAssocID="{B47C6FFA-FDD7-421F-9966-DF60262218DB}" presName="textNode" presStyleLbl="node1" presStyleIdx="6" presStyleCnt="12">
        <dgm:presLayoutVars>
          <dgm:bulletEnabled val="1"/>
        </dgm:presLayoutVars>
      </dgm:prSet>
      <dgm:spPr/>
    </dgm:pt>
    <dgm:pt modelId="{7199C91D-7351-479A-8701-9ABFF448EB68}" type="pres">
      <dgm:prSet presAssocID="{96223878-26DB-4D88-AD62-2B341A1ED6BF}" presName="sibTrans" presStyleCnt="0"/>
      <dgm:spPr/>
    </dgm:pt>
    <dgm:pt modelId="{442576A0-2708-4DD0-96D2-01ECC185B5F1}" type="pres">
      <dgm:prSet presAssocID="{35CD9D81-1924-4643-AD03-766E8DE70DC9}" presName="textNode" presStyleLbl="node1" presStyleIdx="7" presStyleCnt="12">
        <dgm:presLayoutVars>
          <dgm:bulletEnabled val="1"/>
        </dgm:presLayoutVars>
      </dgm:prSet>
      <dgm:spPr/>
    </dgm:pt>
    <dgm:pt modelId="{4B76FD3D-EECE-48CF-838B-9B761CE4A684}" type="pres">
      <dgm:prSet presAssocID="{0ADFB5E3-032B-4462-833B-39C904573C42}" presName="sibTrans" presStyleCnt="0"/>
      <dgm:spPr/>
    </dgm:pt>
    <dgm:pt modelId="{F2558CF8-C09F-4203-974D-E126BCD58E6B}" type="pres">
      <dgm:prSet presAssocID="{F4A25DD8-5C5A-4EF5-A237-285802ED9420}" presName="textNode" presStyleLbl="node1" presStyleIdx="8" presStyleCnt="12">
        <dgm:presLayoutVars>
          <dgm:bulletEnabled val="1"/>
        </dgm:presLayoutVars>
      </dgm:prSet>
      <dgm:spPr/>
    </dgm:pt>
    <dgm:pt modelId="{8AB2A907-F66F-49CC-A936-B53FE40935D0}" type="pres">
      <dgm:prSet presAssocID="{44C1DF15-6CD3-40B7-A1DC-A82EBE81E57A}" presName="sibTrans" presStyleCnt="0"/>
      <dgm:spPr/>
    </dgm:pt>
    <dgm:pt modelId="{E686210F-BD2B-4B78-994A-009C7DAF2A2B}" type="pres">
      <dgm:prSet presAssocID="{5AC4BD67-8047-4AD6-A42F-67A197B349CD}" presName="textNode" presStyleLbl="node1" presStyleIdx="9" presStyleCnt="12">
        <dgm:presLayoutVars>
          <dgm:bulletEnabled val="1"/>
        </dgm:presLayoutVars>
      </dgm:prSet>
      <dgm:spPr/>
    </dgm:pt>
    <dgm:pt modelId="{1B73F975-C8FA-40C8-8E22-889CE692B7C9}" type="pres">
      <dgm:prSet presAssocID="{071DE16A-836D-4554-9DAE-C640F0164C27}" presName="sibTrans" presStyleCnt="0"/>
      <dgm:spPr/>
    </dgm:pt>
    <dgm:pt modelId="{F763D5D9-B374-4378-A75D-387313A4DB62}" type="pres">
      <dgm:prSet presAssocID="{357BCD1B-78A1-4B32-8778-478B59B3F6AA}" presName="textNode" presStyleLbl="node1" presStyleIdx="10" presStyleCnt="12">
        <dgm:presLayoutVars>
          <dgm:bulletEnabled val="1"/>
        </dgm:presLayoutVars>
      </dgm:prSet>
      <dgm:spPr/>
    </dgm:pt>
    <dgm:pt modelId="{D6477EE9-4630-4705-9E3B-0671A4FE6A99}" type="pres">
      <dgm:prSet presAssocID="{355C8960-EB43-4531-9D37-8666402329A5}" presName="sibTrans" presStyleCnt="0"/>
      <dgm:spPr/>
    </dgm:pt>
    <dgm:pt modelId="{F818071F-0D31-4CAD-AF02-90676EFCF1E9}" type="pres">
      <dgm:prSet presAssocID="{0E773677-8A92-47CD-B72C-957222AF5CF3}" presName="textNode" presStyleLbl="node1" presStyleIdx="11" presStyleCnt="12">
        <dgm:presLayoutVars>
          <dgm:bulletEnabled val="1"/>
        </dgm:presLayoutVars>
      </dgm:prSet>
      <dgm:spPr/>
    </dgm:pt>
  </dgm:ptLst>
  <dgm:cxnLst>
    <dgm:cxn modelId="{6B3D270B-2F1C-4920-AA56-E2316221D5D5}" type="presOf" srcId="{F4A25DD8-5C5A-4EF5-A237-285802ED9420}" destId="{F2558CF8-C09F-4203-974D-E126BCD58E6B}" srcOrd="0" destOrd="0" presId="urn:microsoft.com/office/officeart/2005/8/layout/hProcess9"/>
    <dgm:cxn modelId="{5ADA8D0E-50E2-4EAF-B588-1A288D5B59E0}" srcId="{D5AD3F98-4351-4B55-A8CE-C75CDBE8C405}" destId="{B47C6FFA-FDD7-421F-9966-DF60262218DB}" srcOrd="6" destOrd="0" parTransId="{4D2D7D79-2CED-4876-ACA0-A0DAF73E69C6}" sibTransId="{96223878-26DB-4D88-AD62-2B341A1ED6BF}"/>
    <dgm:cxn modelId="{6BD5E41B-0EAA-4EC1-AB5E-BDEF519315DE}" srcId="{D5AD3F98-4351-4B55-A8CE-C75CDBE8C405}" destId="{5F9DEFDD-A6F6-48FC-ABC4-FB661AEA4AC5}" srcOrd="2" destOrd="0" parTransId="{BD27BBB1-D5BF-4776-A6D0-B40AD0FE4B77}" sibTransId="{9F143A09-E2A1-4FE9-ACB2-6810198156B9}"/>
    <dgm:cxn modelId="{37F67D31-49D9-4094-8876-73F45ACE618F}" type="presOf" srcId="{35CD9D81-1924-4643-AD03-766E8DE70DC9}" destId="{442576A0-2708-4DD0-96D2-01ECC185B5F1}" srcOrd="0" destOrd="0" presId="urn:microsoft.com/office/officeart/2005/8/layout/hProcess9"/>
    <dgm:cxn modelId="{DC14AD31-40F3-40CA-8B0B-6FD6AA9834F0}" type="presOf" srcId="{0E773677-8A92-47CD-B72C-957222AF5CF3}" destId="{F818071F-0D31-4CAD-AF02-90676EFCF1E9}" srcOrd="0" destOrd="0" presId="urn:microsoft.com/office/officeart/2005/8/layout/hProcess9"/>
    <dgm:cxn modelId="{B6FE7338-F560-42B9-9700-B3D5975A5C45}" srcId="{D5AD3F98-4351-4B55-A8CE-C75CDBE8C405}" destId="{35CD9D81-1924-4643-AD03-766E8DE70DC9}" srcOrd="7" destOrd="0" parTransId="{A975C315-F41B-4A28-8963-BF58F94FD422}" sibTransId="{0ADFB5E3-032B-4462-833B-39C904573C42}"/>
    <dgm:cxn modelId="{29DFD54C-CA7C-4134-93C1-A990220C2143}" type="presOf" srcId="{B47C6FFA-FDD7-421F-9966-DF60262218DB}" destId="{8FC73370-117A-436C-AD9F-4F93D9457785}" srcOrd="0" destOrd="0" presId="urn:microsoft.com/office/officeart/2005/8/layout/hProcess9"/>
    <dgm:cxn modelId="{EB108574-84C3-43B1-ADC7-5B31FF61B35E}" srcId="{D5AD3F98-4351-4B55-A8CE-C75CDBE8C405}" destId="{F4A25DD8-5C5A-4EF5-A237-285802ED9420}" srcOrd="8" destOrd="0" parTransId="{D4E6B938-2C89-42C9-870D-5A60E4F77661}" sibTransId="{44C1DF15-6CD3-40B7-A1DC-A82EBE81E57A}"/>
    <dgm:cxn modelId="{9D808658-BFD1-4C0E-B483-B2DC3B5F91F6}" srcId="{D5AD3F98-4351-4B55-A8CE-C75CDBE8C405}" destId="{0E98BF08-EC08-42E6-B0FA-08E368E4831E}" srcOrd="5" destOrd="0" parTransId="{E252C5F8-65E7-48A8-93B7-C7A5F8FB137E}" sibTransId="{43A1D747-8380-48F9-89C3-1464CCE3A961}"/>
    <dgm:cxn modelId="{AD035580-8D94-4059-9853-B7B1ABA26112}" type="presOf" srcId="{6F4F428A-2AB2-4661-B37F-179EA302C825}" destId="{45466D5E-9B05-423B-A2EA-DA1E0B1B8C37}" srcOrd="0" destOrd="0" presId="urn:microsoft.com/office/officeart/2005/8/layout/hProcess9"/>
    <dgm:cxn modelId="{FD8D4F89-6369-49A1-B818-17362AD7840C}" type="presOf" srcId="{D5AD3F98-4351-4B55-A8CE-C75CDBE8C405}" destId="{468346FA-20FA-4550-95D7-A6D630930192}" srcOrd="0" destOrd="0" presId="urn:microsoft.com/office/officeart/2005/8/layout/hProcess9"/>
    <dgm:cxn modelId="{1CC76392-A999-43E1-A93B-3D8C2A0464E6}" type="presOf" srcId="{357BCD1B-78A1-4B32-8778-478B59B3F6AA}" destId="{F763D5D9-B374-4378-A75D-387313A4DB62}" srcOrd="0" destOrd="0" presId="urn:microsoft.com/office/officeart/2005/8/layout/hProcess9"/>
    <dgm:cxn modelId="{7ABFE795-7343-4860-8915-0DEBEFC969B3}" srcId="{D5AD3F98-4351-4B55-A8CE-C75CDBE8C405}" destId="{6F4F428A-2AB2-4661-B37F-179EA302C825}" srcOrd="0" destOrd="0" parTransId="{F1739E2E-149A-4617-A02A-8F6830C6FAFF}" sibTransId="{D1A4B687-342C-4EF8-9E3A-538863B2AB31}"/>
    <dgm:cxn modelId="{42135FA4-631C-43C1-93FE-3217FAE01563}" type="presOf" srcId="{5F9DEFDD-A6F6-48FC-ABC4-FB661AEA4AC5}" destId="{A23CBE2C-047A-401F-BB80-A1D782658457}" srcOrd="0" destOrd="0" presId="urn:microsoft.com/office/officeart/2005/8/layout/hProcess9"/>
    <dgm:cxn modelId="{1E4321B3-9E10-42B3-ACF7-9150E6AB4B98}" type="presOf" srcId="{0E98BF08-EC08-42E6-B0FA-08E368E4831E}" destId="{C4B5ADE9-F441-48F1-977B-EECFE763B6E8}" srcOrd="0" destOrd="0" presId="urn:microsoft.com/office/officeart/2005/8/layout/hProcess9"/>
    <dgm:cxn modelId="{7758E1B5-45A8-4364-ACEA-8B0B03200642}" srcId="{D5AD3F98-4351-4B55-A8CE-C75CDBE8C405}" destId="{C94960B8-A789-4487-B029-8A10AFFC160F}" srcOrd="4" destOrd="0" parTransId="{5720FA5A-6DBB-4B05-9BAE-6D64C3635572}" sibTransId="{C5BF3F22-60DF-452A-B899-E94875367F2C}"/>
    <dgm:cxn modelId="{A96BC4B6-7999-448B-96C3-62533405F857}" srcId="{D5AD3F98-4351-4B55-A8CE-C75CDBE8C405}" destId="{5AC4BD67-8047-4AD6-A42F-67A197B349CD}" srcOrd="9" destOrd="0" parTransId="{281F103E-D0B6-439F-A618-BAB01D4C7B05}" sibTransId="{071DE16A-836D-4554-9DAE-C640F0164C27}"/>
    <dgm:cxn modelId="{2D8F30BB-7FB2-4E82-843D-6D9B39F3CA83}" srcId="{D5AD3F98-4351-4B55-A8CE-C75CDBE8C405}" destId="{51CB556C-0EBC-47FB-AF03-477104267F6D}" srcOrd="3" destOrd="0" parTransId="{7C21B8BF-94A2-449E-871E-57438CC41F85}" sibTransId="{6DFD74A6-61FC-487D-A47C-FA7D8E6DAF55}"/>
    <dgm:cxn modelId="{4C1B24C6-DB8C-40AB-899D-A0ED4628B3B0}" type="presOf" srcId="{C94960B8-A789-4487-B029-8A10AFFC160F}" destId="{813CA343-B836-4CF4-9431-F1A880B1C355}" srcOrd="0" destOrd="0" presId="urn:microsoft.com/office/officeart/2005/8/layout/hProcess9"/>
    <dgm:cxn modelId="{FB4BDBC7-7803-4654-A1DD-4E8A42E2FECA}" type="presOf" srcId="{5AC4BD67-8047-4AD6-A42F-67A197B349CD}" destId="{E686210F-BD2B-4B78-994A-009C7DAF2A2B}" srcOrd="0" destOrd="0" presId="urn:microsoft.com/office/officeart/2005/8/layout/hProcess9"/>
    <dgm:cxn modelId="{A52EF1C8-41FC-4BBE-BA23-97907B77AFF6}" srcId="{D5AD3F98-4351-4B55-A8CE-C75CDBE8C405}" destId="{0E773677-8A92-47CD-B72C-957222AF5CF3}" srcOrd="11" destOrd="0" parTransId="{E888614F-DD31-4273-8FB9-1E5AD84FCBBC}" sibTransId="{FE30DDD8-8069-4BDD-8DF2-1D66DE8B704D}"/>
    <dgm:cxn modelId="{66E2E6D2-4325-4FA0-B9E5-B0FE688849BA}" type="presOf" srcId="{615AC935-F887-483A-878A-42D4FE3C6059}" destId="{CBBD8406-3715-4B8F-A43B-E2B24E2C3922}" srcOrd="0" destOrd="0" presId="urn:microsoft.com/office/officeart/2005/8/layout/hProcess9"/>
    <dgm:cxn modelId="{6DD39EF7-95E3-40A5-9702-F13E3C48B160}" type="presOf" srcId="{51CB556C-0EBC-47FB-AF03-477104267F6D}" destId="{49F43807-1339-4408-A719-4B4E381701CD}" srcOrd="0" destOrd="0" presId="urn:microsoft.com/office/officeart/2005/8/layout/hProcess9"/>
    <dgm:cxn modelId="{82F77EFB-E4C4-421E-9BFE-2B0A33D595E5}" srcId="{D5AD3F98-4351-4B55-A8CE-C75CDBE8C405}" destId="{615AC935-F887-483A-878A-42D4FE3C6059}" srcOrd="1" destOrd="0" parTransId="{2E63B7CC-7B35-44FD-8177-7F6F1CA14721}" sibTransId="{22352FFF-733A-4CC1-8AB1-12E99F1E7E18}"/>
    <dgm:cxn modelId="{53ACAFFF-C68E-4A46-A199-4D1EED913B6A}" srcId="{D5AD3F98-4351-4B55-A8CE-C75CDBE8C405}" destId="{357BCD1B-78A1-4B32-8778-478B59B3F6AA}" srcOrd="10" destOrd="0" parTransId="{80600019-27B7-4268-994B-EF32188BEEBE}" sibTransId="{355C8960-EB43-4531-9D37-8666402329A5}"/>
    <dgm:cxn modelId="{061F8F66-3A62-4A09-B4B8-0A440C0D15D5}" type="presParOf" srcId="{468346FA-20FA-4550-95D7-A6D630930192}" destId="{9C2A7B22-032B-475A-BE1A-5D4D71866BA4}" srcOrd="0" destOrd="0" presId="urn:microsoft.com/office/officeart/2005/8/layout/hProcess9"/>
    <dgm:cxn modelId="{9D29E1F8-E6CB-4625-9CA7-B60E10AD31C2}" type="presParOf" srcId="{468346FA-20FA-4550-95D7-A6D630930192}" destId="{0535C5CD-9CD1-4956-B4B0-C9A0DA07AC3F}" srcOrd="1" destOrd="0" presId="urn:microsoft.com/office/officeart/2005/8/layout/hProcess9"/>
    <dgm:cxn modelId="{22C1A80B-17A3-48B4-8CC5-FB86AC2ED614}" type="presParOf" srcId="{0535C5CD-9CD1-4956-B4B0-C9A0DA07AC3F}" destId="{45466D5E-9B05-423B-A2EA-DA1E0B1B8C37}" srcOrd="0" destOrd="0" presId="urn:microsoft.com/office/officeart/2005/8/layout/hProcess9"/>
    <dgm:cxn modelId="{71038EC3-ADF4-4204-8740-160E75D48B0E}" type="presParOf" srcId="{0535C5CD-9CD1-4956-B4B0-C9A0DA07AC3F}" destId="{D73256A4-9A84-40E9-888B-B95FCB718B39}" srcOrd="1" destOrd="0" presId="urn:microsoft.com/office/officeart/2005/8/layout/hProcess9"/>
    <dgm:cxn modelId="{3B9772F9-756F-4B34-B87D-4B2DDE64B8D0}" type="presParOf" srcId="{0535C5CD-9CD1-4956-B4B0-C9A0DA07AC3F}" destId="{CBBD8406-3715-4B8F-A43B-E2B24E2C3922}" srcOrd="2" destOrd="0" presId="urn:microsoft.com/office/officeart/2005/8/layout/hProcess9"/>
    <dgm:cxn modelId="{774FD214-93B0-47E9-BC3D-C4184979A896}" type="presParOf" srcId="{0535C5CD-9CD1-4956-B4B0-C9A0DA07AC3F}" destId="{B9789A02-385C-4BE2-A220-BB1580E3390F}" srcOrd="3" destOrd="0" presId="urn:microsoft.com/office/officeart/2005/8/layout/hProcess9"/>
    <dgm:cxn modelId="{7C326B46-0EBC-4DFC-ACDD-8AE5753D4C50}" type="presParOf" srcId="{0535C5CD-9CD1-4956-B4B0-C9A0DA07AC3F}" destId="{A23CBE2C-047A-401F-BB80-A1D782658457}" srcOrd="4" destOrd="0" presId="urn:microsoft.com/office/officeart/2005/8/layout/hProcess9"/>
    <dgm:cxn modelId="{B4771AB3-3F8A-4305-B8FC-DFE2B37C843A}" type="presParOf" srcId="{0535C5CD-9CD1-4956-B4B0-C9A0DA07AC3F}" destId="{FB31DAF4-4EF4-4A34-A30C-5505AE88BA84}" srcOrd="5" destOrd="0" presId="urn:microsoft.com/office/officeart/2005/8/layout/hProcess9"/>
    <dgm:cxn modelId="{638E577F-6864-4182-907D-FFCD46F90751}" type="presParOf" srcId="{0535C5CD-9CD1-4956-B4B0-C9A0DA07AC3F}" destId="{49F43807-1339-4408-A719-4B4E381701CD}" srcOrd="6" destOrd="0" presId="urn:microsoft.com/office/officeart/2005/8/layout/hProcess9"/>
    <dgm:cxn modelId="{18F85E66-CC32-486E-A7A8-5C49B9570B9E}" type="presParOf" srcId="{0535C5CD-9CD1-4956-B4B0-C9A0DA07AC3F}" destId="{4C2DB0A1-0294-4535-8446-7506DF2A24F8}" srcOrd="7" destOrd="0" presId="urn:microsoft.com/office/officeart/2005/8/layout/hProcess9"/>
    <dgm:cxn modelId="{3456EB8A-5360-44A6-BCE3-DD98514D0655}" type="presParOf" srcId="{0535C5CD-9CD1-4956-B4B0-C9A0DA07AC3F}" destId="{813CA343-B836-4CF4-9431-F1A880B1C355}" srcOrd="8" destOrd="0" presId="urn:microsoft.com/office/officeart/2005/8/layout/hProcess9"/>
    <dgm:cxn modelId="{B17F4D9D-63A7-480F-A5F8-DC1A4FDF56F3}" type="presParOf" srcId="{0535C5CD-9CD1-4956-B4B0-C9A0DA07AC3F}" destId="{94FA01D9-952D-4D8B-8D6E-FE0672821CE9}" srcOrd="9" destOrd="0" presId="urn:microsoft.com/office/officeart/2005/8/layout/hProcess9"/>
    <dgm:cxn modelId="{F02F8557-DF62-41A0-BDE1-F561CD06942C}" type="presParOf" srcId="{0535C5CD-9CD1-4956-B4B0-C9A0DA07AC3F}" destId="{C4B5ADE9-F441-48F1-977B-EECFE763B6E8}" srcOrd="10" destOrd="0" presId="urn:microsoft.com/office/officeart/2005/8/layout/hProcess9"/>
    <dgm:cxn modelId="{8A67A656-9EF0-4612-9C2C-C2165292DA0C}" type="presParOf" srcId="{0535C5CD-9CD1-4956-B4B0-C9A0DA07AC3F}" destId="{606A3B75-55BC-46ED-9D4F-662FB1961995}" srcOrd="11" destOrd="0" presId="urn:microsoft.com/office/officeart/2005/8/layout/hProcess9"/>
    <dgm:cxn modelId="{0571D522-7A3E-4250-A389-C5536F435D70}" type="presParOf" srcId="{0535C5CD-9CD1-4956-B4B0-C9A0DA07AC3F}" destId="{8FC73370-117A-436C-AD9F-4F93D9457785}" srcOrd="12" destOrd="0" presId="urn:microsoft.com/office/officeart/2005/8/layout/hProcess9"/>
    <dgm:cxn modelId="{A01E41F4-5888-4208-A7A9-CE4658EE7BF4}" type="presParOf" srcId="{0535C5CD-9CD1-4956-B4B0-C9A0DA07AC3F}" destId="{7199C91D-7351-479A-8701-9ABFF448EB68}" srcOrd="13" destOrd="0" presId="urn:microsoft.com/office/officeart/2005/8/layout/hProcess9"/>
    <dgm:cxn modelId="{8FF4CFED-9F05-4464-AB30-DEAE2AE9C773}" type="presParOf" srcId="{0535C5CD-9CD1-4956-B4B0-C9A0DA07AC3F}" destId="{442576A0-2708-4DD0-96D2-01ECC185B5F1}" srcOrd="14" destOrd="0" presId="urn:microsoft.com/office/officeart/2005/8/layout/hProcess9"/>
    <dgm:cxn modelId="{BC7439D4-F3C3-4434-BEBC-F31AEB599CDC}" type="presParOf" srcId="{0535C5CD-9CD1-4956-B4B0-C9A0DA07AC3F}" destId="{4B76FD3D-EECE-48CF-838B-9B761CE4A684}" srcOrd="15" destOrd="0" presId="urn:microsoft.com/office/officeart/2005/8/layout/hProcess9"/>
    <dgm:cxn modelId="{A1AD197C-8573-41B1-B152-BAE07C752BA0}" type="presParOf" srcId="{0535C5CD-9CD1-4956-B4B0-C9A0DA07AC3F}" destId="{F2558CF8-C09F-4203-974D-E126BCD58E6B}" srcOrd="16" destOrd="0" presId="urn:microsoft.com/office/officeart/2005/8/layout/hProcess9"/>
    <dgm:cxn modelId="{57FA9456-8FFC-4E41-99DF-A45B7BAB5C9A}" type="presParOf" srcId="{0535C5CD-9CD1-4956-B4B0-C9A0DA07AC3F}" destId="{8AB2A907-F66F-49CC-A936-B53FE40935D0}" srcOrd="17" destOrd="0" presId="urn:microsoft.com/office/officeart/2005/8/layout/hProcess9"/>
    <dgm:cxn modelId="{66C53C40-3D31-4CBC-834D-9CB135EFE530}" type="presParOf" srcId="{0535C5CD-9CD1-4956-B4B0-C9A0DA07AC3F}" destId="{E686210F-BD2B-4B78-994A-009C7DAF2A2B}" srcOrd="18" destOrd="0" presId="urn:microsoft.com/office/officeart/2005/8/layout/hProcess9"/>
    <dgm:cxn modelId="{4C4D5844-5636-4305-871B-F20A17C68ADB}" type="presParOf" srcId="{0535C5CD-9CD1-4956-B4B0-C9A0DA07AC3F}" destId="{1B73F975-C8FA-40C8-8E22-889CE692B7C9}" srcOrd="19" destOrd="0" presId="urn:microsoft.com/office/officeart/2005/8/layout/hProcess9"/>
    <dgm:cxn modelId="{D2FF0D1A-0C03-40BB-A4F3-F654134A23CA}" type="presParOf" srcId="{0535C5CD-9CD1-4956-B4B0-C9A0DA07AC3F}" destId="{F763D5D9-B374-4378-A75D-387313A4DB62}" srcOrd="20" destOrd="0" presId="urn:microsoft.com/office/officeart/2005/8/layout/hProcess9"/>
    <dgm:cxn modelId="{C9007B0A-1462-4F92-93C1-8AEB856B8C1F}" type="presParOf" srcId="{0535C5CD-9CD1-4956-B4B0-C9A0DA07AC3F}" destId="{D6477EE9-4630-4705-9E3B-0671A4FE6A99}" srcOrd="21" destOrd="0" presId="urn:microsoft.com/office/officeart/2005/8/layout/hProcess9"/>
    <dgm:cxn modelId="{4D81CF08-67B9-48FB-97EA-1081C41A0D01}" type="presParOf" srcId="{0535C5CD-9CD1-4956-B4B0-C9A0DA07AC3F}" destId="{F818071F-0D31-4CAD-AF02-90676EFCF1E9}" srcOrd="2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610485"/>
          <a:ext cx="1716308" cy="3463023"/>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533" tIns="0" rIns="169533" bIns="330200" numCol="1" spcCol="1270" anchor="t" anchorCtr="0">
          <a:noAutofit/>
        </a:bodyPr>
        <a:lstStyle/>
        <a:p>
          <a:pPr marL="0" lvl="0" indent="0" algn="l" defTabSz="1066800">
            <a:lnSpc>
              <a:spcPct val="90000"/>
            </a:lnSpc>
            <a:spcBef>
              <a:spcPct val="0"/>
            </a:spcBef>
            <a:spcAft>
              <a:spcPct val="35000"/>
            </a:spcAft>
            <a:buNone/>
          </a:pPr>
          <a:r>
            <a:rPr lang="en-US" sz="2400" kern="1200" dirty="0"/>
            <a:t>ABSTACT</a:t>
          </a:r>
        </a:p>
      </dsp:txBody>
      <dsp:txXfrm>
        <a:off x="0" y="1995694"/>
        <a:ext cx="1716308" cy="2077813"/>
      </dsp:txXfrm>
    </dsp:sp>
    <dsp:sp modelId="{BBA91679-4684-4A04-8AEB-03038C78A75C}">
      <dsp:nvSpPr>
        <dsp:cNvPr id="0" name=""/>
        <dsp:cNvSpPr/>
      </dsp:nvSpPr>
      <dsp:spPr>
        <a:xfrm>
          <a:off x="0" y="1312211"/>
          <a:ext cx="1716308" cy="82382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9533" tIns="165100" rIns="169533" bIns="165100" numCol="1" spcCol="1270" anchor="ctr" anchorCtr="0">
          <a:noAutofit/>
        </a:bodyPr>
        <a:lstStyle/>
        <a:p>
          <a:pPr marL="0" lvl="0" indent="0" algn="l" defTabSz="1555750">
            <a:lnSpc>
              <a:spcPct val="90000"/>
            </a:lnSpc>
            <a:spcBef>
              <a:spcPct val="0"/>
            </a:spcBef>
            <a:spcAft>
              <a:spcPct val="35000"/>
            </a:spcAft>
            <a:buNone/>
          </a:pPr>
          <a:r>
            <a:rPr lang="en-US" sz="3500" kern="1200" dirty="0"/>
            <a:t>01</a:t>
          </a:r>
        </a:p>
      </dsp:txBody>
      <dsp:txXfrm>
        <a:off x="0" y="1312211"/>
        <a:ext cx="1716308" cy="823828"/>
      </dsp:txXfrm>
    </dsp:sp>
    <dsp:sp modelId="{00AE7F27-0E5D-4AFB-ACD6-B5A19E79EA42}">
      <dsp:nvSpPr>
        <dsp:cNvPr id="0" name=""/>
        <dsp:cNvSpPr/>
      </dsp:nvSpPr>
      <dsp:spPr>
        <a:xfrm>
          <a:off x="1853613" y="610485"/>
          <a:ext cx="1716308" cy="2953773"/>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533" tIns="0" rIns="169533" bIns="330200" numCol="1" spcCol="1270" anchor="t" anchorCtr="0">
          <a:noAutofit/>
        </a:bodyPr>
        <a:lstStyle/>
        <a:p>
          <a:pPr marL="0" lvl="0" indent="0" algn="l" defTabSz="933450">
            <a:lnSpc>
              <a:spcPct val="90000"/>
            </a:lnSpc>
            <a:spcBef>
              <a:spcPct val="0"/>
            </a:spcBef>
            <a:spcAft>
              <a:spcPct val="35000"/>
            </a:spcAft>
            <a:buNone/>
            <a:defRPr cap="all"/>
          </a:pPr>
          <a:r>
            <a:rPr lang="en-US" sz="2100" kern="1200" dirty="0"/>
            <a:t>PURPOSE AND OVERVIEW OF TRADING</a:t>
          </a:r>
        </a:p>
      </dsp:txBody>
      <dsp:txXfrm>
        <a:off x="1853613" y="1791994"/>
        <a:ext cx="1716308" cy="1772264"/>
      </dsp:txXfrm>
    </dsp:sp>
    <dsp:sp modelId="{975C752B-C37A-4BA6-A3AE-2202A141404A}">
      <dsp:nvSpPr>
        <dsp:cNvPr id="0" name=""/>
        <dsp:cNvSpPr/>
      </dsp:nvSpPr>
      <dsp:spPr>
        <a:xfrm>
          <a:off x="1853613" y="1057587"/>
          <a:ext cx="1716308" cy="82382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9533" tIns="165100" rIns="169533" bIns="165100" numCol="1" spcCol="1270" anchor="ctr" anchorCtr="0">
          <a:noAutofit/>
        </a:bodyPr>
        <a:lstStyle/>
        <a:p>
          <a:pPr marL="0" lvl="0" indent="0" algn="l" defTabSz="1555750">
            <a:lnSpc>
              <a:spcPct val="90000"/>
            </a:lnSpc>
            <a:spcBef>
              <a:spcPct val="0"/>
            </a:spcBef>
            <a:spcAft>
              <a:spcPct val="35000"/>
            </a:spcAft>
            <a:buNone/>
          </a:pPr>
          <a:r>
            <a:rPr lang="en-US" sz="3500" kern="1200"/>
            <a:t>02</a:t>
          </a:r>
        </a:p>
      </dsp:txBody>
      <dsp:txXfrm>
        <a:off x="1853613" y="1057587"/>
        <a:ext cx="1716308" cy="823828"/>
      </dsp:txXfrm>
    </dsp:sp>
    <dsp:sp modelId="{CAD62F17-E99D-4FEF-B376-961CA4CB20EB}">
      <dsp:nvSpPr>
        <dsp:cNvPr id="0" name=""/>
        <dsp:cNvSpPr/>
      </dsp:nvSpPr>
      <dsp:spPr>
        <a:xfrm>
          <a:off x="3707226" y="610485"/>
          <a:ext cx="1716308" cy="3314919"/>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533" tIns="0" rIns="169533" bIns="330200" numCol="1" spcCol="1270" anchor="t" anchorCtr="0">
          <a:noAutofit/>
        </a:bodyPr>
        <a:lstStyle/>
        <a:p>
          <a:pPr marL="0" lvl="0" indent="0" algn="l" defTabSz="889000">
            <a:lnSpc>
              <a:spcPct val="90000"/>
            </a:lnSpc>
            <a:spcBef>
              <a:spcPct val="0"/>
            </a:spcBef>
            <a:spcAft>
              <a:spcPct val="35000"/>
            </a:spcAft>
            <a:buNone/>
            <a:defRPr cap="all"/>
          </a:pPr>
          <a:r>
            <a:rPr lang="en-US" sz="2000" kern="1200" dirty="0"/>
            <a:t>MODULES</a:t>
          </a:r>
        </a:p>
      </dsp:txBody>
      <dsp:txXfrm>
        <a:off x="3707226" y="1936453"/>
        <a:ext cx="1716308" cy="1988951"/>
      </dsp:txXfrm>
    </dsp:sp>
    <dsp:sp modelId="{E20811D6-E5D4-4C9E-AABF-9E0E1902CA2C}">
      <dsp:nvSpPr>
        <dsp:cNvPr id="0" name=""/>
        <dsp:cNvSpPr/>
      </dsp:nvSpPr>
      <dsp:spPr>
        <a:xfrm>
          <a:off x="3707226" y="1238159"/>
          <a:ext cx="1716308" cy="82382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9533" tIns="165100" rIns="169533" bIns="165100" numCol="1" spcCol="1270" anchor="ctr" anchorCtr="0">
          <a:noAutofit/>
        </a:bodyPr>
        <a:lstStyle/>
        <a:p>
          <a:pPr marL="0" lvl="0" indent="0" algn="l" defTabSz="1555750">
            <a:lnSpc>
              <a:spcPct val="90000"/>
            </a:lnSpc>
            <a:spcBef>
              <a:spcPct val="0"/>
            </a:spcBef>
            <a:spcAft>
              <a:spcPct val="35000"/>
            </a:spcAft>
            <a:buNone/>
          </a:pPr>
          <a:r>
            <a:rPr lang="en-US" sz="3500" kern="1200"/>
            <a:t>03</a:t>
          </a:r>
        </a:p>
      </dsp:txBody>
      <dsp:txXfrm>
        <a:off x="3707226" y="1238159"/>
        <a:ext cx="1716308" cy="823828"/>
      </dsp:txXfrm>
    </dsp:sp>
    <dsp:sp modelId="{304560DB-805E-4AE3-A778-67453D9ED4E0}">
      <dsp:nvSpPr>
        <dsp:cNvPr id="0" name=""/>
        <dsp:cNvSpPr/>
      </dsp:nvSpPr>
      <dsp:spPr>
        <a:xfrm>
          <a:off x="5560839" y="610485"/>
          <a:ext cx="1716308" cy="3088511"/>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533" tIns="0" rIns="169533" bIns="330200" numCol="1" spcCol="1270" anchor="t" anchorCtr="0">
          <a:noAutofit/>
        </a:bodyPr>
        <a:lstStyle/>
        <a:p>
          <a:pPr marL="0" lvl="0" indent="0" algn="l" defTabSz="711200">
            <a:lnSpc>
              <a:spcPct val="90000"/>
            </a:lnSpc>
            <a:spcBef>
              <a:spcPct val="0"/>
            </a:spcBef>
            <a:spcAft>
              <a:spcPct val="35000"/>
            </a:spcAft>
            <a:buNone/>
            <a:defRPr cap="all"/>
          </a:pPr>
          <a:r>
            <a:rPr lang="en-US" sz="1600" kern="1200" dirty="0"/>
            <a:t>DATASET DESCRIPTION</a:t>
          </a:r>
        </a:p>
      </dsp:txBody>
      <dsp:txXfrm>
        <a:off x="5560839" y="1845889"/>
        <a:ext cx="1716308" cy="1853106"/>
      </dsp:txXfrm>
    </dsp:sp>
    <dsp:sp modelId="{03F306C2-7FFC-436D-9652-62FC744A1217}">
      <dsp:nvSpPr>
        <dsp:cNvPr id="0" name=""/>
        <dsp:cNvSpPr/>
      </dsp:nvSpPr>
      <dsp:spPr>
        <a:xfrm>
          <a:off x="5560839" y="1124955"/>
          <a:ext cx="1716308" cy="82382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9533" tIns="165100" rIns="169533" bIns="165100" numCol="1" spcCol="1270" anchor="ctr" anchorCtr="0">
          <a:noAutofit/>
        </a:bodyPr>
        <a:lstStyle/>
        <a:p>
          <a:pPr marL="0" lvl="0" indent="0" algn="l" defTabSz="1555750">
            <a:lnSpc>
              <a:spcPct val="90000"/>
            </a:lnSpc>
            <a:spcBef>
              <a:spcPct val="0"/>
            </a:spcBef>
            <a:spcAft>
              <a:spcPct val="35000"/>
            </a:spcAft>
            <a:buNone/>
          </a:pPr>
          <a:r>
            <a:rPr lang="en-IN" sz="3500" kern="1200"/>
            <a:t>04</a:t>
          </a:r>
        </a:p>
      </dsp:txBody>
      <dsp:txXfrm>
        <a:off x="5560839" y="1124955"/>
        <a:ext cx="1716308" cy="823828"/>
      </dsp:txXfrm>
    </dsp:sp>
    <dsp:sp modelId="{680B625B-733B-4BF1-8229-FEEEC36AA054}">
      <dsp:nvSpPr>
        <dsp:cNvPr id="0" name=""/>
        <dsp:cNvSpPr/>
      </dsp:nvSpPr>
      <dsp:spPr>
        <a:xfrm>
          <a:off x="7414453" y="610485"/>
          <a:ext cx="1716308" cy="2644941"/>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533" tIns="0" rIns="169533" bIns="330200" numCol="1" spcCol="1270" anchor="t" anchorCtr="0">
          <a:noAutofit/>
        </a:bodyPr>
        <a:lstStyle/>
        <a:p>
          <a:pPr marL="0" lvl="0" indent="0" algn="l" defTabSz="711200">
            <a:lnSpc>
              <a:spcPct val="90000"/>
            </a:lnSpc>
            <a:spcBef>
              <a:spcPct val="0"/>
            </a:spcBef>
            <a:spcAft>
              <a:spcPct val="35000"/>
            </a:spcAft>
            <a:buNone/>
            <a:defRPr cap="all"/>
          </a:pPr>
          <a:r>
            <a:rPr lang="en-US" sz="1600" kern="1200" dirty="0"/>
            <a:t>OUTPUT</a:t>
          </a:r>
        </a:p>
      </dsp:txBody>
      <dsp:txXfrm>
        <a:off x="7414453" y="1668461"/>
        <a:ext cx="1716308" cy="1586964"/>
      </dsp:txXfrm>
    </dsp:sp>
    <dsp:sp modelId="{CDCE8A4A-3456-4825-BB81-2ECD0D3C3799}">
      <dsp:nvSpPr>
        <dsp:cNvPr id="0" name=""/>
        <dsp:cNvSpPr/>
      </dsp:nvSpPr>
      <dsp:spPr>
        <a:xfrm>
          <a:off x="7414453" y="903170"/>
          <a:ext cx="1716308" cy="82382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9533" tIns="165100" rIns="169533" bIns="165100" numCol="1" spcCol="1270" anchor="ctr" anchorCtr="0">
          <a:noAutofit/>
        </a:bodyPr>
        <a:lstStyle/>
        <a:p>
          <a:pPr marL="0" lvl="0" indent="0" algn="l" defTabSz="1555750">
            <a:lnSpc>
              <a:spcPct val="90000"/>
            </a:lnSpc>
            <a:spcBef>
              <a:spcPct val="0"/>
            </a:spcBef>
            <a:spcAft>
              <a:spcPct val="35000"/>
            </a:spcAft>
            <a:buNone/>
          </a:pPr>
          <a:r>
            <a:rPr lang="en-IN" sz="3500" kern="1200"/>
            <a:t>05</a:t>
          </a:r>
        </a:p>
      </dsp:txBody>
      <dsp:txXfrm>
        <a:off x="7414453" y="903170"/>
        <a:ext cx="1716308" cy="823828"/>
      </dsp:txXfrm>
    </dsp:sp>
    <dsp:sp modelId="{1D143BE2-C59A-4FF2-87FD-609678D8453D}">
      <dsp:nvSpPr>
        <dsp:cNvPr id="0" name=""/>
        <dsp:cNvSpPr/>
      </dsp:nvSpPr>
      <dsp:spPr>
        <a:xfrm>
          <a:off x="9268066" y="610485"/>
          <a:ext cx="1716308" cy="4022361"/>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533" tIns="0" rIns="169533" bIns="330200" numCol="1" spcCol="1270" anchor="t" anchorCtr="0">
          <a:noAutofit/>
        </a:bodyPr>
        <a:lstStyle/>
        <a:p>
          <a:pPr marL="0" lvl="0" indent="0" algn="l" defTabSz="711200">
            <a:lnSpc>
              <a:spcPct val="90000"/>
            </a:lnSpc>
            <a:spcBef>
              <a:spcPct val="0"/>
            </a:spcBef>
            <a:spcAft>
              <a:spcPct val="35000"/>
            </a:spcAft>
            <a:buNone/>
            <a:defRPr cap="all"/>
          </a:pPr>
          <a:r>
            <a:rPr lang="en-US" sz="1600" kern="1200" dirty="0"/>
            <a:t>CONCLUSION</a:t>
          </a:r>
        </a:p>
      </dsp:txBody>
      <dsp:txXfrm>
        <a:off x="9268066" y="2219429"/>
        <a:ext cx="1716308" cy="2413416"/>
      </dsp:txXfrm>
    </dsp:sp>
    <dsp:sp modelId="{1615A48F-C31D-45F2-B175-014A500CE091}">
      <dsp:nvSpPr>
        <dsp:cNvPr id="0" name=""/>
        <dsp:cNvSpPr/>
      </dsp:nvSpPr>
      <dsp:spPr>
        <a:xfrm>
          <a:off x="9268066" y="1591880"/>
          <a:ext cx="1716308" cy="82382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9533" tIns="165100" rIns="169533" bIns="165100" numCol="1" spcCol="1270" anchor="ctr" anchorCtr="0">
          <a:noAutofit/>
        </a:bodyPr>
        <a:lstStyle/>
        <a:p>
          <a:pPr marL="0" lvl="0" indent="0" algn="l" defTabSz="1555750">
            <a:lnSpc>
              <a:spcPct val="90000"/>
            </a:lnSpc>
            <a:spcBef>
              <a:spcPct val="0"/>
            </a:spcBef>
            <a:spcAft>
              <a:spcPct val="35000"/>
            </a:spcAft>
            <a:buNone/>
          </a:pPr>
          <a:r>
            <a:rPr lang="en-IN" sz="3500" kern="1200"/>
            <a:t>06</a:t>
          </a:r>
        </a:p>
      </dsp:txBody>
      <dsp:txXfrm>
        <a:off x="9268066" y="1591880"/>
        <a:ext cx="1716308" cy="82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A7B22-032B-475A-BE1A-5D4D71866BA4}">
      <dsp:nvSpPr>
        <dsp:cNvPr id="0" name=""/>
        <dsp:cNvSpPr/>
      </dsp:nvSpPr>
      <dsp:spPr>
        <a:xfrm>
          <a:off x="776532" y="0"/>
          <a:ext cx="8800697" cy="371474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66D5E-9B05-423B-A2EA-DA1E0B1B8C37}">
      <dsp:nvSpPr>
        <dsp:cNvPr id="0" name=""/>
        <dsp:cNvSpPr/>
      </dsp:nvSpPr>
      <dsp:spPr>
        <a:xfrm>
          <a:off x="5181"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BATTER SYSTEM</a:t>
          </a:r>
        </a:p>
      </dsp:txBody>
      <dsp:txXfrm>
        <a:off x="41681" y="1150924"/>
        <a:ext cx="674715" cy="1412899"/>
      </dsp:txXfrm>
    </dsp:sp>
    <dsp:sp modelId="{CBBD8406-3715-4B8F-A43B-E2B24E2C3922}">
      <dsp:nvSpPr>
        <dsp:cNvPr id="0" name=""/>
        <dsp:cNvSpPr/>
      </dsp:nvSpPr>
      <dsp:spPr>
        <a:xfrm>
          <a:off x="877516"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INTRO OF MONEY</a:t>
          </a:r>
        </a:p>
      </dsp:txBody>
      <dsp:txXfrm>
        <a:off x="914016" y="1150924"/>
        <a:ext cx="674715" cy="1412899"/>
      </dsp:txXfrm>
    </dsp:sp>
    <dsp:sp modelId="{A23CBE2C-047A-401F-BB80-A1D782658457}">
      <dsp:nvSpPr>
        <dsp:cNvPr id="0" name=""/>
        <dsp:cNvSpPr/>
      </dsp:nvSpPr>
      <dsp:spPr>
        <a:xfrm>
          <a:off x="1749851"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SILK ROAD</a:t>
          </a:r>
        </a:p>
      </dsp:txBody>
      <dsp:txXfrm>
        <a:off x="1786351" y="1150924"/>
        <a:ext cx="674715" cy="1412899"/>
      </dsp:txXfrm>
    </dsp:sp>
    <dsp:sp modelId="{49F43807-1339-4408-A719-4B4E381701CD}">
      <dsp:nvSpPr>
        <dsp:cNvPr id="0" name=""/>
        <dsp:cNvSpPr/>
      </dsp:nvSpPr>
      <dsp:spPr>
        <a:xfrm>
          <a:off x="2622186"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MEDIEVAL TRADE</a:t>
          </a:r>
        </a:p>
      </dsp:txBody>
      <dsp:txXfrm>
        <a:off x="2658686" y="1150924"/>
        <a:ext cx="674715" cy="1412899"/>
      </dsp:txXfrm>
    </dsp:sp>
    <dsp:sp modelId="{813CA343-B836-4CF4-9431-F1A880B1C355}">
      <dsp:nvSpPr>
        <dsp:cNvPr id="0" name=""/>
        <dsp:cNvSpPr/>
      </dsp:nvSpPr>
      <dsp:spPr>
        <a:xfrm>
          <a:off x="3494521"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AGE OF EXPLORATION</a:t>
          </a:r>
        </a:p>
      </dsp:txBody>
      <dsp:txXfrm>
        <a:off x="3531021" y="1150924"/>
        <a:ext cx="674715" cy="1412899"/>
      </dsp:txXfrm>
    </dsp:sp>
    <dsp:sp modelId="{C4B5ADE9-F441-48F1-977B-EECFE763B6E8}">
      <dsp:nvSpPr>
        <dsp:cNvPr id="0" name=""/>
        <dsp:cNvSpPr/>
      </dsp:nvSpPr>
      <dsp:spPr>
        <a:xfrm>
          <a:off x="4366855"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COLONIAL TRADE</a:t>
          </a:r>
        </a:p>
      </dsp:txBody>
      <dsp:txXfrm>
        <a:off x="4403355" y="1150924"/>
        <a:ext cx="674715" cy="1412899"/>
      </dsp:txXfrm>
    </dsp:sp>
    <dsp:sp modelId="{8FC73370-117A-436C-AD9F-4F93D9457785}">
      <dsp:nvSpPr>
        <dsp:cNvPr id="0" name=""/>
        <dsp:cNvSpPr/>
      </dsp:nvSpPr>
      <dsp:spPr>
        <a:xfrm>
          <a:off x="5239190"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INDUSTRIAL REVOLUTION</a:t>
          </a:r>
        </a:p>
      </dsp:txBody>
      <dsp:txXfrm>
        <a:off x="5275690" y="1150924"/>
        <a:ext cx="674715" cy="1412899"/>
      </dsp:txXfrm>
    </dsp:sp>
    <dsp:sp modelId="{442576A0-2708-4DD0-96D2-01ECC185B5F1}">
      <dsp:nvSpPr>
        <dsp:cNvPr id="0" name=""/>
        <dsp:cNvSpPr/>
      </dsp:nvSpPr>
      <dsp:spPr>
        <a:xfrm>
          <a:off x="6111525"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STOCK EXCHANGE</a:t>
          </a:r>
        </a:p>
      </dsp:txBody>
      <dsp:txXfrm>
        <a:off x="6148025" y="1150924"/>
        <a:ext cx="674715" cy="1412899"/>
      </dsp:txXfrm>
    </dsp:sp>
    <dsp:sp modelId="{F2558CF8-C09F-4203-974D-E126BCD58E6B}">
      <dsp:nvSpPr>
        <dsp:cNvPr id="0" name=""/>
        <dsp:cNvSpPr/>
      </dsp:nvSpPr>
      <dsp:spPr>
        <a:xfrm>
          <a:off x="6983860"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GLOBAL TRADE AND FREE TRADE</a:t>
          </a:r>
        </a:p>
      </dsp:txBody>
      <dsp:txXfrm>
        <a:off x="7020360" y="1150924"/>
        <a:ext cx="674715" cy="1412899"/>
      </dsp:txXfrm>
    </dsp:sp>
    <dsp:sp modelId="{E686210F-BD2B-4B78-994A-009C7DAF2A2B}">
      <dsp:nvSpPr>
        <dsp:cNvPr id="0" name=""/>
        <dsp:cNvSpPr/>
      </dsp:nvSpPr>
      <dsp:spPr>
        <a:xfrm>
          <a:off x="7856194"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ELECTRONIC TRADING</a:t>
          </a:r>
        </a:p>
      </dsp:txBody>
      <dsp:txXfrm>
        <a:off x="7892694" y="1150924"/>
        <a:ext cx="674715" cy="1412899"/>
      </dsp:txXfrm>
    </dsp:sp>
    <dsp:sp modelId="{F763D5D9-B374-4378-A75D-387313A4DB62}">
      <dsp:nvSpPr>
        <dsp:cNvPr id="0" name=""/>
        <dsp:cNvSpPr/>
      </dsp:nvSpPr>
      <dsp:spPr>
        <a:xfrm>
          <a:off x="8728529"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HIGH FREQUENCY TRADING</a:t>
          </a:r>
        </a:p>
      </dsp:txBody>
      <dsp:txXfrm>
        <a:off x="8765029" y="1150924"/>
        <a:ext cx="674715" cy="1412899"/>
      </dsp:txXfrm>
    </dsp:sp>
    <dsp:sp modelId="{F818071F-0D31-4CAD-AF02-90676EFCF1E9}">
      <dsp:nvSpPr>
        <dsp:cNvPr id="0" name=""/>
        <dsp:cNvSpPr/>
      </dsp:nvSpPr>
      <dsp:spPr>
        <a:xfrm>
          <a:off x="9600864" y="1114424"/>
          <a:ext cx="747715" cy="14858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dirty="0"/>
            <a:t>CRYPTOCURRENCY TRADING</a:t>
          </a:r>
        </a:p>
      </dsp:txBody>
      <dsp:txXfrm>
        <a:off x="9637364" y="1150924"/>
        <a:ext cx="674715" cy="141289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rotWithShape="1">
          <a:blip r:embed="rId3">
            <a:extLst>
              <a:ext uri="{28A0092B-C50C-407E-A947-70E740481C1C}">
                <a14:useLocalDpi xmlns:a14="http://schemas.microsoft.com/office/drawing/2010/main" val="0"/>
              </a:ext>
            </a:extLst>
          </a:blip>
          <a:srcRect l="-591" t="4291" b="11551"/>
          <a:stretch/>
        </p:blipFill>
        <p:spPr>
          <a:xfrm>
            <a:off x="0" y="0"/>
            <a:ext cx="12192000"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6000" dirty="0"/>
              <a:t>TRADING BOT USING PYTHON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BY AKHILA C U</a:t>
            </a:r>
          </a:p>
        </p:txBody>
      </p:sp>
    </p:spTree>
    <p:extLst>
      <p:ext uri="{BB962C8B-B14F-4D97-AF65-F5344CB8AC3E}">
        <p14:creationId xmlns:p14="http://schemas.microsoft.com/office/powerpoint/2010/main" val="63373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D4DB-452E-4E96-B115-1F8F4B896F57}"/>
              </a:ext>
            </a:extLst>
          </p:cNvPr>
          <p:cNvSpPr>
            <a:spLocks noGrp="1"/>
          </p:cNvSpPr>
          <p:nvPr>
            <p:ph type="title"/>
          </p:nvPr>
        </p:nvSpPr>
        <p:spPr/>
        <p:txBody>
          <a:bodyPr/>
          <a:lstStyle/>
          <a:p>
            <a:r>
              <a:rPr lang="en-US" dirty="0">
                <a:solidFill>
                  <a:schemeClr val="accent1"/>
                </a:solidFill>
              </a:rPr>
              <a:t>Why do people trade forex?</a:t>
            </a:r>
            <a:endParaRPr lang="en-IN" dirty="0">
              <a:solidFill>
                <a:schemeClr val="accent1"/>
              </a:solidFill>
            </a:endParaRPr>
          </a:p>
        </p:txBody>
      </p:sp>
      <p:sp>
        <p:nvSpPr>
          <p:cNvPr id="3" name="Content Placeholder 2">
            <a:extLst>
              <a:ext uri="{FF2B5EF4-FFF2-40B4-BE49-F238E27FC236}">
                <a16:creationId xmlns:a16="http://schemas.microsoft.com/office/drawing/2014/main" id="{88BBCE9D-FBF5-4AE6-886F-94814496FAB6}"/>
              </a:ext>
            </a:extLst>
          </p:cNvPr>
          <p:cNvSpPr>
            <a:spLocks noGrp="1"/>
          </p:cNvSpPr>
          <p:nvPr>
            <p:ph idx="1"/>
          </p:nvPr>
        </p:nvSpPr>
        <p:spPr>
          <a:xfrm>
            <a:off x="662152" y="1866900"/>
            <a:ext cx="10893971" cy="4381500"/>
          </a:xfrm>
        </p:spPr>
        <p:txBody>
          <a:bodyPr>
            <a:normAutofit/>
          </a:bodyPr>
          <a:lstStyle/>
          <a:p>
            <a:pPr marL="36900" indent="0" algn="ctr">
              <a:buNone/>
            </a:pPr>
            <a:r>
              <a:rPr lang="en-US" dirty="0"/>
              <a:t>	Taking a position on currencies strengthening or weakening Traders make a prediction on forex pairs to profit from one currency strengthening or weakening against another. When the price of a pair is rising, it means that the base is strengthening against the quote and when it’s falling, the base is weakening against the quote.</a:t>
            </a:r>
          </a:p>
          <a:p>
            <a:pPr marL="36900" indent="0" algn="ctr">
              <a:buNone/>
            </a:pPr>
            <a:r>
              <a:rPr lang="en-US" dirty="0"/>
              <a:t> 	That’s because a rising price means that more of the quote are needed to buy a single unit of the base, and a falling price means that fewer of the quote are needed to buy one of the base. So, traders would likely go long if the base is strengthening relative to the quote currency, or short if the base is weakening. Some of the most popular forex trading styles are scalping, day trading, swing trading and position trading. You might choose a different style depending on whether you have a short- or long-term outlook.</a:t>
            </a:r>
            <a:endParaRPr lang="en-IN" dirty="0"/>
          </a:p>
        </p:txBody>
      </p:sp>
    </p:spTree>
    <p:extLst>
      <p:ext uri="{BB962C8B-B14F-4D97-AF65-F5344CB8AC3E}">
        <p14:creationId xmlns:p14="http://schemas.microsoft.com/office/powerpoint/2010/main" val="410177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22EF-374A-425B-85AD-1B05345ACBAF}"/>
              </a:ext>
            </a:extLst>
          </p:cNvPr>
          <p:cNvSpPr>
            <a:spLocks noGrp="1"/>
          </p:cNvSpPr>
          <p:nvPr>
            <p:ph type="title"/>
          </p:nvPr>
        </p:nvSpPr>
        <p:spPr/>
        <p:txBody>
          <a:bodyPr/>
          <a:lstStyle/>
          <a:p>
            <a:r>
              <a:rPr lang="en-IN" dirty="0"/>
              <a:t>HISTORY OF TRADING</a:t>
            </a:r>
          </a:p>
        </p:txBody>
      </p:sp>
      <p:graphicFrame>
        <p:nvGraphicFramePr>
          <p:cNvPr id="4" name="Content Placeholder 3">
            <a:extLst>
              <a:ext uri="{FF2B5EF4-FFF2-40B4-BE49-F238E27FC236}">
                <a16:creationId xmlns:a16="http://schemas.microsoft.com/office/drawing/2014/main" id="{5F3420D3-DB0E-4CDF-B5E1-03C3E5AB6FA5}"/>
              </a:ext>
            </a:extLst>
          </p:cNvPr>
          <p:cNvGraphicFramePr>
            <a:graphicFrameLocks noGrp="1"/>
          </p:cNvGraphicFramePr>
          <p:nvPr>
            <p:ph idx="1"/>
            <p:extLst>
              <p:ext uri="{D42A27DB-BD31-4B8C-83A1-F6EECF244321}">
                <p14:modId xmlns:p14="http://schemas.microsoft.com/office/powerpoint/2010/main" val="38152007"/>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75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EBA026-7736-4205-A629-F658201073D5}"/>
              </a:ext>
            </a:extLst>
          </p:cNvPr>
          <p:cNvSpPr>
            <a:spLocks noGrp="1"/>
          </p:cNvSpPr>
          <p:nvPr>
            <p:ph type="title"/>
          </p:nvPr>
        </p:nvSpPr>
        <p:spPr>
          <a:xfrm>
            <a:off x="913795" y="261257"/>
            <a:ext cx="10364410" cy="907141"/>
          </a:xfrm>
        </p:spPr>
        <p:txBody>
          <a:bodyPr>
            <a:normAutofit/>
          </a:bodyPr>
          <a:lstStyle/>
          <a:p>
            <a:r>
              <a:rPr lang="en-IN" sz="4800" dirty="0">
                <a:solidFill>
                  <a:schemeClr val="accent1"/>
                </a:solidFill>
              </a:rPr>
              <a:t>FLOW CHART</a:t>
            </a:r>
          </a:p>
        </p:txBody>
      </p:sp>
      <p:pic>
        <p:nvPicPr>
          <p:cNvPr id="7" name="Content Placeholder 6">
            <a:extLst>
              <a:ext uri="{FF2B5EF4-FFF2-40B4-BE49-F238E27FC236}">
                <a16:creationId xmlns:a16="http://schemas.microsoft.com/office/drawing/2014/main" id="{AAF61690-4ADC-407D-A8DA-09A3DE84D0C4}"/>
              </a:ext>
            </a:extLst>
          </p:cNvPr>
          <p:cNvPicPr>
            <a:picLocks noGrp="1"/>
          </p:cNvPicPr>
          <p:nvPr>
            <p:ph idx="1"/>
          </p:nvPr>
        </p:nvPicPr>
        <p:blipFill>
          <a:blip r:embed="rId2" cstate="print"/>
          <a:stretch>
            <a:fillRect/>
          </a:stretch>
        </p:blipFill>
        <p:spPr>
          <a:xfrm>
            <a:off x="1175657" y="1168398"/>
            <a:ext cx="10102548" cy="5268687"/>
          </a:xfrm>
          <a:prstGeom prst="rect">
            <a:avLst/>
          </a:prstGeom>
        </p:spPr>
      </p:pic>
    </p:spTree>
    <p:extLst>
      <p:ext uri="{BB962C8B-B14F-4D97-AF65-F5344CB8AC3E}">
        <p14:creationId xmlns:p14="http://schemas.microsoft.com/office/powerpoint/2010/main" val="14454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4FFCD5-BF16-4430-9C79-ED08B9990150}"/>
              </a:ext>
            </a:extLst>
          </p:cNvPr>
          <p:cNvSpPr>
            <a:spLocks noGrp="1"/>
          </p:cNvSpPr>
          <p:nvPr>
            <p:ph type="title"/>
          </p:nvPr>
        </p:nvSpPr>
        <p:spPr>
          <a:xfrm>
            <a:off x="913795" y="406400"/>
            <a:ext cx="10353762" cy="957943"/>
          </a:xfrm>
        </p:spPr>
        <p:txBody>
          <a:bodyPr>
            <a:normAutofit/>
          </a:bodyPr>
          <a:lstStyle/>
          <a:p>
            <a:r>
              <a:rPr lang="en-IN" sz="4800" dirty="0">
                <a:solidFill>
                  <a:schemeClr val="bg2">
                    <a:lumMod val="20000"/>
                    <a:lumOff val="80000"/>
                  </a:schemeClr>
                </a:solidFill>
              </a:rPr>
              <a:t>MODULES</a:t>
            </a:r>
          </a:p>
        </p:txBody>
      </p:sp>
      <p:sp>
        <p:nvSpPr>
          <p:cNvPr id="7" name="Text Placeholder 6">
            <a:extLst>
              <a:ext uri="{FF2B5EF4-FFF2-40B4-BE49-F238E27FC236}">
                <a16:creationId xmlns:a16="http://schemas.microsoft.com/office/drawing/2014/main" id="{2B310B8E-CA57-46F4-9979-3991F83AC3BF}"/>
              </a:ext>
            </a:extLst>
          </p:cNvPr>
          <p:cNvSpPr>
            <a:spLocks noGrp="1"/>
          </p:cNvSpPr>
          <p:nvPr>
            <p:ph type="body" sz="half" idx="2"/>
          </p:nvPr>
        </p:nvSpPr>
        <p:spPr>
          <a:xfrm>
            <a:off x="913795" y="1698171"/>
            <a:ext cx="3706889" cy="3991430"/>
          </a:xfrm>
        </p:spPr>
        <p:txBody>
          <a:bodyPr>
            <a:normAutofit lnSpcReduction="10000"/>
          </a:bodyPr>
          <a:lstStyle/>
          <a:p>
            <a:pPr algn="l"/>
            <a:r>
              <a:rPr lang="en-IN" sz="2800" dirty="0">
                <a:solidFill>
                  <a:schemeClr val="accent1"/>
                </a:solidFill>
              </a:rPr>
              <a:t>STEP 1</a:t>
            </a:r>
          </a:p>
          <a:p>
            <a:pPr algn="l"/>
            <a:r>
              <a:rPr lang="en-US" sz="3200" dirty="0">
                <a:effectLst/>
                <a:latin typeface="Times New Roman" panose="02020603050405020304" pitchFamily="18" charset="0"/>
                <a:ea typeface="Times New Roman" panose="02020603050405020304" pitchFamily="18" charset="0"/>
              </a:rPr>
              <a:t>The</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User</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Registers</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by</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connecting</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their</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Trading</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account</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with</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BOT.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Then</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Login</a:t>
            </a:r>
            <a:r>
              <a:rPr lang="en-US" sz="3200" spc="-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via</a:t>
            </a:r>
            <a:r>
              <a:rPr lang="en-US" sz="3200" spc="-2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username</a:t>
            </a:r>
            <a:r>
              <a:rPr lang="en-US" sz="3200" spc="-28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 Password.</a:t>
            </a:r>
            <a:endParaRPr lang="en-IN" sz="3200" dirty="0">
              <a:effectLst/>
              <a:latin typeface="Times New Roman" panose="02020603050405020304" pitchFamily="18" charset="0"/>
              <a:ea typeface="Times New Roman" panose="02020603050405020304" pitchFamily="18" charset="0"/>
            </a:endParaRPr>
          </a:p>
          <a:p>
            <a:pPr algn="l"/>
            <a:endParaRPr lang="en-IN" dirty="0"/>
          </a:p>
        </p:txBody>
      </p:sp>
      <p:pic>
        <p:nvPicPr>
          <p:cNvPr id="8" name="Content Placeholder 7">
            <a:extLst>
              <a:ext uri="{FF2B5EF4-FFF2-40B4-BE49-F238E27FC236}">
                <a16:creationId xmlns:a16="http://schemas.microsoft.com/office/drawing/2014/main" id="{4E419B42-3B59-4EED-BCC7-DB1AE94FAAF8}"/>
              </a:ext>
            </a:extLst>
          </p:cNvPr>
          <p:cNvPicPr>
            <a:picLocks noGrp="1"/>
          </p:cNvPicPr>
          <p:nvPr>
            <p:ph idx="1"/>
          </p:nvPr>
        </p:nvPicPr>
        <p:blipFill>
          <a:blip r:embed="rId2" cstate="print"/>
          <a:stretch>
            <a:fillRect/>
          </a:stretch>
        </p:blipFill>
        <p:spPr>
          <a:xfrm>
            <a:off x="4856163" y="1698170"/>
            <a:ext cx="6422042" cy="4136573"/>
          </a:xfrm>
          <a:prstGeom prst="rect">
            <a:avLst/>
          </a:prstGeom>
        </p:spPr>
      </p:pic>
    </p:spTree>
    <p:extLst>
      <p:ext uri="{BB962C8B-B14F-4D97-AF65-F5344CB8AC3E}">
        <p14:creationId xmlns:p14="http://schemas.microsoft.com/office/powerpoint/2010/main" val="348315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AFDD61-35F8-4158-86EE-6B0FD12BF364}"/>
              </a:ext>
            </a:extLst>
          </p:cNvPr>
          <p:cNvSpPr>
            <a:spLocks noGrp="1"/>
          </p:cNvSpPr>
          <p:nvPr>
            <p:ph type="body" sz="half" idx="2"/>
          </p:nvPr>
        </p:nvSpPr>
        <p:spPr>
          <a:xfrm>
            <a:off x="913795" y="609600"/>
            <a:ext cx="3706889" cy="5080001"/>
          </a:xfrm>
        </p:spPr>
        <p:txBody>
          <a:bodyPr>
            <a:normAutofit fontScale="92500"/>
          </a:bodyPr>
          <a:lstStyle/>
          <a:p>
            <a:pPr algn="l"/>
            <a:r>
              <a:rPr lang="en-IN" sz="3200" dirty="0">
                <a:solidFill>
                  <a:schemeClr val="accent1"/>
                </a:solidFill>
              </a:rPr>
              <a:t>STEP 2</a:t>
            </a:r>
          </a:p>
          <a:p>
            <a:pPr algn="l"/>
            <a:r>
              <a:rPr lang="en-US" sz="3600" b="0" dirty="0">
                <a:effectLst/>
                <a:latin typeface="Times New Roman" panose="02020603050405020304" pitchFamily="18" charset="0"/>
                <a:ea typeface="Times New Roman" panose="02020603050405020304" pitchFamily="18" charset="0"/>
              </a:rPr>
              <a:t>Portfolio</a:t>
            </a:r>
            <a:r>
              <a:rPr lang="en-US" sz="3600" b="0" spc="-1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page</a:t>
            </a:r>
            <a:r>
              <a:rPr lang="en-US" sz="3600" b="0" spc="-2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which</a:t>
            </a:r>
            <a:r>
              <a:rPr lang="en-US" sz="3600" b="0" spc="-1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displays</a:t>
            </a:r>
            <a:r>
              <a:rPr lang="en-US" sz="3600" b="0" spc="-5"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Live</a:t>
            </a:r>
            <a:r>
              <a:rPr lang="en-US" sz="3600" b="0" spc="-2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Market</a:t>
            </a:r>
            <a:r>
              <a:rPr lang="en-US" sz="3600" b="0" spc="-15"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Statistics,</a:t>
            </a:r>
            <a:r>
              <a:rPr lang="en-US" sz="3600" b="0" spc="1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Bot</a:t>
            </a:r>
            <a:r>
              <a:rPr lang="en-US" sz="3600" b="0" spc="-2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Trade</a:t>
            </a:r>
            <a:r>
              <a:rPr lang="en-US" sz="3600" b="0" spc="-2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History,</a:t>
            </a:r>
            <a:r>
              <a:rPr lang="en-US" sz="3600" b="0" spc="-1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Account</a:t>
            </a:r>
            <a:r>
              <a:rPr lang="en-US" sz="3600" b="0" spc="-15"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Details,</a:t>
            </a:r>
            <a:r>
              <a:rPr lang="en-US" sz="3600" b="0" spc="-1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Wallet,</a:t>
            </a:r>
            <a:r>
              <a:rPr lang="en-US" sz="3600" b="0" spc="-285"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and</a:t>
            </a:r>
            <a:r>
              <a:rPr lang="en-US" sz="3600" b="0" spc="-5"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Revenue</a:t>
            </a:r>
            <a:r>
              <a:rPr lang="en-US" sz="3600" b="0" spc="-10" dirty="0">
                <a:effectLst/>
                <a:latin typeface="Times New Roman" panose="02020603050405020304" pitchFamily="18" charset="0"/>
                <a:ea typeface="Times New Roman" panose="02020603050405020304" pitchFamily="18" charset="0"/>
              </a:rPr>
              <a:t> </a:t>
            </a:r>
            <a:r>
              <a:rPr lang="en-US" sz="3600" b="0" dirty="0">
                <a:effectLst/>
                <a:latin typeface="Times New Roman" panose="02020603050405020304" pitchFamily="18" charset="0"/>
                <a:ea typeface="Times New Roman" panose="02020603050405020304" pitchFamily="18" charset="0"/>
              </a:rPr>
              <a:t>opens.</a:t>
            </a:r>
            <a:endParaRPr lang="en-IN" sz="3600" b="1" dirty="0">
              <a:effectLst/>
              <a:latin typeface="Times New Roman" panose="02020603050405020304" pitchFamily="18" charset="0"/>
              <a:ea typeface="Times New Roman" panose="02020603050405020304" pitchFamily="18" charset="0"/>
            </a:endParaRPr>
          </a:p>
          <a:p>
            <a:pPr algn="l"/>
            <a:endParaRPr lang="en-IN" dirty="0"/>
          </a:p>
        </p:txBody>
      </p:sp>
      <p:pic>
        <p:nvPicPr>
          <p:cNvPr id="5" name="Content Placeholder 4">
            <a:extLst>
              <a:ext uri="{FF2B5EF4-FFF2-40B4-BE49-F238E27FC236}">
                <a16:creationId xmlns:a16="http://schemas.microsoft.com/office/drawing/2014/main" id="{B0EBA4E0-720F-474C-B48D-8067F30AAB15}"/>
              </a:ext>
            </a:extLst>
          </p:cNvPr>
          <p:cNvPicPr>
            <a:picLocks noGrp="1"/>
          </p:cNvPicPr>
          <p:nvPr>
            <p:ph idx="1"/>
          </p:nvPr>
        </p:nvPicPr>
        <p:blipFill>
          <a:blip r:embed="rId2" cstate="print"/>
          <a:stretch>
            <a:fillRect/>
          </a:stretch>
        </p:blipFill>
        <p:spPr>
          <a:xfrm>
            <a:off x="4856163" y="783771"/>
            <a:ext cx="6769780" cy="4455886"/>
          </a:xfrm>
          <a:prstGeom prst="rect">
            <a:avLst/>
          </a:prstGeom>
        </p:spPr>
      </p:pic>
    </p:spTree>
    <p:extLst>
      <p:ext uri="{BB962C8B-B14F-4D97-AF65-F5344CB8AC3E}">
        <p14:creationId xmlns:p14="http://schemas.microsoft.com/office/powerpoint/2010/main" val="26955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C3A442-80DA-40C4-89FA-DA47D09C9C89}"/>
              </a:ext>
            </a:extLst>
          </p:cNvPr>
          <p:cNvSpPr>
            <a:spLocks noGrp="1"/>
          </p:cNvSpPr>
          <p:nvPr>
            <p:ph type="body" sz="half" idx="2"/>
          </p:nvPr>
        </p:nvSpPr>
        <p:spPr>
          <a:xfrm>
            <a:off x="913795" y="609600"/>
            <a:ext cx="3706889" cy="5080001"/>
          </a:xfrm>
        </p:spPr>
        <p:txBody>
          <a:bodyPr>
            <a:normAutofit fontScale="92500"/>
          </a:bodyPr>
          <a:lstStyle/>
          <a:p>
            <a:pPr algn="l"/>
            <a:r>
              <a:rPr lang="en-IN" sz="2200" dirty="0">
                <a:solidFill>
                  <a:schemeClr val="accent1"/>
                </a:solidFill>
              </a:rPr>
              <a:t>STEP 3</a:t>
            </a:r>
          </a:p>
          <a:p>
            <a:pPr algn="l"/>
            <a:r>
              <a:rPr lang="en-US" sz="2400" dirty="0">
                <a:effectLst/>
                <a:latin typeface="Times New Roman" panose="02020603050405020304" pitchFamily="18" charset="0"/>
                <a:ea typeface="Times New Roman" panose="02020603050405020304" pitchFamily="18" charset="0"/>
              </a:rPr>
              <a:t>On the Portfolio page, we can add deposit withdraw the money . Create your own API tokens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Enter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Trading strategy,</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Stock</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names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wants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trade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Entry</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Exit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Points,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Stop</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Loss</a:t>
            </a:r>
            <a:r>
              <a:rPr lang="en-US" sz="2400" spc="-3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value, and Strategy specific parameters (</a:t>
            </a:r>
            <a:r>
              <a:rPr lang="en-US" sz="2400" dirty="0" err="1">
                <a:effectLst/>
                <a:latin typeface="Times New Roman" panose="02020603050405020304" pitchFamily="18" charset="0"/>
                <a:ea typeface="Times New Roman" panose="02020603050405020304" pitchFamily="18" charset="0"/>
              </a:rPr>
              <a:t>Eg</a:t>
            </a:r>
            <a:r>
              <a:rPr lang="en-US" sz="2400" dirty="0">
                <a:effectLst/>
                <a:latin typeface="Times New Roman" panose="02020603050405020304" pitchFamily="18" charset="0"/>
                <a:ea typeface="Times New Roman" panose="02020603050405020304" pitchFamily="18" charset="0"/>
              </a:rPr>
              <a:t>: Moving Averages). Then Run the BOT. Before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running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bot</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check</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weather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API</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expires or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not.</a:t>
            </a:r>
            <a:endParaRPr lang="en-IN" sz="2400" dirty="0">
              <a:effectLst/>
              <a:latin typeface="Times New Roman" panose="02020603050405020304" pitchFamily="18" charset="0"/>
              <a:ea typeface="Times New Roman" panose="02020603050405020304" pitchFamily="18" charset="0"/>
            </a:endParaRPr>
          </a:p>
          <a:p>
            <a:pPr algn="l"/>
            <a:endParaRPr lang="en-IN" dirty="0"/>
          </a:p>
        </p:txBody>
      </p:sp>
      <p:pic>
        <p:nvPicPr>
          <p:cNvPr id="5" name="Content Placeholder 4">
            <a:extLst>
              <a:ext uri="{FF2B5EF4-FFF2-40B4-BE49-F238E27FC236}">
                <a16:creationId xmlns:a16="http://schemas.microsoft.com/office/drawing/2014/main" id="{1FC80127-A615-49CC-8F1A-B3A7C1CEC1C8}"/>
              </a:ext>
            </a:extLst>
          </p:cNvPr>
          <p:cNvPicPr>
            <a:picLocks noGrp="1"/>
          </p:cNvPicPr>
          <p:nvPr>
            <p:ph idx="1"/>
          </p:nvPr>
        </p:nvPicPr>
        <p:blipFill rotWithShape="1">
          <a:blip r:embed="rId2" cstate="print"/>
          <a:srcRect r="51392"/>
          <a:stretch/>
        </p:blipFill>
        <p:spPr>
          <a:xfrm>
            <a:off x="4775200" y="1248229"/>
            <a:ext cx="7053943" cy="4441372"/>
          </a:xfrm>
          <a:prstGeom prst="rect">
            <a:avLst/>
          </a:prstGeom>
        </p:spPr>
      </p:pic>
    </p:spTree>
    <p:extLst>
      <p:ext uri="{BB962C8B-B14F-4D97-AF65-F5344CB8AC3E}">
        <p14:creationId xmlns:p14="http://schemas.microsoft.com/office/powerpoint/2010/main" val="10030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835662-D041-4A85-9210-5C3181A0580B}"/>
              </a:ext>
            </a:extLst>
          </p:cNvPr>
          <p:cNvSpPr>
            <a:spLocks noGrp="1"/>
          </p:cNvSpPr>
          <p:nvPr>
            <p:ph type="body" sz="half" idx="2"/>
          </p:nvPr>
        </p:nvSpPr>
        <p:spPr>
          <a:xfrm>
            <a:off x="913795" y="609600"/>
            <a:ext cx="3706889" cy="5080001"/>
          </a:xfrm>
        </p:spPr>
        <p:txBody>
          <a:bodyPr>
            <a:normAutofit fontScale="92500"/>
          </a:bodyPr>
          <a:lstStyle/>
          <a:p>
            <a:pPr algn="l"/>
            <a:r>
              <a:rPr lang="en-IN" sz="2600" dirty="0">
                <a:solidFill>
                  <a:schemeClr val="accent1"/>
                </a:solidFill>
              </a:rPr>
              <a:t>STEP 4</a:t>
            </a:r>
          </a:p>
          <a:p>
            <a:pPr algn="l"/>
            <a:r>
              <a:rPr lang="en-US" sz="2200" b="0" dirty="0">
                <a:effectLst/>
                <a:latin typeface="Times New Roman" panose="02020603050405020304" pitchFamily="18" charset="0"/>
                <a:ea typeface="Times New Roman" panose="02020603050405020304" pitchFamily="18" charset="0"/>
              </a:rPr>
              <a:t>The BOT will constantly fetch and check the Live Market Scenario, current Open Positions, and</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User Wallet and Profit/Loss parameters to validate if a position can be taken for a stock in the</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market</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and</a:t>
            </a:r>
            <a:r>
              <a:rPr lang="en-US" sz="2200" b="0" spc="-10"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decide</a:t>
            </a:r>
            <a:r>
              <a:rPr lang="en-US" sz="2200" b="0" spc="-1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what</a:t>
            </a:r>
            <a:r>
              <a:rPr lang="en-US" sz="2200" b="0" spc="-20"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kind</a:t>
            </a:r>
            <a:r>
              <a:rPr lang="en-US" sz="2200" b="0" spc="-10"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of</a:t>
            </a:r>
            <a:r>
              <a:rPr lang="en-US" sz="2200" b="0" spc="1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trade</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is</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to</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be</a:t>
            </a:r>
            <a:r>
              <a:rPr lang="en-US" sz="2200" b="0" spc="-20"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done.</a:t>
            </a:r>
            <a:r>
              <a:rPr lang="en-US" sz="2200" b="0" spc="10"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The</a:t>
            </a:r>
            <a:r>
              <a:rPr lang="en-US" sz="2200" b="0" spc="-1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BOT</a:t>
            </a:r>
            <a:r>
              <a:rPr lang="en-US" sz="2200" b="0" spc="-20"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automatically</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calculates</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a</a:t>
            </a:r>
            <a:r>
              <a:rPr lang="en-US" sz="2200" b="0" spc="-1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number</a:t>
            </a:r>
            <a:r>
              <a:rPr lang="en-US" sz="2200" b="0" spc="-10"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of</a:t>
            </a:r>
            <a:r>
              <a:rPr lang="en-US" sz="2200" b="0" spc="-28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shares to trade in keeping in mind the Targeted Profit, Stop Loss, Entry/Exit Points as well as</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preserving</a:t>
            </a:r>
            <a:r>
              <a:rPr lang="en-US" sz="2200" b="0" spc="-5" dirty="0">
                <a:effectLst/>
                <a:latin typeface="Times New Roman" panose="02020603050405020304" pitchFamily="18" charset="0"/>
                <a:ea typeface="Times New Roman" panose="02020603050405020304" pitchFamily="18" charset="0"/>
              </a:rPr>
              <a:t> </a:t>
            </a:r>
            <a:r>
              <a:rPr lang="en-US" sz="2200" b="0" dirty="0">
                <a:effectLst/>
                <a:latin typeface="Times New Roman" panose="02020603050405020304" pitchFamily="18" charset="0"/>
                <a:ea typeface="Times New Roman" panose="02020603050405020304" pitchFamily="18" charset="0"/>
              </a:rPr>
              <a:t>Wallet.</a:t>
            </a:r>
            <a:endParaRPr lang="en-IN" sz="2200" b="1" dirty="0">
              <a:effectLst/>
              <a:latin typeface="Times New Roman" panose="02020603050405020304" pitchFamily="18" charset="0"/>
              <a:ea typeface="Times New Roman" panose="02020603050405020304" pitchFamily="18" charset="0"/>
            </a:endParaRPr>
          </a:p>
          <a:p>
            <a:pPr algn="l"/>
            <a:endParaRPr lang="en-IN" dirty="0"/>
          </a:p>
        </p:txBody>
      </p:sp>
      <p:pic>
        <p:nvPicPr>
          <p:cNvPr id="5" name="Content Placeholder 4">
            <a:extLst>
              <a:ext uri="{FF2B5EF4-FFF2-40B4-BE49-F238E27FC236}">
                <a16:creationId xmlns:a16="http://schemas.microsoft.com/office/drawing/2014/main" id="{7372D334-B8B2-4E7A-ACC2-BB719D06543E}"/>
              </a:ext>
            </a:extLst>
          </p:cNvPr>
          <p:cNvPicPr>
            <a:picLocks noGrp="1"/>
          </p:cNvPicPr>
          <p:nvPr>
            <p:ph idx="1"/>
          </p:nvPr>
        </p:nvPicPr>
        <p:blipFill>
          <a:blip r:embed="rId2" cstate="print"/>
          <a:stretch>
            <a:fillRect/>
          </a:stretch>
        </p:blipFill>
        <p:spPr>
          <a:xfrm>
            <a:off x="4856163" y="1030514"/>
            <a:ext cx="6900408" cy="4659087"/>
          </a:xfrm>
          <a:prstGeom prst="rect">
            <a:avLst/>
          </a:prstGeom>
        </p:spPr>
      </p:pic>
    </p:spTree>
    <p:extLst>
      <p:ext uri="{BB962C8B-B14F-4D97-AF65-F5344CB8AC3E}">
        <p14:creationId xmlns:p14="http://schemas.microsoft.com/office/powerpoint/2010/main" val="5922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025C8-8332-4447-AA18-CEE0E7E22680}"/>
              </a:ext>
            </a:extLst>
          </p:cNvPr>
          <p:cNvSpPr>
            <a:spLocks noGrp="1"/>
          </p:cNvSpPr>
          <p:nvPr>
            <p:ph type="body" sz="half" idx="2"/>
          </p:nvPr>
        </p:nvSpPr>
        <p:spPr>
          <a:xfrm>
            <a:off x="913795" y="609600"/>
            <a:ext cx="3706889" cy="5080001"/>
          </a:xfrm>
        </p:spPr>
        <p:txBody>
          <a:bodyPr>
            <a:normAutofit fontScale="92500" lnSpcReduction="10000"/>
          </a:bodyPr>
          <a:lstStyle/>
          <a:p>
            <a:pPr algn="l"/>
            <a:r>
              <a:rPr lang="en-IN" sz="2600" dirty="0">
                <a:solidFill>
                  <a:schemeClr val="accent1"/>
                </a:solidFill>
              </a:rPr>
              <a:t>STEP 5</a:t>
            </a:r>
          </a:p>
          <a:p>
            <a:pPr algn="l"/>
            <a:r>
              <a:rPr lang="en-US" sz="2400" b="0" dirty="0">
                <a:effectLst/>
                <a:latin typeface="Times New Roman" panose="02020603050405020304" pitchFamily="18" charset="0"/>
                <a:ea typeface="Times New Roman" panose="02020603050405020304" pitchFamily="18" charset="0"/>
              </a:rPr>
              <a:t>The</a:t>
            </a:r>
            <a:r>
              <a:rPr lang="en-US" sz="2400" b="0" spc="-2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BOT</a:t>
            </a:r>
            <a:r>
              <a:rPr lang="en-US" sz="2400" b="0" spc="-2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will</a:t>
            </a:r>
            <a:r>
              <a:rPr lang="en-US" sz="2400" b="0" spc="-2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perform</a:t>
            </a:r>
            <a:r>
              <a:rPr lang="en-US" sz="2400" b="0" spc="-2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Automated</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Trading</a:t>
            </a:r>
            <a:r>
              <a:rPr lang="en-US" sz="2400" b="0" spc="-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as</a:t>
            </a:r>
            <a:r>
              <a:rPr lang="en-US" sz="2400" b="0" spc="-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per</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the</a:t>
            </a:r>
            <a:r>
              <a:rPr lang="en-US" sz="2400" b="0" spc="-2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Strategy</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and</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parameters</a:t>
            </a:r>
            <a:r>
              <a:rPr lang="en-US" sz="2400" b="0" spc="-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set</a:t>
            </a:r>
            <a:r>
              <a:rPr lang="en-US" sz="2400" b="0" spc="-1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by</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the</a:t>
            </a:r>
            <a:r>
              <a:rPr lang="en-US" sz="2400" b="0" spc="-2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user</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and</a:t>
            </a:r>
            <a:r>
              <a:rPr lang="en-US" sz="2400" b="0" spc="-28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validating with the market to get Enhanced Performance and Revenue as compared to Manual</a:t>
            </a:r>
            <a:r>
              <a:rPr lang="en-US" sz="2400" b="0" spc="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Trading. The BOT will continue to do so until The Market Closes or Exit Points/Stop Loss is</a:t>
            </a:r>
            <a:r>
              <a:rPr lang="en-US" sz="2400" b="0" spc="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reached</a:t>
            </a:r>
            <a:r>
              <a:rPr lang="en-US" sz="2400" b="0" spc="-5"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or</a:t>
            </a:r>
            <a:r>
              <a:rPr lang="en-US" sz="2400" b="0" dirty="0">
                <a:effectLst/>
                <a:latin typeface="Times New Roman" panose="02020603050405020304" pitchFamily="18" charset="0"/>
                <a:ea typeface="Times New Roman" panose="02020603050405020304" pitchFamily="18" charset="0"/>
              </a:rPr>
              <a:t> The</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user sends</a:t>
            </a:r>
            <a:r>
              <a:rPr lang="en-US" sz="2400" b="0" spc="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a</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signal</a:t>
            </a:r>
            <a:r>
              <a:rPr lang="en-US" sz="2400" b="0" spc="-10"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to</a:t>
            </a:r>
            <a:r>
              <a:rPr lang="en-US" sz="2400" b="0" spc="-5" dirty="0">
                <a:effectLst/>
                <a:latin typeface="Times New Roman" panose="02020603050405020304" pitchFamily="18" charset="0"/>
                <a:ea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rPr>
              <a:t>stop.</a:t>
            </a:r>
            <a:endParaRPr lang="en-IN" sz="2400" b="1" dirty="0">
              <a:effectLst/>
              <a:latin typeface="Times New Roman" panose="02020603050405020304" pitchFamily="18" charset="0"/>
              <a:ea typeface="Times New Roman" panose="02020603050405020304" pitchFamily="18" charset="0"/>
            </a:endParaRPr>
          </a:p>
          <a:p>
            <a:pPr algn="l"/>
            <a:endParaRPr lang="en-IN" dirty="0"/>
          </a:p>
        </p:txBody>
      </p:sp>
      <p:pic>
        <p:nvPicPr>
          <p:cNvPr id="5" name="Content Placeholder 4">
            <a:extLst>
              <a:ext uri="{FF2B5EF4-FFF2-40B4-BE49-F238E27FC236}">
                <a16:creationId xmlns:a16="http://schemas.microsoft.com/office/drawing/2014/main" id="{0B87254F-0182-4BC2-83B9-E2D6098B9FB1}"/>
              </a:ext>
            </a:extLst>
          </p:cNvPr>
          <p:cNvPicPr>
            <a:picLocks noGrp="1"/>
          </p:cNvPicPr>
          <p:nvPr>
            <p:ph idx="1"/>
          </p:nvPr>
        </p:nvPicPr>
        <p:blipFill>
          <a:blip r:embed="rId2" cstate="print"/>
          <a:stretch>
            <a:fillRect/>
          </a:stretch>
        </p:blipFill>
        <p:spPr>
          <a:xfrm>
            <a:off x="4746171" y="1088571"/>
            <a:ext cx="6981371" cy="4601030"/>
          </a:xfrm>
          <a:prstGeom prst="rect">
            <a:avLst/>
          </a:prstGeom>
        </p:spPr>
      </p:pic>
    </p:spTree>
    <p:extLst>
      <p:ext uri="{BB962C8B-B14F-4D97-AF65-F5344CB8AC3E}">
        <p14:creationId xmlns:p14="http://schemas.microsoft.com/office/powerpoint/2010/main" val="418061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4C7A6A-0A6E-4FB1-9DAC-082C17B4309A}"/>
              </a:ext>
            </a:extLst>
          </p:cNvPr>
          <p:cNvSpPr>
            <a:spLocks noGrp="1"/>
          </p:cNvSpPr>
          <p:nvPr>
            <p:ph type="title"/>
          </p:nvPr>
        </p:nvSpPr>
        <p:spPr/>
        <p:txBody>
          <a:bodyPr>
            <a:normAutofit/>
          </a:bodyPr>
          <a:lstStyle/>
          <a:p>
            <a:r>
              <a:rPr lang="en-IN" sz="4800" dirty="0">
                <a:solidFill>
                  <a:schemeClr val="bg2">
                    <a:lumMod val="20000"/>
                    <a:lumOff val="80000"/>
                  </a:schemeClr>
                </a:solidFill>
              </a:rPr>
              <a:t>DATASET DESCRIPTION</a:t>
            </a:r>
          </a:p>
        </p:txBody>
      </p:sp>
      <p:pic>
        <p:nvPicPr>
          <p:cNvPr id="9" name="Content Placeholder 8">
            <a:extLst>
              <a:ext uri="{FF2B5EF4-FFF2-40B4-BE49-F238E27FC236}">
                <a16:creationId xmlns:a16="http://schemas.microsoft.com/office/drawing/2014/main" id="{FB7741A8-266F-48DF-95BC-22621CC57E9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4071"/>
          <a:stretch/>
        </p:blipFill>
        <p:spPr>
          <a:xfrm>
            <a:off x="682171" y="1871472"/>
            <a:ext cx="5413829" cy="4376927"/>
          </a:xfrm>
        </p:spPr>
      </p:pic>
      <p:sp>
        <p:nvSpPr>
          <p:cNvPr id="7" name="Content Placeholder 6">
            <a:extLst>
              <a:ext uri="{FF2B5EF4-FFF2-40B4-BE49-F238E27FC236}">
                <a16:creationId xmlns:a16="http://schemas.microsoft.com/office/drawing/2014/main" id="{65064F8F-0AB2-423E-8377-FDE6CFA7DB42}"/>
              </a:ext>
            </a:extLst>
          </p:cNvPr>
          <p:cNvSpPr>
            <a:spLocks noGrp="1"/>
          </p:cNvSpPr>
          <p:nvPr>
            <p:ph sz="half" idx="2"/>
          </p:nvPr>
        </p:nvSpPr>
        <p:spPr/>
        <p:txBody>
          <a:bodyPr>
            <a:normAutofit lnSpcReduction="10000"/>
          </a:bodyPr>
          <a:lstStyle/>
          <a:p>
            <a:r>
              <a:rPr lang="en-IN" dirty="0">
                <a:latin typeface="Courier New" panose="02070309020205020404" pitchFamily="49" charset="0"/>
                <a:cs typeface="Courier New" panose="02070309020205020404" pitchFamily="49" charset="0"/>
              </a:rPr>
              <a:t>Dataset : </a:t>
            </a:r>
            <a:r>
              <a:rPr lang="en-IN" dirty="0" err="1">
                <a:latin typeface="Courier New" panose="02070309020205020404" pitchFamily="49" charset="0"/>
                <a:cs typeface="Courier New" panose="02070309020205020404" pitchFamily="49" charset="0"/>
              </a:rPr>
              <a:t>yfinance</a:t>
            </a:r>
            <a:r>
              <a:rPr lang="en-IN" dirty="0">
                <a:latin typeface="Courier New" panose="02070309020205020404" pitchFamily="49" charset="0"/>
                <a:cs typeface="Courier New" panose="02070309020205020404" pitchFamily="49" charset="0"/>
              </a:rPr>
              <a:t> --</a:t>
            </a:r>
            <a:r>
              <a:rPr lang="en-US" b="0" dirty="0" err="1">
                <a:solidFill>
                  <a:srgbClr val="D4D4D4"/>
                </a:solidFill>
                <a:effectLst/>
                <a:latin typeface="Courier New" panose="02070309020205020404" pitchFamily="49" charset="0"/>
              </a:rPr>
              <a:t>yf.download</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"EURUSD=X"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start=</a:t>
            </a:r>
            <a:r>
              <a:rPr lang="en-US" b="0" dirty="0">
                <a:solidFill>
                  <a:srgbClr val="CE9178"/>
                </a:solidFill>
                <a:effectLst/>
                <a:latin typeface="Courier New" panose="02070309020205020404" pitchFamily="49" charset="0"/>
              </a:rPr>
              <a:t>"2022-10-7"</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end=</a:t>
            </a:r>
            <a:r>
              <a:rPr lang="en-US" b="0" dirty="0">
                <a:solidFill>
                  <a:srgbClr val="CE9178"/>
                </a:solidFill>
                <a:effectLst/>
                <a:latin typeface="Courier New" panose="02070309020205020404" pitchFamily="49" charset="0"/>
              </a:rPr>
              <a:t>"2023-11-16"</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interval=</a:t>
            </a:r>
            <a:r>
              <a:rPr lang="en-US" b="0" dirty="0">
                <a:solidFill>
                  <a:srgbClr val="CE9178"/>
                </a:solidFill>
                <a:effectLst/>
                <a:latin typeface="Courier New" panose="02070309020205020404" pitchFamily="49" charset="0"/>
              </a:rPr>
              <a:t>'1h’</a:t>
            </a:r>
            <a:r>
              <a:rPr lang="en-US" b="0" dirty="0">
                <a:solidFill>
                  <a:srgbClr val="DCDCDC"/>
                </a:solidFill>
                <a:effectLst/>
                <a:latin typeface="Courier New" panose="02070309020205020404" pitchFamily="49" charset="0"/>
              </a:rPr>
              <a:t>)</a:t>
            </a:r>
          </a:p>
          <a:p>
            <a:r>
              <a:rPr lang="en-US" dirty="0">
                <a:solidFill>
                  <a:srgbClr val="DCDCDC"/>
                </a:solidFill>
                <a:effectLst/>
                <a:latin typeface="Courier New" panose="02070309020205020404" pitchFamily="49" charset="0"/>
              </a:rPr>
              <a:t>6861 Records,6 Attribute</a:t>
            </a:r>
          </a:p>
          <a:p>
            <a:r>
              <a:rPr lang="en-US" b="0" dirty="0">
                <a:solidFill>
                  <a:srgbClr val="DCDCDC"/>
                </a:solidFill>
                <a:effectLst/>
                <a:latin typeface="Courier New" panose="02070309020205020404" pitchFamily="49" charset="0"/>
              </a:rPr>
              <a:t>Attribute information</a:t>
            </a:r>
            <a:r>
              <a:rPr lang="en-US" dirty="0">
                <a:solidFill>
                  <a:srgbClr val="DCDCDC"/>
                </a:solidFill>
                <a:effectLst/>
                <a:latin typeface="Courier New" panose="02070309020205020404" pitchFamily="49" charset="0"/>
              </a:rPr>
              <a:t>: Open, High, Low, Close, Adj Close, Volume</a:t>
            </a:r>
            <a:endParaRPr lang="en-US" b="0" dirty="0">
              <a:solidFill>
                <a:srgbClr val="DCDCDC"/>
              </a:solidFill>
              <a:effectLst/>
              <a:latin typeface="Courier New" panose="02070309020205020404" pitchFamily="49" charset="0"/>
            </a:endParaRPr>
          </a:p>
          <a:p>
            <a:endParaRPr lang="en-US" b="0" dirty="0">
              <a:solidFill>
                <a:srgbClr val="D4D4D4"/>
              </a:solidFill>
              <a:effectLst/>
              <a:latin typeface="Courier New" panose="02070309020205020404" pitchFamily="49" charset="0"/>
            </a:endParaRPr>
          </a:p>
          <a:p>
            <a:pPr marL="36900" indent="0">
              <a:buNone/>
            </a:pPr>
            <a:endParaRPr lang="en-IN" dirty="0"/>
          </a:p>
          <a:p>
            <a:pPr marL="36900" indent="0">
              <a:buNone/>
            </a:pPr>
            <a:endParaRPr lang="en-IN" dirty="0"/>
          </a:p>
        </p:txBody>
      </p:sp>
    </p:spTree>
    <p:extLst>
      <p:ext uri="{BB962C8B-B14F-4D97-AF65-F5344CB8AC3E}">
        <p14:creationId xmlns:p14="http://schemas.microsoft.com/office/powerpoint/2010/main" val="2174875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A52F33-4435-4FBB-B38A-921AB515E1CA}"/>
              </a:ext>
            </a:extLst>
          </p:cNvPr>
          <p:cNvSpPr>
            <a:spLocks noGrp="1"/>
          </p:cNvSpPr>
          <p:nvPr>
            <p:ph type="title"/>
          </p:nvPr>
        </p:nvSpPr>
        <p:spPr>
          <a:xfrm>
            <a:off x="913795" y="609600"/>
            <a:ext cx="10353762" cy="972457"/>
          </a:xfrm>
        </p:spPr>
        <p:txBody>
          <a:bodyPr>
            <a:normAutofit/>
          </a:bodyPr>
          <a:lstStyle/>
          <a:p>
            <a:r>
              <a:rPr lang="en-IN" sz="6000" dirty="0"/>
              <a:t>OUTPUTS</a:t>
            </a:r>
          </a:p>
        </p:txBody>
      </p:sp>
      <p:pic>
        <p:nvPicPr>
          <p:cNvPr id="7" name="Content Placeholder 6">
            <a:extLst>
              <a:ext uri="{FF2B5EF4-FFF2-40B4-BE49-F238E27FC236}">
                <a16:creationId xmlns:a16="http://schemas.microsoft.com/office/drawing/2014/main" id="{63182493-8C2C-483A-8FE7-6B81A98E6446}"/>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449" b="4474"/>
          <a:stretch/>
        </p:blipFill>
        <p:spPr bwMode="auto">
          <a:xfrm>
            <a:off x="913795" y="1712686"/>
            <a:ext cx="9754205" cy="45357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95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CONTENTS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867583829"/>
              </p:ext>
            </p:extLst>
          </p:nvPr>
        </p:nvGraphicFramePr>
        <p:xfrm>
          <a:off x="717630" y="1238250"/>
          <a:ext cx="10984375" cy="5243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C6DA5C-CD2D-4517-BB7D-A9448923E5D1}"/>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214" b="3434"/>
          <a:stretch/>
        </p:blipFill>
        <p:spPr bwMode="auto">
          <a:xfrm>
            <a:off x="928914" y="972457"/>
            <a:ext cx="9637485" cy="508000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6656DB2D-BE0A-4802-97B8-C16339028AAC}"/>
              </a:ext>
            </a:extLst>
          </p:cNvPr>
          <p:cNvSpPr txBox="1"/>
          <p:nvPr/>
        </p:nvSpPr>
        <p:spPr>
          <a:xfrm flipH="1">
            <a:off x="974633" y="275771"/>
            <a:ext cx="4221481" cy="369332"/>
          </a:xfrm>
          <a:prstGeom prst="rect">
            <a:avLst/>
          </a:prstGeom>
          <a:noFill/>
        </p:spPr>
        <p:txBody>
          <a:bodyPr wrap="square" rtlCol="0">
            <a:spAutoFit/>
          </a:bodyPr>
          <a:lstStyle/>
          <a:p>
            <a:r>
              <a:rPr lang="en-IN" dirty="0"/>
              <a:t>BAR CANDLES</a:t>
            </a:r>
          </a:p>
        </p:txBody>
      </p:sp>
    </p:spTree>
    <p:extLst>
      <p:ext uri="{BB962C8B-B14F-4D97-AF65-F5344CB8AC3E}">
        <p14:creationId xmlns:p14="http://schemas.microsoft.com/office/powerpoint/2010/main" val="128773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584A8B-66AF-44E5-8A86-FA5061301F0B}"/>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449" b="3434"/>
          <a:stretch/>
        </p:blipFill>
        <p:spPr bwMode="auto">
          <a:xfrm>
            <a:off x="841828" y="1059543"/>
            <a:ext cx="9811657" cy="4978399"/>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70145A2-01C9-4D73-A330-FB448EDDF651}"/>
              </a:ext>
            </a:extLst>
          </p:cNvPr>
          <p:cNvSpPr txBox="1"/>
          <p:nvPr/>
        </p:nvSpPr>
        <p:spPr>
          <a:xfrm>
            <a:off x="798286" y="362857"/>
            <a:ext cx="3773714" cy="369332"/>
          </a:xfrm>
          <a:prstGeom prst="rect">
            <a:avLst/>
          </a:prstGeom>
          <a:noFill/>
        </p:spPr>
        <p:txBody>
          <a:bodyPr wrap="square" rtlCol="0">
            <a:spAutoFit/>
          </a:bodyPr>
          <a:lstStyle/>
          <a:p>
            <a:r>
              <a:rPr lang="en-IN" dirty="0"/>
              <a:t>HOLLOW  CANDLES</a:t>
            </a:r>
          </a:p>
        </p:txBody>
      </p:sp>
    </p:spTree>
    <p:extLst>
      <p:ext uri="{BB962C8B-B14F-4D97-AF65-F5344CB8AC3E}">
        <p14:creationId xmlns:p14="http://schemas.microsoft.com/office/powerpoint/2010/main" val="132034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99231C-6D5E-4BCB-A511-1024DA63876F}"/>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1002" b="2942"/>
          <a:stretch/>
        </p:blipFill>
        <p:spPr bwMode="auto">
          <a:xfrm>
            <a:off x="870857" y="1016001"/>
            <a:ext cx="9681028" cy="523965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E745A637-8FE3-42A1-AA2F-CA491283FD97}"/>
              </a:ext>
            </a:extLst>
          </p:cNvPr>
          <p:cNvSpPr txBox="1"/>
          <p:nvPr/>
        </p:nvSpPr>
        <p:spPr>
          <a:xfrm>
            <a:off x="754743" y="449943"/>
            <a:ext cx="3396343" cy="369332"/>
          </a:xfrm>
          <a:prstGeom prst="rect">
            <a:avLst/>
          </a:prstGeom>
          <a:noFill/>
        </p:spPr>
        <p:txBody>
          <a:bodyPr wrap="square" rtlCol="0">
            <a:spAutoFit/>
          </a:bodyPr>
          <a:lstStyle/>
          <a:p>
            <a:r>
              <a:rPr lang="en-IN" dirty="0"/>
              <a:t>BID CANDLES IN LINE CHART</a:t>
            </a:r>
          </a:p>
        </p:txBody>
      </p:sp>
    </p:spTree>
    <p:extLst>
      <p:ext uri="{BB962C8B-B14F-4D97-AF65-F5344CB8AC3E}">
        <p14:creationId xmlns:p14="http://schemas.microsoft.com/office/powerpoint/2010/main" val="2632627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27A4-E010-4BF4-A10F-9026F697D7DA}"/>
              </a:ext>
            </a:extLst>
          </p:cNvPr>
          <p:cNvSpPr>
            <a:spLocks noGrp="1"/>
          </p:cNvSpPr>
          <p:nvPr>
            <p:ph type="title"/>
          </p:nvPr>
        </p:nvSpPr>
        <p:spPr>
          <a:xfrm>
            <a:off x="913795" y="420914"/>
            <a:ext cx="4877405" cy="580572"/>
          </a:xfrm>
        </p:spPr>
        <p:txBody>
          <a:bodyPr>
            <a:normAutofit/>
          </a:bodyPr>
          <a:lstStyle/>
          <a:p>
            <a:pPr algn="l"/>
            <a:r>
              <a:rPr lang="en-IN" sz="2400" dirty="0"/>
              <a:t>BID CANDLES IN AREA CHART</a:t>
            </a:r>
          </a:p>
        </p:txBody>
      </p:sp>
      <p:pic>
        <p:nvPicPr>
          <p:cNvPr id="4" name="Content Placeholder 3">
            <a:extLst>
              <a:ext uri="{FF2B5EF4-FFF2-40B4-BE49-F238E27FC236}">
                <a16:creationId xmlns:a16="http://schemas.microsoft.com/office/drawing/2014/main" id="{00A1CF37-D76E-4E74-8D23-75513353327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168" b="3510"/>
          <a:stretch/>
        </p:blipFill>
        <p:spPr bwMode="auto">
          <a:xfrm>
            <a:off x="913795" y="1219200"/>
            <a:ext cx="10160604" cy="5029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434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601E-4A98-4AB4-BCB8-487A943A306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CD806EB-ADD5-4DCE-A6C9-C16225CDC3D5}"/>
              </a:ext>
            </a:extLst>
          </p:cNvPr>
          <p:cNvSpPr>
            <a:spLocks noGrp="1"/>
          </p:cNvSpPr>
          <p:nvPr>
            <p:ph idx="1"/>
          </p:nvPr>
        </p:nvSpPr>
        <p:spPr>
          <a:xfrm>
            <a:off x="913795" y="1866900"/>
            <a:ext cx="10353762" cy="4243614"/>
          </a:xfrm>
        </p:spPr>
        <p:txBody>
          <a:bodyPr>
            <a:normAutofit/>
          </a:bodyPr>
          <a:lstStyle/>
          <a:p>
            <a:pPr marL="36900" indent="0" algn="ctr">
              <a:buNone/>
            </a:pPr>
            <a:r>
              <a:rPr lang="en-US" sz="2400" dirty="0"/>
              <a:t>In conclusion, the Python trading bot project successfully demonstrates the development of a sophisticated automated system, covering strategy design, API integration, testing, and performance optimization. It establishes a strong foundation for real-world trading strategies, catering to both novice and experienced traders. The project showcases efficient data handling, from collection to execution, along with comprehensive testing, including backtesting and end-to-end evaluation. The bot's performance is evaluated, and optimizations are applied for enhanced efficiency and reliability. Overall, this project serves as a valuable tool for automating trading strategies and lays the groundwork for future improvements in the dynamic realm of algorithmic trading.</a:t>
            </a:r>
            <a:endParaRPr lang="en-IN" sz="2400" dirty="0"/>
          </a:p>
        </p:txBody>
      </p:sp>
    </p:spTree>
    <p:extLst>
      <p:ext uri="{BB962C8B-B14F-4D97-AF65-F5344CB8AC3E}">
        <p14:creationId xmlns:p14="http://schemas.microsoft.com/office/powerpoint/2010/main" val="2149110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erial top of container ship in ocean">
            <a:extLst>
              <a:ext uri="{FF2B5EF4-FFF2-40B4-BE49-F238E27FC236}">
                <a16:creationId xmlns:a16="http://schemas.microsoft.com/office/drawing/2014/main" id="{82EE39C8-F762-4B03-839F-F1E91A7F158F}"/>
              </a:ext>
            </a:extLst>
          </p:cNvPr>
          <p:cNvPicPr>
            <a:picLocks noChangeAspect="1"/>
          </p:cNvPicPr>
          <p:nvPr/>
        </p:nvPicPr>
        <p:blipFill rotWithShape="1">
          <a:blip r:embed="rId2">
            <a:extLst>
              <a:ext uri="{28A0092B-C50C-407E-A947-70E740481C1C}">
                <a14:useLocalDpi xmlns:a14="http://schemas.microsoft.com/office/drawing/2010/main" val="0"/>
              </a:ext>
            </a:extLst>
          </a:blip>
          <a:srcRect t="13033"/>
          <a:stretch/>
        </p:blipFill>
        <p:spPr>
          <a:xfrm>
            <a:off x="0" y="-696687"/>
            <a:ext cx="12192000" cy="7554687"/>
          </a:xfrm>
          <a:prstGeom prst="rect">
            <a:avLst/>
          </a:prstGeom>
        </p:spPr>
      </p:pic>
      <p:sp>
        <p:nvSpPr>
          <p:cNvPr id="23" name="Content Placeholder 22">
            <a:extLst>
              <a:ext uri="{FF2B5EF4-FFF2-40B4-BE49-F238E27FC236}">
                <a16:creationId xmlns:a16="http://schemas.microsoft.com/office/drawing/2014/main" id="{91750014-D869-421F-8451-04EBD70267EF}"/>
              </a:ext>
            </a:extLst>
          </p:cNvPr>
          <p:cNvSpPr>
            <a:spLocks noGrp="1"/>
          </p:cNvSpPr>
          <p:nvPr>
            <p:ph idx="1"/>
          </p:nvPr>
        </p:nvSpPr>
        <p:spPr>
          <a:xfrm>
            <a:off x="913795" y="3207657"/>
            <a:ext cx="10353762" cy="1770743"/>
          </a:xfrm>
        </p:spPr>
        <p:txBody>
          <a:bodyPr>
            <a:normAutofit/>
          </a:bodyPr>
          <a:lstStyle/>
          <a:p>
            <a:pPr marL="36900" indent="0" algn="ctr">
              <a:buNone/>
            </a:pPr>
            <a:r>
              <a:rPr lang="en-IN" sz="9600" dirty="0"/>
              <a:t>THANK YOU</a:t>
            </a:r>
          </a:p>
        </p:txBody>
      </p:sp>
    </p:spTree>
    <p:extLst>
      <p:ext uri="{BB962C8B-B14F-4D97-AF65-F5344CB8AC3E}">
        <p14:creationId xmlns:p14="http://schemas.microsoft.com/office/powerpoint/2010/main" val="3517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03673D2-77E6-4D93-9B09-A91ACB912CE8}"/>
              </a:ext>
            </a:extLst>
          </p:cNvPr>
          <p:cNvSpPr>
            <a:spLocks noGrp="1"/>
          </p:cNvSpPr>
          <p:nvPr>
            <p:ph type="title"/>
          </p:nvPr>
        </p:nvSpPr>
        <p:spPr>
          <a:xfrm>
            <a:off x="913795" y="283580"/>
            <a:ext cx="10353762" cy="364602"/>
          </a:xfrm>
        </p:spPr>
        <p:txBody>
          <a:bodyPr>
            <a:normAutofit fontScale="90000"/>
          </a:bodyPr>
          <a:lstStyle/>
          <a:p>
            <a:r>
              <a:rPr lang="en-IN" dirty="0"/>
              <a:t>ABSTRACT</a:t>
            </a:r>
          </a:p>
        </p:txBody>
      </p:sp>
      <p:sp>
        <p:nvSpPr>
          <p:cNvPr id="10" name="Content Placeholder 9">
            <a:extLst>
              <a:ext uri="{FF2B5EF4-FFF2-40B4-BE49-F238E27FC236}">
                <a16:creationId xmlns:a16="http://schemas.microsoft.com/office/drawing/2014/main" id="{FF1D019E-F521-46D1-897A-AE90628D6D5A}"/>
              </a:ext>
            </a:extLst>
          </p:cNvPr>
          <p:cNvSpPr>
            <a:spLocks noGrp="1"/>
          </p:cNvSpPr>
          <p:nvPr>
            <p:ph idx="1"/>
          </p:nvPr>
        </p:nvSpPr>
        <p:spPr>
          <a:xfrm>
            <a:off x="913795" y="856528"/>
            <a:ext cx="10353762" cy="5717892"/>
          </a:xfrm>
        </p:spPr>
        <p:txBody>
          <a:bodyPr>
            <a:normAutofit/>
          </a:bodyPr>
          <a:lstStyle/>
          <a:p>
            <a:r>
              <a:rPr lang="en-US" dirty="0"/>
              <a:t>In the fast-paced world of foreign exchange (forex) trading, efficient and data-driven decision making is paramount for success. This project explores the development of an automated forex trading system using Python, integrated with the OANDA API. OANDA provides a robust platform for accessing real-time forex market data and executing trades, making it an ideal choice for this endeavor. </a:t>
            </a:r>
          </a:p>
          <a:p>
            <a:pPr marL="36900" indent="0">
              <a:buNone/>
            </a:pPr>
            <a:endParaRPr lang="en-US" dirty="0"/>
          </a:p>
          <a:p>
            <a:r>
              <a:rPr lang="en-US" dirty="0"/>
              <a:t>The system collects, stores, and analyzes historical and real-time forex market data. This analysis is fundamental to strategy development. Python's libraries are used to create and fine-tune trading strategies. Users can implement technical indicators, machine learning models, or any custom logic to inform trading decisions. Robust risk management tools are integrated to protect against excessive losses. This includes setting stop-loss and take-profit levels. A user-friendly interface allows traders to monitor the system's performance, tweak parameters, and access trading reports</a:t>
            </a:r>
            <a:endParaRPr lang="en-IN" dirty="0"/>
          </a:p>
        </p:txBody>
      </p:sp>
    </p:spTree>
    <p:extLst>
      <p:ext uri="{BB962C8B-B14F-4D97-AF65-F5344CB8AC3E}">
        <p14:creationId xmlns:p14="http://schemas.microsoft.com/office/powerpoint/2010/main" val="400762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7CE1-3506-4646-AC2E-E5219107AC8C}"/>
              </a:ext>
            </a:extLst>
          </p:cNvPr>
          <p:cNvSpPr>
            <a:spLocks noGrp="1"/>
          </p:cNvSpPr>
          <p:nvPr>
            <p:ph type="title"/>
          </p:nvPr>
        </p:nvSpPr>
        <p:spPr/>
        <p:txBody>
          <a:bodyPr>
            <a:normAutofit fontScale="90000"/>
          </a:bodyPr>
          <a:lstStyle/>
          <a:p>
            <a:r>
              <a:rPr lang="en-IN" dirty="0"/>
              <a:t>PURPOSE AND OVERVIEW OF TRADING</a:t>
            </a:r>
          </a:p>
        </p:txBody>
      </p:sp>
      <p:sp>
        <p:nvSpPr>
          <p:cNvPr id="3" name="Content Placeholder 2">
            <a:extLst>
              <a:ext uri="{FF2B5EF4-FFF2-40B4-BE49-F238E27FC236}">
                <a16:creationId xmlns:a16="http://schemas.microsoft.com/office/drawing/2014/main" id="{0E03810F-4668-4E25-95D4-90C68262AEF5}"/>
              </a:ext>
            </a:extLst>
          </p:cNvPr>
          <p:cNvSpPr>
            <a:spLocks noGrp="1"/>
          </p:cNvSpPr>
          <p:nvPr>
            <p:ph idx="1"/>
          </p:nvPr>
        </p:nvSpPr>
        <p:spPr>
          <a:xfrm>
            <a:off x="913795" y="1956122"/>
            <a:ext cx="10353762" cy="4292278"/>
          </a:xfrm>
        </p:spPr>
        <p:txBody>
          <a:bodyPr>
            <a:normAutofit fontScale="92500" lnSpcReduction="20000"/>
          </a:bodyPr>
          <a:lstStyle/>
          <a:p>
            <a:pPr marL="36900" indent="0">
              <a:buNone/>
            </a:pPr>
            <a:r>
              <a:rPr lang="en-US" sz="2600" b="1" dirty="0">
                <a:solidFill>
                  <a:srgbClr val="D1D5DB"/>
                </a:solidFill>
                <a:effectLst/>
                <a:latin typeface="Castellar" panose="020A0402060406010301" pitchFamily="18" charset="0"/>
              </a:rPr>
              <a:t>PURPOSE OF TRADING</a:t>
            </a:r>
          </a:p>
          <a:p>
            <a:pPr marL="36900" indent="0" algn="just">
              <a:buNone/>
            </a:pPr>
            <a:r>
              <a:rPr lang="en-US" sz="2600" b="0" i="0" dirty="0">
                <a:solidFill>
                  <a:schemeClr val="accent6">
                    <a:lumMod val="20000"/>
                    <a:lumOff val="80000"/>
                  </a:schemeClr>
                </a:solidFill>
                <a:effectLst/>
                <a:latin typeface="+mj-lt"/>
              </a:rPr>
              <a:t>Trading refers to the buying and selling of financial instruments, such as stocks , bonds, commodities, currencies, and other assets, with the aim of making a profit. The primary purpose of trading is to capitalize on price movements and fluctuations in the market. Traders engage in various financial markets to take advantage of opportunities and manage risks.</a:t>
            </a:r>
          </a:p>
          <a:p>
            <a:pPr marL="36900" indent="0" algn="just">
              <a:buNone/>
            </a:pPr>
            <a:r>
              <a:rPr lang="en-US" sz="2600" dirty="0">
                <a:solidFill>
                  <a:schemeClr val="accent6">
                    <a:lumMod val="20000"/>
                    <a:lumOff val="80000"/>
                  </a:schemeClr>
                </a:solidFill>
                <a:latin typeface="+mj-lt"/>
              </a:rPr>
              <a:t>If you want to trade in the share market, you should have a good grasp of the fundamentals of share trading. Investing is very much essential these days as savings alone is not adequate to beat inflation and fulfill all our financial goals.</a:t>
            </a:r>
            <a:r>
              <a:rPr lang="en-US" sz="2600" dirty="0"/>
              <a:t> </a:t>
            </a:r>
            <a:r>
              <a:rPr lang="en-US" sz="2600" dirty="0">
                <a:solidFill>
                  <a:schemeClr val="accent6">
                    <a:lumMod val="20000"/>
                    <a:lumOff val="80000"/>
                  </a:schemeClr>
                </a:solidFill>
                <a:latin typeface="+mj-lt"/>
              </a:rPr>
              <a:t>It involves vigorous participation in the financial markets in comparison to investing, which primarily works on a buy-and-hold strategy. </a:t>
            </a:r>
            <a:endParaRPr lang="en-IN" sz="2600" dirty="0">
              <a:solidFill>
                <a:schemeClr val="accent6">
                  <a:lumMod val="20000"/>
                  <a:lumOff val="80000"/>
                </a:schemeClr>
              </a:solidFill>
              <a:latin typeface="+mj-lt"/>
            </a:endParaRPr>
          </a:p>
        </p:txBody>
      </p:sp>
    </p:spTree>
    <p:extLst>
      <p:ext uri="{BB962C8B-B14F-4D97-AF65-F5344CB8AC3E}">
        <p14:creationId xmlns:p14="http://schemas.microsoft.com/office/powerpoint/2010/main" val="314284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B24A-194C-4857-8B43-83CA16DBE81C}"/>
              </a:ext>
            </a:extLst>
          </p:cNvPr>
          <p:cNvSpPr>
            <a:spLocks noGrp="1"/>
          </p:cNvSpPr>
          <p:nvPr>
            <p:ph type="title"/>
          </p:nvPr>
        </p:nvSpPr>
        <p:spPr>
          <a:xfrm>
            <a:off x="913795" y="299546"/>
            <a:ext cx="10353762" cy="767255"/>
          </a:xfrm>
        </p:spPr>
        <p:txBody>
          <a:bodyPr>
            <a:normAutofit/>
          </a:bodyPr>
          <a:lstStyle/>
          <a:p>
            <a:r>
              <a:rPr lang="en-IN" sz="4000" dirty="0"/>
              <a:t>FOREX TRADING</a:t>
            </a:r>
          </a:p>
        </p:txBody>
      </p:sp>
      <p:sp>
        <p:nvSpPr>
          <p:cNvPr id="3" name="Content Placeholder 2">
            <a:extLst>
              <a:ext uri="{FF2B5EF4-FFF2-40B4-BE49-F238E27FC236}">
                <a16:creationId xmlns:a16="http://schemas.microsoft.com/office/drawing/2014/main" id="{288BC301-0451-4ECA-864E-1724A5A4D537}"/>
              </a:ext>
            </a:extLst>
          </p:cNvPr>
          <p:cNvSpPr>
            <a:spLocks noGrp="1"/>
          </p:cNvSpPr>
          <p:nvPr>
            <p:ph idx="1"/>
          </p:nvPr>
        </p:nvSpPr>
        <p:spPr>
          <a:xfrm>
            <a:off x="913795" y="1245476"/>
            <a:ext cx="10353762" cy="4545723"/>
          </a:xfrm>
        </p:spPr>
        <p:txBody>
          <a:bodyPr>
            <a:normAutofit/>
          </a:bodyPr>
          <a:lstStyle/>
          <a:p>
            <a:pPr marL="36900" indent="0">
              <a:buNone/>
            </a:pPr>
            <a:r>
              <a:rPr lang="en-IN" sz="3200" b="1" dirty="0">
                <a:solidFill>
                  <a:schemeClr val="accent1"/>
                </a:solidFill>
              </a:rPr>
              <a:t>WHAT IS FOREX TRADING ?</a:t>
            </a:r>
          </a:p>
          <a:p>
            <a:pPr marL="36900" indent="0">
              <a:buNone/>
            </a:pPr>
            <a:r>
              <a:rPr lang="en-US" sz="3200" b="1" dirty="0">
                <a:solidFill>
                  <a:schemeClr val="bg2">
                    <a:lumMod val="40000"/>
                    <a:lumOff val="60000"/>
                  </a:schemeClr>
                </a:solidFill>
              </a:rPr>
              <a:t>Forex trading, also known as foreign exchange trading or currency trading, involves the buying and selling of currencies on the foreign exchange market with the goal of making a profit. The forex market is the largest and most liquid financial market in the world, where currencies are traded 24 hours a day, five days a week.</a:t>
            </a:r>
            <a:r>
              <a:rPr lang="en-US" sz="2800" b="1" dirty="0">
                <a:solidFill>
                  <a:srgbClr val="FFC000"/>
                </a:solidFill>
              </a:rPr>
              <a:t> </a:t>
            </a:r>
            <a:endParaRPr lang="en-IN" sz="2800" b="1" dirty="0">
              <a:solidFill>
                <a:srgbClr val="FFC000"/>
              </a:solidFill>
            </a:endParaRPr>
          </a:p>
        </p:txBody>
      </p:sp>
    </p:spTree>
    <p:extLst>
      <p:ext uri="{BB962C8B-B14F-4D97-AF65-F5344CB8AC3E}">
        <p14:creationId xmlns:p14="http://schemas.microsoft.com/office/powerpoint/2010/main" val="43273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98C068-4897-4D6F-98B9-26F4F61762E9}"/>
              </a:ext>
            </a:extLst>
          </p:cNvPr>
          <p:cNvSpPr>
            <a:spLocks noGrp="1"/>
          </p:cNvSpPr>
          <p:nvPr>
            <p:ph type="title"/>
          </p:nvPr>
        </p:nvSpPr>
        <p:spPr>
          <a:xfrm>
            <a:off x="913795" y="0"/>
            <a:ext cx="3706889" cy="1797269"/>
          </a:xfrm>
        </p:spPr>
        <p:txBody>
          <a:bodyPr/>
          <a:lstStyle/>
          <a:p>
            <a:r>
              <a:rPr lang="en-IN" dirty="0">
                <a:solidFill>
                  <a:schemeClr val="accent1"/>
                </a:solidFill>
              </a:rPr>
              <a:t>WHAT IS A FOREX PAIR ?</a:t>
            </a:r>
          </a:p>
        </p:txBody>
      </p:sp>
      <p:pic>
        <p:nvPicPr>
          <p:cNvPr id="4" name="Content Placeholder 3" descr="A group of red and blue circles with different currency symbols  Description automatically generated">
            <a:extLst>
              <a:ext uri="{FF2B5EF4-FFF2-40B4-BE49-F238E27FC236}">
                <a16:creationId xmlns:a16="http://schemas.microsoft.com/office/drawing/2014/main" id="{060D58C4-33F2-443F-A3E3-67EE2956068D}"/>
              </a:ext>
            </a:extLst>
          </p:cNvPr>
          <p:cNvPicPr>
            <a:picLocks noGrp="1"/>
          </p:cNvPicPr>
          <p:nvPr>
            <p:ph idx="1"/>
          </p:nvPr>
        </p:nvPicPr>
        <p:blipFill rotWithShape="1">
          <a:blip r:embed="rId2" cstate="print"/>
          <a:srcRect r="6238" b="12324"/>
          <a:stretch/>
        </p:blipFill>
        <p:spPr>
          <a:xfrm>
            <a:off x="5112506" y="1757855"/>
            <a:ext cx="6165699" cy="4051734"/>
          </a:xfrm>
          <a:prstGeom prst="rect">
            <a:avLst/>
          </a:prstGeom>
        </p:spPr>
      </p:pic>
      <p:sp>
        <p:nvSpPr>
          <p:cNvPr id="6" name="Text Placeholder 5">
            <a:extLst>
              <a:ext uri="{FF2B5EF4-FFF2-40B4-BE49-F238E27FC236}">
                <a16:creationId xmlns:a16="http://schemas.microsoft.com/office/drawing/2014/main" id="{8A892766-CEB5-4779-8F21-4FD3BA649799}"/>
              </a:ext>
            </a:extLst>
          </p:cNvPr>
          <p:cNvSpPr>
            <a:spLocks noGrp="1"/>
          </p:cNvSpPr>
          <p:nvPr>
            <p:ph type="body" sz="half" idx="2"/>
          </p:nvPr>
        </p:nvSpPr>
        <p:spPr>
          <a:xfrm>
            <a:off x="913795" y="1907629"/>
            <a:ext cx="3706889" cy="4288219"/>
          </a:xfrm>
        </p:spPr>
        <p:txBody>
          <a:bodyPr>
            <a:noAutofit/>
          </a:bodyPr>
          <a:lstStyle/>
          <a:p>
            <a:r>
              <a:rPr lang="en-US" sz="2200" dirty="0">
                <a:solidFill>
                  <a:schemeClr val="bg2">
                    <a:lumMod val="20000"/>
                    <a:lumOff val="80000"/>
                  </a:schemeClr>
                </a:solidFill>
              </a:rPr>
              <a:t>A forex pair is a combination of two currencies that are traded against each other. There are hundreds of different combinations to choose from, but some of the most popular include the euro against the US dollar (EUR/USD), the US dollar against the Japanese yen (USD/JPY) and the British pound against the US dollar (GBP/USD). </a:t>
            </a:r>
            <a:endParaRPr lang="en-IN" sz="2200" dirty="0">
              <a:solidFill>
                <a:schemeClr val="bg2">
                  <a:lumMod val="20000"/>
                  <a:lumOff val="80000"/>
                </a:schemeClr>
              </a:solidFill>
            </a:endParaRPr>
          </a:p>
        </p:txBody>
      </p:sp>
    </p:spTree>
    <p:extLst>
      <p:ext uri="{BB962C8B-B14F-4D97-AF65-F5344CB8AC3E}">
        <p14:creationId xmlns:p14="http://schemas.microsoft.com/office/powerpoint/2010/main" val="56810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88E4-C47F-4583-86CD-7FED9F9B47E3}"/>
              </a:ext>
            </a:extLst>
          </p:cNvPr>
          <p:cNvSpPr>
            <a:spLocks noGrp="1"/>
          </p:cNvSpPr>
          <p:nvPr>
            <p:ph type="title"/>
          </p:nvPr>
        </p:nvSpPr>
        <p:spPr>
          <a:xfrm>
            <a:off x="913795" y="141890"/>
            <a:ext cx="3706889" cy="1418896"/>
          </a:xfrm>
        </p:spPr>
        <p:txBody>
          <a:bodyPr/>
          <a:lstStyle/>
          <a:p>
            <a:r>
              <a:rPr lang="en-US" dirty="0">
                <a:solidFill>
                  <a:schemeClr val="accent1"/>
                </a:solidFill>
              </a:rPr>
              <a:t>What are the base and quote currencies?</a:t>
            </a:r>
            <a:endParaRPr lang="en-IN" dirty="0">
              <a:solidFill>
                <a:schemeClr val="accent1"/>
              </a:solidFill>
            </a:endParaRPr>
          </a:p>
        </p:txBody>
      </p:sp>
      <p:sp>
        <p:nvSpPr>
          <p:cNvPr id="4" name="Text Placeholder 3">
            <a:extLst>
              <a:ext uri="{FF2B5EF4-FFF2-40B4-BE49-F238E27FC236}">
                <a16:creationId xmlns:a16="http://schemas.microsoft.com/office/drawing/2014/main" id="{4CEEEA8B-8AB8-4B3F-9443-21FC985A4DC7}"/>
              </a:ext>
            </a:extLst>
          </p:cNvPr>
          <p:cNvSpPr>
            <a:spLocks noGrp="1"/>
          </p:cNvSpPr>
          <p:nvPr>
            <p:ph type="body" sz="half" idx="2"/>
          </p:nvPr>
        </p:nvSpPr>
        <p:spPr>
          <a:xfrm>
            <a:off x="913795" y="1828800"/>
            <a:ext cx="3894688" cy="4240924"/>
          </a:xfrm>
        </p:spPr>
        <p:txBody>
          <a:bodyPr>
            <a:normAutofit fontScale="92500" lnSpcReduction="10000"/>
          </a:bodyPr>
          <a:lstStyle/>
          <a:p>
            <a:r>
              <a:rPr lang="en-US" sz="2400" dirty="0">
                <a:solidFill>
                  <a:schemeClr val="bg2">
                    <a:lumMod val="20000"/>
                    <a:lumOff val="80000"/>
                  </a:schemeClr>
                </a:solidFill>
              </a:rPr>
              <a:t>The base currency is always on the left of a currency pair, and the quote is always on the right. The base currency is always equal to one, and the quote currency is equal to the current quote price of the pair – which shows how many of the quote currency it’ll cost to buy one of the base. So, when you’re trading currency, you’re always selling one to buy another.</a:t>
            </a:r>
            <a:endParaRPr lang="en-IN" sz="2400" dirty="0">
              <a:solidFill>
                <a:schemeClr val="bg2">
                  <a:lumMod val="20000"/>
                  <a:lumOff val="80000"/>
                </a:schemeClr>
              </a:solidFill>
            </a:endParaRPr>
          </a:p>
        </p:txBody>
      </p:sp>
      <p:pic>
        <p:nvPicPr>
          <p:cNvPr id="5" name="Content Placeholder 4" descr="A diagram of currency  Description automatically generated">
            <a:extLst>
              <a:ext uri="{FF2B5EF4-FFF2-40B4-BE49-F238E27FC236}">
                <a16:creationId xmlns:a16="http://schemas.microsoft.com/office/drawing/2014/main" id="{35AA3BE6-DA4C-45B2-B1BC-8E7E99E42AFD}"/>
              </a:ext>
            </a:extLst>
          </p:cNvPr>
          <p:cNvPicPr>
            <a:picLocks noGrp="1"/>
          </p:cNvPicPr>
          <p:nvPr>
            <p:ph idx="1"/>
          </p:nvPr>
        </p:nvPicPr>
        <p:blipFill rotWithShape="1">
          <a:blip r:embed="rId2" cstate="print"/>
          <a:srcRect r="251" b="6025"/>
          <a:stretch/>
        </p:blipFill>
        <p:spPr bwMode="auto">
          <a:xfrm>
            <a:off x="5218770" y="1560786"/>
            <a:ext cx="6411912" cy="37048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133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80B6-A5AE-4814-98B9-E4030C7E488F}"/>
              </a:ext>
            </a:extLst>
          </p:cNvPr>
          <p:cNvSpPr>
            <a:spLocks noGrp="1"/>
          </p:cNvSpPr>
          <p:nvPr>
            <p:ph type="title"/>
          </p:nvPr>
        </p:nvSpPr>
        <p:spPr>
          <a:xfrm>
            <a:off x="913795" y="0"/>
            <a:ext cx="3706889" cy="1639614"/>
          </a:xfrm>
        </p:spPr>
        <p:txBody>
          <a:bodyPr/>
          <a:lstStyle/>
          <a:p>
            <a:r>
              <a:rPr lang="en-US" dirty="0">
                <a:solidFill>
                  <a:schemeClr val="accent1"/>
                </a:solidFill>
              </a:rPr>
              <a:t>How does forex trading work?</a:t>
            </a:r>
            <a:endParaRPr lang="en-IN" dirty="0">
              <a:solidFill>
                <a:schemeClr val="accent1"/>
              </a:solidFill>
            </a:endParaRPr>
          </a:p>
        </p:txBody>
      </p:sp>
      <p:sp>
        <p:nvSpPr>
          <p:cNvPr id="4" name="Text Placeholder 3">
            <a:extLst>
              <a:ext uri="{FF2B5EF4-FFF2-40B4-BE49-F238E27FC236}">
                <a16:creationId xmlns:a16="http://schemas.microsoft.com/office/drawing/2014/main" id="{A25BD823-D110-4BBB-B5B0-9C79D59D7F34}"/>
              </a:ext>
            </a:extLst>
          </p:cNvPr>
          <p:cNvSpPr>
            <a:spLocks noGrp="1"/>
          </p:cNvSpPr>
          <p:nvPr>
            <p:ph type="body" sz="half" idx="2"/>
          </p:nvPr>
        </p:nvSpPr>
        <p:spPr>
          <a:xfrm>
            <a:off x="756745" y="1639614"/>
            <a:ext cx="4004441" cy="4616052"/>
          </a:xfrm>
        </p:spPr>
        <p:txBody>
          <a:bodyPr>
            <a:normAutofit lnSpcReduction="10000"/>
          </a:bodyPr>
          <a:lstStyle/>
          <a:p>
            <a:r>
              <a:rPr lang="en-US" sz="2000" dirty="0"/>
              <a:t>Forex trading works like any other transaction where you are buying one asset using a currency. In the case of forex, the market price tells a trader how much of one currency is required to purchase another. For example, the current market price of the GBP/USD currency pair shows how many US dollars it would take to buy one pound. Each currency has its own code – which lets traders quickly identify it as part of a pair. We’ve included codes for some of the most popular currencies below</a:t>
            </a:r>
            <a:endParaRPr lang="en-IN" sz="2000" dirty="0"/>
          </a:p>
        </p:txBody>
      </p:sp>
      <p:pic>
        <p:nvPicPr>
          <p:cNvPr id="5" name="Content Placeholder 4" descr="A group of different currency symbols  Description automatically generated">
            <a:extLst>
              <a:ext uri="{FF2B5EF4-FFF2-40B4-BE49-F238E27FC236}">
                <a16:creationId xmlns:a16="http://schemas.microsoft.com/office/drawing/2014/main" id="{D07740BD-F054-4E1B-BD03-531602378F43}"/>
              </a:ext>
            </a:extLst>
          </p:cNvPr>
          <p:cNvPicPr>
            <a:picLocks noGrp="1"/>
          </p:cNvPicPr>
          <p:nvPr>
            <p:ph idx="1"/>
          </p:nvPr>
        </p:nvPicPr>
        <p:blipFill rotWithShape="1">
          <a:blip r:embed="rId2" cstate="print"/>
          <a:srcRect b="5651"/>
          <a:stretch/>
        </p:blipFill>
        <p:spPr bwMode="auto">
          <a:xfrm>
            <a:off x="5076497" y="1185658"/>
            <a:ext cx="6621516" cy="46160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532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E67BA-57D2-4261-B58E-6182828A73B5}"/>
              </a:ext>
            </a:extLst>
          </p:cNvPr>
          <p:cNvSpPr>
            <a:spLocks noGrp="1"/>
          </p:cNvSpPr>
          <p:nvPr>
            <p:ph type="title"/>
          </p:nvPr>
        </p:nvSpPr>
        <p:spPr/>
        <p:txBody>
          <a:bodyPr>
            <a:normAutofit fontScale="90000"/>
          </a:bodyPr>
          <a:lstStyle/>
          <a:p>
            <a:r>
              <a:rPr lang="en-US" dirty="0">
                <a:solidFill>
                  <a:schemeClr val="accent1"/>
                </a:solidFill>
              </a:rPr>
              <a:t>What does it mean to buy or sell a currency pair</a:t>
            </a:r>
            <a:r>
              <a:rPr lang="en-US" dirty="0"/>
              <a:t>?</a:t>
            </a:r>
            <a:endParaRPr lang="en-IN" dirty="0"/>
          </a:p>
        </p:txBody>
      </p:sp>
      <p:sp>
        <p:nvSpPr>
          <p:cNvPr id="11" name="Content Placeholder 10">
            <a:extLst>
              <a:ext uri="{FF2B5EF4-FFF2-40B4-BE49-F238E27FC236}">
                <a16:creationId xmlns:a16="http://schemas.microsoft.com/office/drawing/2014/main" id="{B9F0E472-B97A-4DB0-AFCB-1D1D3A1CE5DF}"/>
              </a:ext>
            </a:extLst>
          </p:cNvPr>
          <p:cNvSpPr>
            <a:spLocks noGrp="1"/>
          </p:cNvSpPr>
          <p:nvPr>
            <p:ph idx="1"/>
          </p:nvPr>
        </p:nvSpPr>
        <p:spPr/>
        <p:txBody>
          <a:bodyPr>
            <a:normAutofit fontScale="92500"/>
          </a:bodyPr>
          <a:lstStyle/>
          <a:p>
            <a:pPr marL="36900" indent="0" algn="ctr">
              <a:buNone/>
            </a:pPr>
            <a:r>
              <a:rPr lang="en-US" sz="2800" dirty="0"/>
              <a:t>To buy a currency pair means that you expect the price to rise, indicating that the base currency is strengthening relative to the quote currency. To sell a currency pair means that you expect the price to fall, which would happen if the base currency weakened against the quote. For example, you’d ‘buy’ the GBP/USD pair if you think that the pound will strengthen against the dollar – meaning you’ll need more dollars to buy a single pound. Or, you’d ‘sell’ this pair if you think that the pound will weaken against the dollar – meaning you’ll need fewer dollars to buy a single pound. </a:t>
            </a:r>
            <a:endParaRPr lang="en-IN" sz="2800" dirty="0"/>
          </a:p>
        </p:txBody>
      </p:sp>
    </p:spTree>
    <p:extLst>
      <p:ext uri="{BB962C8B-B14F-4D97-AF65-F5344CB8AC3E}">
        <p14:creationId xmlns:p14="http://schemas.microsoft.com/office/powerpoint/2010/main" val="4211413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{6B570AEF-9025-4DE2-A431-ADB74BE8B6A7}tf12214701_win32</Template>
  <TotalTime>168</TotalTime>
  <Words>1428</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Castellar</vt:lpstr>
      <vt:lpstr>Courier New</vt:lpstr>
      <vt:lpstr>Goudy Old Style</vt:lpstr>
      <vt:lpstr>Times New Roman</vt:lpstr>
      <vt:lpstr>Wingdings 2</vt:lpstr>
      <vt:lpstr>SlateVTI</vt:lpstr>
      <vt:lpstr>TRADING BOT USING PYTHON</vt:lpstr>
      <vt:lpstr>CONTENTS</vt:lpstr>
      <vt:lpstr>ABSTRACT</vt:lpstr>
      <vt:lpstr>PURPOSE AND OVERVIEW OF TRADING</vt:lpstr>
      <vt:lpstr>FOREX TRADING</vt:lpstr>
      <vt:lpstr>WHAT IS A FOREX PAIR ?</vt:lpstr>
      <vt:lpstr>What are the base and quote currencies?</vt:lpstr>
      <vt:lpstr>How does forex trading work?</vt:lpstr>
      <vt:lpstr>What does it mean to buy or sell a currency pair?</vt:lpstr>
      <vt:lpstr>Why do people trade forex?</vt:lpstr>
      <vt:lpstr>HISTORY OF TRADING</vt:lpstr>
      <vt:lpstr>FLOW CHART</vt:lpstr>
      <vt:lpstr>MODULES</vt:lpstr>
      <vt:lpstr>PowerPoint Presentation</vt:lpstr>
      <vt:lpstr>PowerPoint Presentation</vt:lpstr>
      <vt:lpstr>PowerPoint Presentation</vt:lpstr>
      <vt:lpstr>PowerPoint Presentation</vt:lpstr>
      <vt:lpstr>DATASET DESCRIPTION</vt:lpstr>
      <vt:lpstr>OUTPUTS</vt:lpstr>
      <vt:lpstr>PowerPoint Presentation</vt:lpstr>
      <vt:lpstr>PowerPoint Presentation</vt:lpstr>
      <vt:lpstr>PowerPoint Presentation</vt:lpstr>
      <vt:lpstr>BID CANDLES IN AREA CHART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BOT USING PYTHON</dc:title>
  <dc:creator>vishnu s</dc:creator>
  <cp:lastModifiedBy>vishnu s</cp:lastModifiedBy>
  <cp:revision>17</cp:revision>
  <dcterms:created xsi:type="dcterms:W3CDTF">2023-11-15T08:35:19Z</dcterms:created>
  <dcterms:modified xsi:type="dcterms:W3CDTF">2023-11-15T11:24:06Z</dcterms:modified>
</cp:coreProperties>
</file>