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 Adwani" userId="6528ab96cce8ef67" providerId="LiveId" clId="{26BB43D8-7BA5-4502-B9E5-FD9E153C5928}"/>
    <pc:docChg chg="custSel modSld">
      <pc:chgData name="Akhil Adwani" userId="6528ab96cce8ef67" providerId="LiveId" clId="{26BB43D8-7BA5-4502-B9E5-FD9E153C5928}" dt="2025-05-13T12:14:17.302" v="29" actId="20577"/>
      <pc:docMkLst>
        <pc:docMk/>
      </pc:docMkLst>
      <pc:sldChg chg="modSp mod">
        <pc:chgData name="Akhil Adwani" userId="6528ab96cce8ef67" providerId="LiveId" clId="{26BB43D8-7BA5-4502-B9E5-FD9E153C5928}" dt="2025-05-13T12:14:01.481" v="13" actId="313"/>
        <pc:sldMkLst>
          <pc:docMk/>
          <pc:sldMk cId="0" sldId="256"/>
        </pc:sldMkLst>
        <pc:spChg chg="mod">
          <ac:chgData name="Akhil Adwani" userId="6528ab96cce8ef67" providerId="LiveId" clId="{26BB43D8-7BA5-4502-B9E5-FD9E153C5928}" dt="2025-05-13T12:14:01.481" v="13" actId="313"/>
          <ac:spMkLst>
            <pc:docMk/>
            <pc:sldMk cId="0" sldId="256"/>
            <ac:spMk id="3" creationId="{00000000-0000-0000-0000-000000000000}"/>
          </ac:spMkLst>
        </pc:spChg>
      </pc:sldChg>
      <pc:sldChg chg="modSp mod">
        <pc:chgData name="Akhil Adwani" userId="6528ab96cce8ef67" providerId="LiveId" clId="{26BB43D8-7BA5-4502-B9E5-FD9E153C5928}" dt="2025-05-13T12:14:17.302" v="29" actId="20577"/>
        <pc:sldMkLst>
          <pc:docMk/>
          <pc:sldMk cId="0" sldId="258"/>
        </pc:sldMkLst>
        <pc:spChg chg="mod">
          <ac:chgData name="Akhil Adwani" userId="6528ab96cce8ef67" providerId="LiveId" clId="{26BB43D8-7BA5-4502-B9E5-FD9E153C5928}" dt="2025-05-13T12:14:17.302" v="29" actId="20577"/>
          <ac:spMkLst>
            <pc:docMk/>
            <pc:sldMk cId="0" sldId="258"/>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5/13/2025</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0437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23743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713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3296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9993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7624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55483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08750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8709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1372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5/13/2025</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803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5/13/2025</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611869543"/>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273378"/>
            <a:ext cx="6094429" cy="2922309"/>
          </a:xfrm>
        </p:spPr>
        <p:txBody>
          <a:bodyPr>
            <a:normAutofit/>
          </a:bodyPr>
          <a:lstStyle/>
          <a:p>
            <a:r>
              <a:rPr sz="3800" dirty="0"/>
              <a:t>CREDIT APPRAISAL SYSTEM OF COMMERCIAL VEHICLES</a:t>
            </a:r>
            <a:r>
              <a:rPr lang="en-US" sz="3800" dirty="0"/>
              <a:t> With Special Reference to SHRIRAM TRANSPORT FINANCE CO. LTD.</a:t>
            </a:r>
            <a:endParaRPr dirty="0"/>
          </a:p>
        </p:txBody>
      </p:sp>
      <p:sp>
        <p:nvSpPr>
          <p:cNvPr id="3" name="Subtitle 2"/>
          <p:cNvSpPr>
            <a:spLocks noGrp="1"/>
          </p:cNvSpPr>
          <p:nvPr>
            <p:ph type="subTitle" idx="1"/>
          </p:nvPr>
        </p:nvSpPr>
        <p:spPr>
          <a:xfrm>
            <a:off x="1333893" y="4053526"/>
            <a:ext cx="6400800" cy="1649691"/>
          </a:xfrm>
        </p:spPr>
        <p:txBody>
          <a:bodyPr>
            <a:normAutofit/>
          </a:bodyPr>
          <a:lstStyle/>
          <a:p>
            <a:r>
              <a:rPr dirty="0"/>
              <a:t>Presented by:</a:t>
            </a:r>
            <a:r>
              <a:rPr lang="en-US" dirty="0"/>
              <a:t> Akhil  Adwani</a:t>
            </a:r>
            <a:endParaRPr dirty="0"/>
          </a:p>
          <a:p>
            <a:r>
              <a:rPr dirty="0"/>
              <a:t>PRN: 2205028663</a:t>
            </a:r>
            <a:endParaRPr lang="en-US" dirty="0"/>
          </a:p>
          <a:p>
            <a:r>
              <a:rPr lang="en-IN" dirty="0"/>
              <a:t>SEAT No.: IDMBO-44628</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Findings</a:t>
            </a:r>
          </a:p>
        </p:txBody>
      </p:sp>
      <p:sp>
        <p:nvSpPr>
          <p:cNvPr id="3" name="Content Placeholder 2"/>
          <p:cNvSpPr>
            <a:spLocks noGrp="1"/>
          </p:cNvSpPr>
          <p:nvPr>
            <p:ph idx="1"/>
          </p:nvPr>
        </p:nvSpPr>
        <p:spPr/>
        <p:txBody>
          <a:bodyPr>
            <a:normAutofit fontScale="92500"/>
          </a:bodyPr>
          <a:lstStyle/>
          <a:p>
            <a:r>
              <a:t>1. High customer satisfaction with STFC services.</a:t>
            </a:r>
          </a:p>
          <a:p>
            <a:r>
              <a:t>2. Competitive interest rates compared to other financial institutions.</a:t>
            </a:r>
          </a:p>
          <a:p>
            <a:r>
              <a:t>3. Efficient and cooperative staff handling the loan processes.</a:t>
            </a:r>
          </a:p>
          <a:p>
            <a:r>
              <a:t>4. High recovery rate of 90%, indicating effective credit management.</a:t>
            </a:r>
          </a:p>
          <a:p>
            <a:r>
              <a:t>5. Strong customer loyalty with 80% of customers exclusively using STFC for their financial needs.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r>
              <a:t>1. Enhance customer relationships by maintaining regular communication and support.</a:t>
            </a:r>
          </a:p>
          <a:p>
            <a:r>
              <a:t>2. Simplify the loan application process by reducing documentation and paperwork.</a:t>
            </a:r>
          </a:p>
          <a:p>
            <a:r>
              <a:t>3. Appoint dedicated customer relationship managers to improve customer service and handle complaints more efficiently.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credit appraisal system at Shriram Transport Finance Company Limited is effective and well-structured, ensuring high customer satisfaction and efficient credit management. Continuous upgrades and a focus on customer needs have positioned STFC as a leading NBFC in the commercial vehicle finance sector.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Acknowledgment</a:t>
            </a:r>
          </a:p>
        </p:txBody>
      </p:sp>
      <p:sp>
        <p:nvSpPr>
          <p:cNvPr id="3" name="Content Placeholder 2"/>
          <p:cNvSpPr>
            <a:spLocks noGrp="1"/>
          </p:cNvSpPr>
          <p:nvPr>
            <p:ph idx="1"/>
          </p:nvPr>
        </p:nvSpPr>
        <p:spPr/>
        <p:txBody>
          <a:bodyPr/>
          <a:lstStyle/>
          <a:p>
            <a:r>
              <a:t>I would like to express my gratitude to Mrs. Nima Gandhi for her support and guidance throughout this project. Her invaluable advice and dedication made this report possible.</a:t>
            </a:r>
          </a:p>
          <a:p>
            <a:endParaRPr/>
          </a:p>
          <a:p>
            <a:r>
              <a:t>I would also like to thank my friends and colleagues for their great ideas and constant support.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Declaration by Learner</a:t>
            </a:r>
          </a:p>
        </p:txBody>
      </p:sp>
      <p:sp>
        <p:nvSpPr>
          <p:cNvPr id="3" name="Content Placeholder 2"/>
          <p:cNvSpPr>
            <a:spLocks noGrp="1"/>
          </p:cNvSpPr>
          <p:nvPr>
            <p:ph idx="1"/>
          </p:nvPr>
        </p:nvSpPr>
        <p:spPr/>
        <p:txBody>
          <a:bodyPr>
            <a:normAutofit lnSpcReduction="10000"/>
          </a:bodyPr>
          <a:lstStyle/>
          <a:p>
            <a:r>
              <a:rPr dirty="0"/>
              <a:t>I hereby declare that this project work titled 'Credit Appraisal System of Commercial Vehicles' is my original work. This project has not been submitted elsewhere for any degree or diploma.</a:t>
            </a:r>
          </a:p>
          <a:p>
            <a:endParaRPr dirty="0"/>
          </a:p>
          <a:p>
            <a:r>
              <a:rPr dirty="0"/>
              <a:t>Date: 08.06.2024</a:t>
            </a:r>
          </a:p>
          <a:p>
            <a:r>
              <a:rPr dirty="0"/>
              <a:t>Place: Pune.</a:t>
            </a:r>
          </a:p>
          <a:p>
            <a:r>
              <a:rPr lang="en-US" dirty="0"/>
              <a:t>Akhil Adwani</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Executive Summary</a:t>
            </a:r>
          </a:p>
        </p:txBody>
      </p:sp>
      <p:sp>
        <p:nvSpPr>
          <p:cNvPr id="3" name="Content Placeholder 2"/>
          <p:cNvSpPr>
            <a:spLocks noGrp="1"/>
          </p:cNvSpPr>
          <p:nvPr>
            <p:ph idx="1"/>
          </p:nvPr>
        </p:nvSpPr>
        <p:spPr/>
        <p:txBody>
          <a:bodyPr/>
          <a:lstStyle/>
          <a:p>
            <a:r>
              <a:t>The project undertaken at Shriram Transport Finance Company Limited (STFC) aimed to provide a comprehensive analysis of the company's credit monitoring and loan appraisal systems. The study highlights STFC's customer satisfaction, competitive interest rates, efficient staff, and high recovery rate. The findings suggest that STFC's credit appraisal system is effective and well-received by its customers.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 of the Study</a:t>
            </a:r>
          </a:p>
        </p:txBody>
      </p:sp>
      <p:sp>
        <p:nvSpPr>
          <p:cNvPr id="3" name="Content Placeholder 2"/>
          <p:cNvSpPr>
            <a:spLocks noGrp="1"/>
          </p:cNvSpPr>
          <p:nvPr>
            <p:ph idx="1"/>
          </p:nvPr>
        </p:nvSpPr>
        <p:spPr/>
        <p:txBody>
          <a:bodyPr>
            <a:normAutofit fontScale="85000" lnSpcReduction="10000"/>
          </a:bodyPr>
          <a:lstStyle/>
          <a:p>
            <a:r>
              <a:t>1. To analyze the financing practices of Shriram Transport Finance Company Limited.</a:t>
            </a:r>
          </a:p>
          <a:p>
            <a:r>
              <a:t>2. To study the terms, conditions, and terminologies used in commercial vehicle finance.</a:t>
            </a:r>
          </a:p>
          <a:p>
            <a:r>
              <a:t>3. To understand the application of legal and financial procedures in vehicle financing.</a:t>
            </a:r>
          </a:p>
          <a:p>
            <a:r>
              <a:t>4. To conduct a comparative study of loan and Hire Purchase Agreement (HPA).</a:t>
            </a:r>
          </a:p>
          <a:p>
            <a:r>
              <a:t>5. To become familiar with the basics of vehicle financing and market mechanics.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Research Methodology</a:t>
            </a:r>
          </a:p>
        </p:txBody>
      </p:sp>
      <p:sp>
        <p:nvSpPr>
          <p:cNvPr id="3" name="Content Placeholder 2"/>
          <p:cNvSpPr>
            <a:spLocks noGrp="1"/>
          </p:cNvSpPr>
          <p:nvPr>
            <p:ph idx="1"/>
          </p:nvPr>
        </p:nvSpPr>
        <p:spPr/>
        <p:txBody>
          <a:bodyPr/>
          <a:lstStyle/>
          <a:p>
            <a:r>
              <a:t>Primary Data: Collected through questionnaires and interviews with customers.</a:t>
            </a:r>
          </a:p>
          <a:p>
            <a:r>
              <a:t>Secondary Data: Sourced from books, internet, and internal documents from STFC, such as HR records and training materials.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the Organization</a:t>
            </a:r>
          </a:p>
        </p:txBody>
      </p:sp>
      <p:sp>
        <p:nvSpPr>
          <p:cNvPr id="3" name="Content Placeholder 2"/>
          <p:cNvSpPr>
            <a:spLocks noGrp="1"/>
          </p:cNvSpPr>
          <p:nvPr>
            <p:ph idx="1"/>
          </p:nvPr>
        </p:nvSpPr>
        <p:spPr/>
        <p:txBody>
          <a:bodyPr/>
          <a:lstStyle/>
          <a:p>
            <a:r>
              <a:t>Shriram Transport Finance Company Limited (STFC) is one of the largest Non-Banking Financial Companies (NBFC) in India, specializing in commercial vehicle finance. With a wide network of branches across the country, STFC is a trusted name among customers for its efficient services and customer-centric approach.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SWOT Analysis</a:t>
            </a:r>
          </a:p>
        </p:txBody>
      </p:sp>
      <p:sp>
        <p:nvSpPr>
          <p:cNvPr id="3" name="Content Placeholder 2"/>
          <p:cNvSpPr>
            <a:spLocks noGrp="1"/>
          </p:cNvSpPr>
          <p:nvPr>
            <p:ph idx="1"/>
          </p:nvPr>
        </p:nvSpPr>
        <p:spPr/>
        <p:txBody>
          <a:bodyPr>
            <a:normAutofit/>
          </a:bodyPr>
          <a:lstStyle/>
          <a:p>
            <a:r>
              <a:t>Strengths: Nationwide network, efficient loan procedures, customer loyalty.</a:t>
            </a:r>
          </a:p>
          <a:p>
            <a:r>
              <a:t>Weaknesses: Limited to commercial vehicles, no two-wheeler loans.</a:t>
            </a:r>
          </a:p>
          <a:p>
            <a:r>
              <a:t>Opportunities: Expand into personal and two-wheeler loans.</a:t>
            </a:r>
          </a:p>
          <a:p>
            <a:r>
              <a:t>Threats: Competition from other financial institutions like ICICI and Sundaram.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Credit Appraisal System</a:t>
            </a:r>
          </a:p>
        </p:txBody>
      </p:sp>
      <p:sp>
        <p:nvSpPr>
          <p:cNvPr id="3" name="Content Placeholder 2"/>
          <p:cNvSpPr>
            <a:spLocks noGrp="1"/>
          </p:cNvSpPr>
          <p:nvPr>
            <p:ph idx="1"/>
          </p:nvPr>
        </p:nvSpPr>
        <p:spPr/>
        <p:txBody>
          <a:bodyPr/>
          <a:lstStyle/>
          <a:p>
            <a:r>
              <a:t>Credit appraisal involves assessing the creditworthiness of a borrower before granting a loan. This process includes evaluating the borrower's financial history, current obligations, and potential risks. STFC's credit appraisal system is designed to minimize risks and ensure that loans are granted to trustworthy customers.</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TotalTime>
  <Words>614</Words>
  <Application>Microsoft Office PowerPoint</Application>
  <PresentationFormat>On-screen Show (4:3)</PresentationFormat>
  <Paragraphs>46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CREDIT APPRAISAL SYSTEM OF COMMERCIAL VEHICLES With Special Reference to SHRIRAM TRANSPORT FINANCE CO. LTD.</vt:lpstr>
      <vt:lpstr>Acknowledgment</vt:lpstr>
      <vt:lpstr>Declaration by Learner</vt:lpstr>
      <vt:lpstr>Executive Summary</vt:lpstr>
      <vt:lpstr>Objectives of the Study</vt:lpstr>
      <vt:lpstr>Research Methodology</vt:lpstr>
      <vt:lpstr>Introduction to the Organization</vt:lpstr>
      <vt:lpstr>SWOT Analysis</vt:lpstr>
      <vt:lpstr>Credit Appraisal System</vt:lpstr>
      <vt:lpstr>Findings</vt:lpstr>
      <vt:lpstr>Recommendations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Akhil Adwani</dc:creator>
  <cp:keywords/>
  <dc:description>generated using python-pptx</dc:description>
  <cp:lastModifiedBy>Akhil Adwani</cp:lastModifiedBy>
  <cp:revision>2</cp:revision>
  <dcterms:created xsi:type="dcterms:W3CDTF">2013-01-27T09:14:16Z</dcterms:created>
  <dcterms:modified xsi:type="dcterms:W3CDTF">2025-05-13T12:14:27Z</dcterms:modified>
  <cp:category/>
</cp:coreProperties>
</file>