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2" d="100"/>
          <a:sy n="102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CA6E6-1B47-130B-A141-6AD500979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85BD2-39F3-5AAE-C492-6562B8AC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8A5EB-3A5A-23DA-6841-E56C6746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01E1-108A-1344-9CF6-57B622AAE39C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CCA22-9BA6-502A-581D-98D831B7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89131-E29F-2AB3-962C-71ECE3640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915-DE99-9F48-964D-07D6443C2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30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ABA5-23C9-E30A-44A6-EEC13FF8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CAFC0-207D-7824-5289-3D44AABD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E0057-7A04-B890-D0EF-738FCA721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01E1-108A-1344-9CF6-57B622AAE39C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8FAD-C01D-6266-0E0F-30BFD188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1C82-6A3E-732D-5BA5-F9E3B400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915-DE99-9F48-964D-07D6443C2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5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50FF7-20C6-EC73-EA1D-A24C364316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A77A5-D1DB-591A-62D6-4AD14D2E8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2EF4C-CFA9-7FBF-0FBF-557BE6F6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01E1-108A-1344-9CF6-57B622AAE39C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8D782-75F5-1CB7-D1FC-2C6997172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CD841-94FF-B6C3-E986-FF1FED23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915-DE99-9F48-964D-07D6443C2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B7943-82AD-0BE7-8258-9423D84E8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E8AA8-C635-2E7E-2842-89340A291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036F-69F0-35EA-DAED-E76EB707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01E1-108A-1344-9CF6-57B622AAE39C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EC7D0-1F74-41C5-D83B-02A6FADD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B840F-2C67-B875-E2C7-CDB6A912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915-DE99-9F48-964D-07D6443C2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2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F885-088B-CD90-8287-D8E35F9E3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00B64-96FE-8E53-A670-30AF3CFC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CA46-A27A-C632-5F68-58F1FD39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01E1-108A-1344-9CF6-57B622AAE39C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EBEB8-B971-FE0F-B845-0E307564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D667D-F790-AE8C-6869-02D5CFD9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915-DE99-9F48-964D-07D6443C2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4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A495-9C3A-75D5-73E3-046A5EBF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5E91-DE7B-1B20-C653-6B29ECA86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245EA-C379-556C-E24D-D437E3464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871AA-AE04-C398-CC2A-4B755C32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01E1-108A-1344-9CF6-57B622AAE39C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A64F3-C5BA-8BE8-D929-7031326C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CBC99-CE9C-5C0B-2021-84C23E18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915-DE99-9F48-964D-07D6443C2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2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BBB8-749C-79F7-3C98-DAC7EEC5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591A4-54B5-334F-1A65-D5C126D22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64EC7-1CAE-37FF-5496-C1F2EC1A0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7B3332-C02D-CA2F-20C2-B963E0B95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F6CC4E-8ABD-B61B-D09B-725B1094C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30C78F-582D-0DA6-D147-824C279A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01E1-108A-1344-9CF6-57B622AAE39C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8EAE2-3DE8-F538-CF4B-6A7E9A9C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5FE08-60F4-D460-F577-1F736A77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915-DE99-9F48-964D-07D6443C2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7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DA7E-9C07-71D5-8F99-86F6C0E04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2959C5-B15F-72F3-6304-9A3FD0DE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01E1-108A-1344-9CF6-57B622AAE39C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148D8-AF25-FA56-5F3A-35C1F6F1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5BFA7-EB27-51F6-BBC2-48A33B00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915-DE99-9F48-964D-07D6443C2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3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79619-B9AF-8703-8E9D-FA9EB952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01E1-108A-1344-9CF6-57B622AAE39C}" type="datetimeFigureOut">
              <a:rPr lang="en-US" smtClean="0"/>
              <a:t>7/13/25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A2973-8DA2-8FE8-F8E9-978E5EEF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2F696-CE67-DF4E-18B8-1437DE0B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915-DE99-9F48-964D-07D6443C2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44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FAA7-C589-6205-2A65-C52E1119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0EA91-894A-5D36-6784-AD33A44A5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A1095-DAD9-F73C-AE18-3FB0D4DAD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5D43F-CB22-CE82-7E9F-C352C44D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01E1-108A-1344-9CF6-57B622AAE39C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2BD8E-D25E-C678-6314-AFE73DC8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ECAF85-2186-52B2-21ED-505884095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915-DE99-9F48-964D-07D6443C2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0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D2E3-D393-900E-0A89-32B250663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4A528F-C796-83D5-C077-E0E0E89EF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23820-5A28-6765-E84A-846B1DF62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897DD-69D0-82E9-109B-04B064B6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801E1-108A-1344-9CF6-57B622AAE39C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B4AF2-925C-93A2-291F-351B8088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FA0-597C-B30A-9083-1066A9CB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8D915-DE99-9F48-964D-07D6443C2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26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D08EA-92B8-2714-E9C4-E93D80FF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B49EA-840A-F7E9-BCF3-5A0B6C008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10DF-D0EF-856C-E76E-776E04CF3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A801E1-108A-1344-9CF6-57B622AAE39C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998D2-35D4-A41F-94D1-73FA93704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8B315-8D9F-F6C4-471A-01A9E63AA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8D915-DE99-9F48-964D-07D6443C2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94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EACAF9-EC8B-AB90-1747-C8C87D4495D7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a black circle&#10;&#10;AI-generated content may be incorrect.">
            <a:extLst>
              <a:ext uri="{FF2B5EF4-FFF2-40B4-BE49-F238E27FC236}">
                <a16:creationId xmlns:a16="http://schemas.microsoft.com/office/drawing/2014/main" id="{40B979F1-7321-3CB1-1B84-ECBC0BF3D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37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B5190-791E-87ED-E18C-1C6C630BA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CE25A0-028C-C3DF-3BA3-BBDD6F9C2AD3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Georgia Tech Yellow Jackets Logo Black And White - Georgia Tech Logo Black  And White Clipart - Large Size Png Image - PikPng">
            <a:extLst>
              <a:ext uri="{FF2B5EF4-FFF2-40B4-BE49-F238E27FC236}">
                <a16:creationId xmlns:a16="http://schemas.microsoft.com/office/drawing/2014/main" id="{FA3D721C-D236-E605-E97E-1D5423C08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41" y="207111"/>
            <a:ext cx="6507918" cy="644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59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59D6-D3F1-40BE-33A2-989D7F3E7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7858563-A7FE-4CE1-9E0A-5411AAB52B47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Unity logo and symbol, meaning, history, PNG">
            <a:extLst>
              <a:ext uri="{FF2B5EF4-FFF2-40B4-BE49-F238E27FC236}">
                <a16:creationId xmlns:a16="http://schemas.microsoft.com/office/drawing/2014/main" id="{E1A488AF-EAA2-728D-9A5D-C83ECE098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74" r="62705" b="16812"/>
          <a:stretch>
            <a:fillRect/>
          </a:stretch>
        </p:blipFill>
        <p:spPr bwMode="auto">
          <a:xfrm>
            <a:off x="2798784" y="91366"/>
            <a:ext cx="6594432" cy="667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47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8B3ED-5404-BB3A-A24D-BED4B756B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9A0F21B-C67B-4F12-C3C2-B55306AE4FB6}"/>
              </a:ext>
            </a:extLst>
          </p:cNvPr>
          <p:cNvSpPr/>
          <p:nvPr/>
        </p:nvSpPr>
        <p:spPr>
          <a:xfrm>
            <a:off x="2667000" y="0"/>
            <a:ext cx="6858000" cy="68580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8AED5E8-D72D-BFE4-509A-0F469CE12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855" y="244257"/>
            <a:ext cx="5660290" cy="6369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555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Moghaddam, Mohsen</dc:creator>
  <cp:lastModifiedBy>Moghaddam, Mohsen</cp:lastModifiedBy>
  <cp:revision>1</cp:revision>
  <dcterms:created xsi:type="dcterms:W3CDTF">2025-07-13T14:43:54Z</dcterms:created>
  <dcterms:modified xsi:type="dcterms:W3CDTF">2025-07-13T17:17:11Z</dcterms:modified>
</cp:coreProperties>
</file>