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B1D0-98F3-4FEA-9B10-0317AC20C65D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ACA7-2498-41C2-9F79-2DF9CEEED7F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97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B1D0-98F3-4FEA-9B10-0317AC20C65D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ACA7-2498-41C2-9F79-2DF9CEEED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53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B1D0-98F3-4FEA-9B10-0317AC20C65D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ACA7-2498-41C2-9F79-2DF9CEEED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12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B1D0-98F3-4FEA-9B10-0317AC20C65D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ACA7-2498-41C2-9F79-2DF9CEEED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14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B1D0-98F3-4FEA-9B10-0317AC20C65D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ACA7-2498-41C2-9F79-2DF9CEEED7F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29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B1D0-98F3-4FEA-9B10-0317AC20C65D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ACA7-2498-41C2-9F79-2DF9CEEED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30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B1D0-98F3-4FEA-9B10-0317AC20C65D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ACA7-2498-41C2-9F79-2DF9CEEED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27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B1D0-98F3-4FEA-9B10-0317AC20C65D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ACA7-2498-41C2-9F79-2DF9CEEED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5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B1D0-98F3-4FEA-9B10-0317AC20C65D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ACA7-2498-41C2-9F79-2DF9CEEED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31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81B1D0-98F3-4FEA-9B10-0317AC20C65D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89ACA7-2498-41C2-9F79-2DF9CEEED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48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B1D0-98F3-4FEA-9B10-0317AC20C65D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ACA7-2498-41C2-9F79-2DF9CEEED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79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81B1D0-98F3-4FEA-9B10-0317AC20C65D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89ACA7-2498-41C2-9F79-2DF9CEEED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34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onfusion-matrix-machine-learn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A839-B2EC-81F2-7E18-A6E51473A9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instrustion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detection of Imbalanced Network Traffic Based on Machine Learning</a:t>
            </a: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EF028-D93E-2773-E75A-9AB5637A2F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493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871F-B617-2027-C37F-760771D7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8C475-279B-DAD7-8436-B886FA7D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E694E-AE92-2B1F-9CD6-2F32F8C63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278" y="1761472"/>
            <a:ext cx="9119409" cy="436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3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283C-48C8-25CF-6344-CECC35AB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8EB6C2-44F6-C633-0DCB-F90ADA977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19468"/>
            <a:ext cx="8410614" cy="429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AC16-C272-1261-2BE1-7111CFDC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E2CAF-ECB4-4A46-027E-CBEC9912C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attack detection can identify unknown attacks from network traffics and has been an effective means of network security.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Nowadays, existing methods for network anomaly detection are usually based on traditional machine learning models, such as KNN, SVM, etc.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these methods can obtain some outstanding features, they get a relatively low accuracy and rely heavily on manual design of traffic features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the problems of low accuracy and feature engineering in intrusion detection, a traffic anomaly detection model is proposed. The cyber attack detection model uses Multi Layer Perception and Logistic regression classifier algorithms for better efficiency in prediction.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48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B7A1-A6C0-07CE-C9DF-CA2BB80E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PROPOSAL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0618-8007-DB03-9DF4-E7F3E1B29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an end-to-end Machine Learning based cyber attack detection method that is composed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Logestic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 and other Machine Learning Algorithms. Logistic Regression can well solve the problem of intrusion detection and provide a new research method for intrusion detection.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train model using linear regression model and predict packet is malicious or not based on user input.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evaluate our proposed network with a real NSL-KDD dataset.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compare accuracy of multiple machine learning models and find accuracy of each model. In proposed system along with </a:t>
            </a:r>
            <a:r>
              <a:rPr lang="en-IN" sz="2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Logistic</a:t>
            </a:r>
            <a:r>
              <a:rPr lang="en-IN" sz="26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 MLP multi layer perception method is used to train dataset.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997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B939-9D14-A5E7-1733-73237884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FLOW- Use Case Diagram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422DAD-07A1-E182-BF32-F4059350E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434" y="1906295"/>
            <a:ext cx="5140900" cy="35810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724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88FE-1FFB-26C3-1598-CAAD54ED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SEQUENCE DIAGRAMS</a:t>
            </a:r>
            <a:endParaRPr lang="en-IN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BC7839-76F4-65D0-542B-FD951DA8D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646" y="2109981"/>
            <a:ext cx="71342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0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C69B-7415-378D-DFA8-75174360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6A053C-A760-0F69-E54E-A340F32EE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597" y="2444620"/>
            <a:ext cx="7326366" cy="2299624"/>
          </a:xfrm>
        </p:spPr>
      </p:pic>
    </p:spTree>
    <p:extLst>
      <p:ext uri="{BB962C8B-B14F-4D97-AF65-F5344CB8AC3E}">
        <p14:creationId xmlns:p14="http://schemas.microsoft.com/office/powerpoint/2010/main" val="155745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C42A9-7F80-6626-F527-9D3F735B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AF59B6-DDA1-4795-987A-205C618CF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633" y="1846263"/>
            <a:ext cx="624306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9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8954-7C91-3155-A7FB-64432A31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06B23-DE50-0E46-AE72-B83FA7581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Logistic regression is basically a supervised classification algorithm. In a classification problem, the target variable(or output), y, can take only discrete values for a given set of features(or inputs), X.</a:t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Contrary to popular belief, logistic regression IS a regression model. The model builds a regression model to predict the probability that a given data entry belongs to the category numbered as “1”. Just like Linear regression assumes that the data follows a linear function, Logistic regression models the data using the sigmoid function.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A69B6F-2AE0-08EF-C5E5-DC08A59BE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481" y="3857414"/>
            <a:ext cx="4739368" cy="242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2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2CD3-4492-6FD3-19A0-8E7B78F8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13CEA-AD64-9116-4179-D6285D55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0F274-7373-6D82-1B3B-BCA0088CB15C}"/>
              </a:ext>
            </a:extLst>
          </p:cNvPr>
          <p:cNvSpPr txBox="1"/>
          <p:nvPr/>
        </p:nvSpPr>
        <p:spPr>
          <a:xfrm>
            <a:off x="1097280" y="2080727"/>
            <a:ext cx="10058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Logistic regression becomes a classification technique only when a decision threshold is brought into the picture. The setting of the threshold value is a very important aspect of Logistic regression and is dependent on the classification problem itself.</a:t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decision for the value of the threshold value is majorly affected by the values of </a:t>
            </a:r>
            <a:r>
              <a:rPr lang="en-US" b="0" i="0" dirty="0">
                <a:effectLst/>
                <a:latin typeface="urw-din"/>
              </a:rPr>
              <a:t>precision and recall</a:t>
            </a:r>
            <a:r>
              <a:rPr lang="en-US" b="0" i="0" u="sng" dirty="0">
                <a:effectLst/>
                <a:latin typeface="urw-din"/>
                <a:hlinkClick r:id="rId2"/>
              </a:rPr>
              <a:t>.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Ideally, we want both precision and recall to be 1, but this seldom is the case.</a:t>
            </a:r>
          </a:p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binomial: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target variable can have only 2 possible types: “0” or “1” which may represent “win” vs “loss”, “pass” vs “fail”, “dead” vs “alive”, etc.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multinomial: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target variable can have 3 or more possible types which are not ordered(i.e. types have no quantitative significance) like “disease A” vs “disease B” vs “disease C”.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ordinal: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it deals with target variables with ordered categories. For example, a test score can be categorized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as:“very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poor”, “poor”, “good”, “very good”. Here, each category can be given a score like 0, 1, 2, 3.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First of all, we explore the simplest form of Logistic Regression,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i.e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Binomial Logistic Regression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4404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582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Calibri Light</vt:lpstr>
      <vt:lpstr>Tahoma</vt:lpstr>
      <vt:lpstr>Times New Roman</vt:lpstr>
      <vt:lpstr>urw-din</vt:lpstr>
      <vt:lpstr>Wingdings</vt:lpstr>
      <vt:lpstr>Retrospect</vt:lpstr>
      <vt:lpstr>instrustion detection of Imbalanced Network Traffic Based on Machine Learning</vt:lpstr>
      <vt:lpstr>ABSTRACT</vt:lpstr>
      <vt:lpstr>PROPOSAL</vt:lpstr>
      <vt:lpstr>DESIGN FLOW- Use Case Diagram</vt:lpstr>
      <vt:lpstr>SEQUENCE DIAGRAMS</vt:lpstr>
      <vt:lpstr>Class Diagram</vt:lpstr>
      <vt:lpstr>Activity Diagram</vt:lpstr>
      <vt:lpstr>ALGORITHM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kasarla shanthan</dc:creator>
  <cp:lastModifiedBy>kasarla shanthan</cp:lastModifiedBy>
  <cp:revision>42</cp:revision>
  <dcterms:created xsi:type="dcterms:W3CDTF">2022-06-03T12:43:58Z</dcterms:created>
  <dcterms:modified xsi:type="dcterms:W3CDTF">2022-07-08T13:56:15Z</dcterms:modified>
</cp:coreProperties>
</file>