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57" r:id="rId4"/>
    <p:sldId id="265" r:id="rId5"/>
    <p:sldId id="261" r:id="rId6"/>
    <p:sldId id="266" r:id="rId7"/>
    <p:sldId id="267" r:id="rId8"/>
    <p:sldId id="268" r:id="rId9"/>
    <p:sldId id="269" r:id="rId10"/>
    <p:sldId id="270" r:id="rId11"/>
    <p:sldId id="263" r:id="rId12"/>
    <p:sldId id="264" r:id="rId13"/>
    <p:sldId id="26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8FBD-E9FC-4AFC-93F5-61CBD780F8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9CCD-1943-45F4-84F6-B1FA623ADAA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01345" y="675005"/>
            <a:ext cx="1609725" cy="23387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94610" y="1339850"/>
            <a:ext cx="8075930" cy="167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6th Minor Irrigation Census Flow-                  MAHARASHTRA</a:t>
            </a:r>
            <a:endParaRPr lang="en-US" alt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3545" y="3332480"/>
            <a:ext cx="9086215" cy="2985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https://www.data.gov.in/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6th Minor Irrigation Census Flow-                  MAHARASHTRA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linkedin: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https://www.linkedin.com/in/akhila-lamba-542077293/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:akhilalamba@gmail.com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71642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                            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Issues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5181" y="1077769"/>
            <a:ext cx="1033861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1.Water Availability Issues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Depleting groundwater levels impacting well-based schemes.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Erratic rainfall patterns affecting surface water sources.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2.Financial Constraints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construction and maintenance costs for schemes.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government funding and subsidies, causing project delays.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3.Infrastructure Limitations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canal networks leading to water loss.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Outdated and poorly maintained irrigation systems reducing efficiency.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4.Underutilization of Schemes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schemes are partially or non-functional due to poor maintenance.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.Lack of awareness and training among farmers on optimal scheme utilization.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0942"/>
            <a:ext cx="10515600" cy="10815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Recommendations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51589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efficiency and sustainability of minor irrigation schemes in Maharashtra, the following policy recommendations are suggested: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Financial Support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government subsidies and funding for scheme development and maintenance.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low-interest loans for farmers to upgrade irrigation infrastructure.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Water Management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rainwater harvesting and groundwater recharge techniques.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micro-irrigation methods like drip and sprinkler irrigation to reduce water wastage.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Improvement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Modernize canal systems and pipelines to minimize water loss.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real-time water monitoring using IoT-based sensors for better management.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Adoption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solar-powered irrigation pumps to reduce dependency on electricity and diesel.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1277"/>
            <a:ext cx="10360742" cy="8357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878"/>
            <a:ext cx="10515600" cy="505608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AI and machine learning to predict future irrigation trends and scheme performance.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Irrigation Solutions: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Encouraging solar-powered and rainwater harvesting-based irrigation methods.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Enhancements: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Strengthening government support, subsidies, and financial aid to improve irrigation efficiency.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IoT-based water flow monitoring for better utilization of irrigation schemes.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Resilience Strategies: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adaptive policies to address climate change impacts on water availability and agriculture.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1245" cy="97206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                                     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57430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6th Minor Irrigation Census - Maharashtra provides valuable insights into the status and performance of minor irrigation schemes across the state. Key findings from the dataset highlight: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and ownership patterns of irrigation schemes.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financial aspects, including funding sources and operational costs.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and utilization of these schemes, identifying underutilization causes.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such as water scarcity, infrastructure issues, and financial constraints affecting irrigation performance.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data-driven analysis is essential for improving irrigation efficiency, optimizing resource allocation, and ensuring sustainable water management practices in Maharashtra.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9400" cy="6672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Introduction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6th Minor Irrigation Census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comprehensive survey conducted across Maharashtra to analyze the status and performance of minor irrigation schemes. These schemes play a crucial role in enhancing agricultural productivity, supporting rural livelihoods, and ensuring water resource sustainability.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consists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99,621 records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 attributes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covering various aspects of minor irrigation, such as: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Surface Water &amp; Groundwater schemes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Ownership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Government, private, cooperative, and community ownership patterns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Aspects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Sources of funding, construction costs, and maintenance expenses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 Coverage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Culturable command area, seasonal irrigation patterns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Status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Active, temporarily defunct, or permanently defunct schemes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Under-utilization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Factors affecting efficiency, such as financial constraints, water scarcity, and infrastructure limitations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22300" y="468313"/>
            <a:ext cx="11245850" cy="6070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99,621 records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 columns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minor irrigation schemes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aspects: scheme type, ownership, costs, financing, and utilization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Data Insights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missing values in scheme status reasons, command area details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potential: scheme distribution, financing, irrigation efficiency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097"/>
            <a:ext cx="10515600" cy="104221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Data Preprocessing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865"/>
            <a:ext cx="10960510" cy="5124911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data quality and reliability, several preprocessing steps were applied: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missing and null values in key attributes.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imputation techniques where possible.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records.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categorical variables (e.g., ownership types, scheme status).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Formatting &amp; Transformation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data types (e.g., numerical to categorical, date formatting).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numerical values for analysis.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Relevant Data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relevant columns for insights and removed redundant fields.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treated anomalies in financial and irrigation-related parameters.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Ownership Distribution of Irrigation Schemes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18" y="1825625"/>
            <a:ext cx="6808564" cy="43513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Top 10 Districts with Most Schemes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42" y="1825625"/>
            <a:ext cx="7367116" cy="43513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of Scheme Commissioning Over Time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90" y="1894364"/>
            <a:ext cx="7018020" cy="421386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Distribution of Scheme Types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1879124"/>
            <a:ext cx="4076700" cy="42443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Cost vs. Culturable Command Area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1901984"/>
            <a:ext cx="6614160" cy="419862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5293</Words>
  <Application>WPS Presentation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                                       Introduction</vt:lpstr>
      <vt:lpstr>PowerPoint 演示文稿</vt:lpstr>
      <vt:lpstr>                    Data Preprocessing </vt:lpstr>
      <vt:lpstr>Ownership Distribution of Irrigation Schemes</vt:lpstr>
      <vt:lpstr>           Top 10 Districts with Most Schemes</vt:lpstr>
      <vt:lpstr>Trend of Scheme Commissioning Over Time</vt:lpstr>
      <vt:lpstr>                     Distribution of Scheme Types</vt:lpstr>
      <vt:lpstr>Construction Cost vs. Culturable Command Area</vt:lpstr>
      <vt:lpstr>                             Challenges &amp; Issues</vt:lpstr>
      <vt:lpstr>                              Policy Recommendations </vt:lpstr>
      <vt:lpstr>                          Future Scope </vt:lpstr>
      <vt:lpstr>                                    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Akhila Lamba</dc:creator>
  <cp:lastModifiedBy>Akhila Lamba</cp:lastModifiedBy>
  <cp:revision>5</cp:revision>
  <dcterms:created xsi:type="dcterms:W3CDTF">2025-03-17T13:22:00Z</dcterms:created>
  <dcterms:modified xsi:type="dcterms:W3CDTF">2025-03-22T05:41:33Z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B225E28C1A3243619DEC0976B8370E51_13</vt:lpwstr>
  </property>
  <property fmtid="{D5CDD505-2E9C-101B-9397-08002B2CF9AE}" pid="3" name="KSOProductBuildVer">
    <vt:lpwstr>1033-12.2.0.20326</vt:lpwstr>
  </property>
</Properties>
</file>