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63A05-90B4-440B-9158-21DEFE2C692A}" type="datetimeFigureOut">
              <a:rPr lang="en-US" smtClean="0"/>
              <a:pPr/>
              <a:t>11/29/2015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0E1D64-C9A4-4BBC-8AAC-C5090C81CC0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914400"/>
            <a:ext cx="9144000" cy="1828800"/>
          </a:xfrm>
        </p:spPr>
        <p:txBody>
          <a:bodyPr/>
          <a:lstStyle/>
          <a:p>
            <a:r>
              <a:rPr lang="en-US" sz="6000" dirty="0" smtClean="0">
                <a:solidFill>
                  <a:srgbClr val="FFFFFF"/>
                </a:solidFill>
                <a:latin typeface="Consolas" charset="0"/>
              </a:rPr>
              <a:t>Find </a:t>
            </a:r>
            <a:r>
              <a:rPr lang="en-US" sz="6000" smtClean="0">
                <a:solidFill>
                  <a:srgbClr val="FFFFFF"/>
                </a:solidFill>
                <a:latin typeface="Consolas" charset="0"/>
              </a:rPr>
              <a:t>your </a:t>
            </a:r>
            <a:r>
              <a:rPr lang="en-US" sz="6000" smtClean="0">
                <a:solidFill>
                  <a:srgbClr val="FFFFFF"/>
                </a:solidFill>
                <a:latin typeface="Consolas" charset="0"/>
              </a:rPr>
              <a:t>food-mate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Corbel" charset="0"/>
              </a:rPr>
              <a:t>By: </a:t>
            </a:r>
          </a:p>
          <a:p>
            <a:pPr algn="ctr"/>
            <a:r>
              <a:rPr lang="en-US" sz="2800" dirty="0" err="1" smtClean="0">
                <a:latin typeface="Corbel" charset="0"/>
              </a:rPr>
              <a:t>Akhilanand</a:t>
            </a:r>
            <a:r>
              <a:rPr lang="en-US" sz="2800" dirty="0" smtClean="0">
                <a:latin typeface="Corbel" charset="0"/>
              </a:rPr>
              <a:t> </a:t>
            </a:r>
            <a:r>
              <a:rPr lang="en-US" sz="2800" dirty="0" err="1" smtClean="0">
                <a:latin typeface="Corbel" charset="0"/>
              </a:rPr>
              <a:t>Benkal</a:t>
            </a:r>
            <a:r>
              <a:rPr lang="en-US" sz="2800" dirty="0" smtClean="0">
                <a:latin typeface="Corbel" charset="0"/>
              </a:rPr>
              <a:t> </a:t>
            </a:r>
            <a:r>
              <a:rPr lang="en-US" sz="2800" dirty="0" err="1" smtClean="0">
                <a:latin typeface="Corbel" charset="0"/>
              </a:rPr>
              <a:t>Venkanna</a:t>
            </a:r>
            <a:r>
              <a:rPr lang="en-US" sz="2800" dirty="0" smtClean="0">
                <a:latin typeface="Corbel" charset="0"/>
              </a:rPr>
              <a:t> (A20358137) </a:t>
            </a:r>
          </a:p>
          <a:p>
            <a:pPr algn="ctr"/>
            <a:r>
              <a:rPr lang="en-US" sz="2800" dirty="0" err="1" smtClean="0">
                <a:latin typeface="Corbel" charset="0"/>
              </a:rPr>
              <a:t>Hariprasad</a:t>
            </a:r>
            <a:r>
              <a:rPr lang="en-US" sz="2800" dirty="0" smtClean="0">
                <a:latin typeface="Corbel" charset="0"/>
              </a:rPr>
              <a:t> Ravi Kumar (A20348609) </a:t>
            </a:r>
          </a:p>
          <a:p>
            <a:pPr algn="ctr"/>
            <a:endParaRPr lang="en-US" sz="2800" dirty="0" smtClean="0">
              <a:latin typeface="Corbe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charset="0"/>
              </a:rPr>
              <a:t>We feel </a:t>
            </a:r>
            <a:r>
              <a:rPr lang="en-US" dirty="0" smtClean="0">
                <a:latin typeface="Corbel"/>
              </a:rPr>
              <a:t>people often bond over food and are unaware of people who share same tastes. So we </a:t>
            </a:r>
            <a:r>
              <a:rPr lang="en-US" dirty="0" smtClean="0">
                <a:latin typeface="Corbel" charset="0"/>
              </a:rPr>
              <a:t>try to recommend people with common food preferences and with similar food tastes. </a:t>
            </a:r>
          </a:p>
          <a:p>
            <a:r>
              <a:rPr lang="en-US" dirty="0" smtClean="0">
                <a:latin typeface="Corbel" charset="0"/>
              </a:rPr>
              <a:t>We try to identify users who have  similar food tastes and affinity towards </a:t>
            </a:r>
            <a:r>
              <a:rPr lang="en-US" dirty="0" smtClean="0">
                <a:latin typeface="Corbel" charset="0"/>
              </a:rPr>
              <a:t>similar </a:t>
            </a:r>
            <a:r>
              <a:rPr lang="en-US" dirty="0" smtClean="0">
                <a:latin typeface="Corbel" charset="0"/>
              </a:rPr>
              <a:t>cuisines and try to find similar users.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Yelp to collect various data about restaurants details such as cuisine and ratings.</a:t>
            </a:r>
          </a:p>
          <a:p>
            <a:r>
              <a:rPr lang="en-US" dirty="0" smtClean="0"/>
              <a:t>Content-based recommendation system to find similar users of ratings and the cuisines .</a:t>
            </a:r>
          </a:p>
          <a:p>
            <a:r>
              <a:rPr lang="en-US" dirty="0" smtClean="0"/>
              <a:t>Content-based recommendation system provides us the predictions of the ratings for Users by looking at the pattern of the similar reviewed data.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have used</a:t>
            </a:r>
            <a:r>
              <a:rPr lang="en-US" dirty="0" smtClean="0"/>
              <a:t> Term-Frequency Matrix </a:t>
            </a:r>
            <a:r>
              <a:rPr lang="en-US" dirty="0" smtClean="0"/>
              <a:t>and Cosine Similarities to achieve </a:t>
            </a:r>
            <a:r>
              <a:rPr lang="en-US" dirty="0" smtClean="0"/>
              <a:t>this.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charset="0"/>
              </a:rPr>
              <a:t>We used </a:t>
            </a:r>
            <a:r>
              <a:rPr lang="en-US" dirty="0" err="1" smtClean="0">
                <a:latin typeface="Corbel" charset="0"/>
              </a:rPr>
              <a:t>BeautifulSoup</a:t>
            </a:r>
            <a:r>
              <a:rPr lang="en-US" dirty="0" smtClean="0">
                <a:latin typeface="Corbel" charset="0"/>
              </a:rPr>
              <a:t> </a:t>
            </a:r>
            <a:r>
              <a:rPr lang="en-US" dirty="0" smtClean="0">
                <a:latin typeface="Corbel" pitchFamily="34" charset="0"/>
              </a:rPr>
              <a:t>to scrape the data from Yelp, by writing scripts to extract data from HTML tags of the webpage </a:t>
            </a:r>
          </a:p>
          <a:p>
            <a:r>
              <a:rPr lang="en-US" dirty="0" smtClean="0">
                <a:latin typeface="Corbel" pitchFamily="34" charset="0"/>
              </a:rPr>
              <a:t>Using scripts including </a:t>
            </a:r>
            <a:r>
              <a:rPr lang="en-US" dirty="0" err="1" smtClean="0">
                <a:latin typeface="Corbel" pitchFamily="34" charset="0"/>
              </a:rPr>
              <a:t>BeautifulSoup</a:t>
            </a:r>
            <a:r>
              <a:rPr lang="en-US" dirty="0" smtClean="0">
                <a:latin typeface="Corbel" pitchFamily="34" charset="0"/>
              </a:rPr>
              <a:t> modules and dump the data into files locally </a:t>
            </a:r>
          </a:p>
          <a:p>
            <a:r>
              <a:rPr lang="en-US" dirty="0" smtClean="0">
                <a:latin typeface="Corbel" pitchFamily="34" charset="0"/>
              </a:rPr>
              <a:t>Collected various data like Usernames who have given the reviews for the restaurants , Star ratings of range 1-5 and User reviews and cuisines of restaurants in </a:t>
            </a:r>
            <a:r>
              <a:rPr lang="en-US" dirty="0" err="1" smtClean="0">
                <a:latin typeface="Corbel" pitchFamily="34" charset="0"/>
              </a:rPr>
              <a:t>chicago</a:t>
            </a:r>
            <a:r>
              <a:rPr lang="en-US" dirty="0" smtClean="0">
                <a:latin typeface="Corbel" pitchFamily="34" charset="0"/>
              </a:rPr>
              <a:t> 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Cosine similarity we have found users who share food tastes and try recommending them.</a:t>
            </a:r>
          </a:p>
          <a:p>
            <a:r>
              <a:rPr lang="en-US" dirty="0" smtClean="0"/>
              <a:t>Primarily we have used Cosine similarity as our similarity measure.</a:t>
            </a:r>
          </a:p>
          <a:p>
            <a:r>
              <a:rPr lang="en-US" dirty="0" smtClean="0"/>
              <a:t>We have also tried to compare our results with other similarity measures such as </a:t>
            </a:r>
            <a:r>
              <a:rPr lang="en-US" dirty="0" err="1" smtClean="0"/>
              <a:t>Jaccard</a:t>
            </a:r>
            <a:r>
              <a:rPr lang="en-US" dirty="0" smtClean="0"/>
              <a:t> and Pearson Coefficient.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User-User Collaborative filtering to predic</a:t>
            </a:r>
            <a:r>
              <a:rPr lang="en-US" dirty="0" smtClean="0"/>
              <a:t>t ratings for the users .</a:t>
            </a:r>
          </a:p>
          <a:p>
            <a:r>
              <a:rPr lang="en-US" dirty="0" smtClean="0"/>
              <a:t>Our recommendation works in certain cases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We cannot recommend users who already have 	rated a restaurant with a lesser ratings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351</TotalTime>
  <Words>270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Find your food-mate</vt:lpstr>
      <vt:lpstr>Problem</vt:lpstr>
      <vt:lpstr>Approach</vt:lpstr>
      <vt:lpstr>Data</vt:lpstr>
      <vt:lpstr>Results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foodie-mate</dc:title>
  <dc:creator>Hariprasad</dc:creator>
  <cp:lastModifiedBy>Akhilanand</cp:lastModifiedBy>
  <cp:revision>27</cp:revision>
  <dcterms:created xsi:type="dcterms:W3CDTF">2015-11-29T22:27:07Z</dcterms:created>
  <dcterms:modified xsi:type="dcterms:W3CDTF">2015-11-30T07:06:12Z</dcterms:modified>
</cp:coreProperties>
</file>