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5F05-2600-4173-8469-974D3E20EF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4DD2-1347-455E-837F-9058D66796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b="1" dirty="0"/>
              <a:t>Analysis Results and Insights from Predictive Stock Modeling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1210300"/>
            <a:ext cx="8072494" cy="56477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200" b="1" dirty="0"/>
              <a:t>Introduction</a:t>
            </a:r>
            <a:endParaRPr lang="en-US" sz="1200" dirty="0"/>
          </a:p>
          <a:p>
            <a:pPr lvl="1"/>
            <a:r>
              <a:rPr lang="en-US" sz="1200" dirty="0"/>
              <a:t>Briefly introduce the purpose of the analysis: Predicting stock levels using machine learning.</a:t>
            </a:r>
          </a:p>
          <a:p>
            <a:r>
              <a:rPr lang="en-US" sz="1200" b="1" dirty="0"/>
              <a:t>Results</a:t>
            </a:r>
            <a:endParaRPr lang="en-US" sz="1200" dirty="0"/>
          </a:p>
          <a:p>
            <a:pPr lvl="1"/>
            <a:r>
              <a:rPr lang="en-US" sz="1200" dirty="0"/>
              <a:t>Highlight the main outcomes of the analysis.</a:t>
            </a:r>
          </a:p>
          <a:p>
            <a:pPr lvl="1"/>
            <a:r>
              <a:rPr lang="en-US" sz="1200" dirty="0"/>
              <a:t>Emphasize the consistent performance and reliability of the model.</a:t>
            </a:r>
          </a:p>
          <a:p>
            <a:pPr lvl="1"/>
            <a:r>
              <a:rPr lang="en-US" sz="1200" dirty="0"/>
              <a:t>Mention the mean absolute error (MAE) range (e.g., 0.236-0.237) as an indicator of predictive accuracy.</a:t>
            </a:r>
          </a:p>
          <a:p>
            <a:r>
              <a:rPr lang="en-US" sz="1200" b="1" dirty="0"/>
              <a:t>Feature Importance</a:t>
            </a:r>
            <a:endParaRPr lang="en-US" sz="1200" dirty="0"/>
          </a:p>
          <a:p>
            <a:pPr lvl="1"/>
            <a:r>
              <a:rPr lang="en-US" sz="1200" dirty="0"/>
              <a:t>Discuss key factors identified as important predictors for stock levels:</a:t>
            </a:r>
          </a:p>
          <a:p>
            <a:pPr lvl="2"/>
            <a:r>
              <a:rPr lang="en-US" sz="1200" dirty="0"/>
              <a:t>Unit price</a:t>
            </a:r>
          </a:p>
          <a:p>
            <a:pPr lvl="2"/>
            <a:r>
              <a:rPr lang="en-US" sz="1200" dirty="0"/>
              <a:t>Temperature</a:t>
            </a:r>
          </a:p>
          <a:p>
            <a:pPr lvl="2"/>
            <a:r>
              <a:rPr lang="en-US" sz="1200" dirty="0"/>
              <a:t>Hour of the day</a:t>
            </a:r>
          </a:p>
          <a:p>
            <a:r>
              <a:rPr lang="en-US" sz="1200" b="1" dirty="0"/>
              <a:t>Recommendations</a:t>
            </a:r>
            <a:endParaRPr lang="en-US" sz="1200" dirty="0"/>
          </a:p>
          <a:p>
            <a:pPr lvl="1"/>
            <a:r>
              <a:rPr lang="en-US" sz="1200" dirty="0"/>
              <a:t>Propose actionable steps to improve the model and its accuracy.</a:t>
            </a:r>
          </a:p>
          <a:p>
            <a:pPr lvl="1"/>
            <a:r>
              <a:rPr lang="en-US" sz="1200" dirty="0"/>
              <a:t>Suggest exploring additional datasets for enhanced predictions:</a:t>
            </a:r>
          </a:p>
          <a:p>
            <a:pPr lvl="2"/>
            <a:r>
              <a:rPr lang="en-US" sz="1200" dirty="0"/>
              <a:t>Weather data</a:t>
            </a:r>
          </a:p>
          <a:p>
            <a:pPr lvl="2"/>
            <a:r>
              <a:rPr lang="en-US" sz="1200" dirty="0"/>
              <a:t>Holidays</a:t>
            </a:r>
          </a:p>
          <a:p>
            <a:pPr lvl="2"/>
            <a:r>
              <a:rPr lang="en-US" sz="1200" dirty="0"/>
              <a:t>Promotions</a:t>
            </a:r>
          </a:p>
          <a:p>
            <a:pPr lvl="1"/>
            <a:r>
              <a:rPr lang="en-US" sz="1200" dirty="0"/>
              <a:t>Encourage revisiting feature engineering to uncover more valuable insights.</a:t>
            </a:r>
          </a:p>
          <a:p>
            <a:pPr lvl="1"/>
            <a:r>
              <a:rPr lang="en-US" sz="1200" dirty="0"/>
              <a:t>Advocate for experimenting with different algorithms, such as gradient boosting or deep </a:t>
            </a:r>
            <a:r>
              <a:rPr lang="en-US" sz="1300" dirty="0"/>
              <a:t>learning.</a:t>
            </a:r>
          </a:p>
          <a:p>
            <a:endParaRPr lang="en-US" sz="1300" b="1" dirty="0" smtClean="0"/>
          </a:p>
          <a:p>
            <a:endParaRPr lang="en-US" sz="1300" b="1" dirty="0"/>
          </a:p>
          <a:p>
            <a:endParaRPr lang="en-US" sz="1300" b="1" dirty="0" smtClean="0"/>
          </a:p>
          <a:p>
            <a:r>
              <a:rPr lang="en-US" sz="1300" b="1" dirty="0" smtClean="0"/>
              <a:t>Next </a:t>
            </a:r>
            <a:r>
              <a:rPr lang="en-US" sz="1300" b="1" dirty="0"/>
              <a:t>Steps</a:t>
            </a:r>
            <a:endParaRPr lang="en-US" sz="1300" dirty="0"/>
          </a:p>
          <a:p>
            <a:pPr lvl="1"/>
            <a:r>
              <a:rPr lang="en-US" sz="1300" dirty="0"/>
              <a:t>Express the intention to collaborate on refining the model.</a:t>
            </a:r>
          </a:p>
          <a:p>
            <a:pPr lvl="1"/>
            <a:r>
              <a:rPr lang="en-US" sz="1300" dirty="0"/>
              <a:t>Highlight the goal of achieving improved accuracy through iterative development.</a:t>
            </a:r>
          </a:p>
          <a:p>
            <a:r>
              <a:rPr lang="en-US" sz="1300" b="1" dirty="0"/>
              <a:t>Conclusion</a:t>
            </a:r>
            <a:endParaRPr lang="en-US" sz="1300" dirty="0"/>
          </a:p>
          <a:p>
            <a:pPr lvl="1"/>
            <a:r>
              <a:rPr lang="en-US" sz="1300" dirty="0"/>
              <a:t>Summarize the main takeaways from the analysis.</a:t>
            </a:r>
          </a:p>
          <a:p>
            <a:pPr lvl="1"/>
            <a:r>
              <a:rPr lang="en-US" sz="1300" dirty="0"/>
              <a:t>Reiterate the importance of collaboration and further exploration.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174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Analysis Results and Insights from Predictive Stock Modeling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Results and Insights from Predictive Stock Modeling</dc:title>
  <dc:creator>INDHUJA</dc:creator>
  <cp:lastModifiedBy>INDHUJA</cp:lastModifiedBy>
  <cp:revision>1</cp:revision>
  <dcterms:created xsi:type="dcterms:W3CDTF">2023-08-07T12:12:01Z</dcterms:created>
  <dcterms:modified xsi:type="dcterms:W3CDTF">2023-08-07T12:17:48Z</dcterms:modified>
</cp:coreProperties>
</file>