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3FDB0-4CAB-4156-AFCF-D9E7DF8EE84A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9691-CB5D-4192-90F0-34A14EBEC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Strategic Plan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o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f Action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554" y="235743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158" y="3929067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1357298"/>
            <a:ext cx="8643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1. Data Preparation:</a:t>
            </a:r>
            <a:endParaRPr lang="en-US" sz="1200" dirty="0" smtClean="0"/>
          </a:p>
          <a:p>
            <a:r>
              <a:rPr lang="en-US" sz="1200" dirty="0" smtClean="0"/>
              <a:t>Gather and acquire the necessary datasets.</a:t>
            </a:r>
          </a:p>
          <a:p>
            <a:r>
              <a:rPr lang="en-US" sz="1200" dirty="0" smtClean="0"/>
              <a:t>Use the data model to combine relevant data from the three tables (sales, </a:t>
            </a:r>
            <a:r>
              <a:rPr lang="en-US" sz="1200" dirty="0" err="1" smtClean="0"/>
              <a:t>sensor_storage_temperature</a:t>
            </a:r>
            <a:r>
              <a:rPr lang="en-US" sz="1200" dirty="0" smtClean="0"/>
              <a:t>, </a:t>
            </a:r>
            <a:r>
              <a:rPr lang="en-US" sz="1200" dirty="0" err="1" smtClean="0"/>
              <a:t>sensor_stock_levels</a:t>
            </a:r>
            <a:r>
              <a:rPr lang="en-US" sz="1200" dirty="0" smtClean="0"/>
              <a:t>).</a:t>
            </a:r>
          </a:p>
          <a:p>
            <a:r>
              <a:rPr lang="en-US" sz="1200" dirty="0" smtClean="0"/>
              <a:t>Conduct data cleaning to remove any inconsistencies, missing values, or duplicate entries.</a:t>
            </a:r>
          </a:p>
          <a:p>
            <a:r>
              <a:rPr lang="en-US" sz="1200" dirty="0" smtClean="0"/>
              <a:t>Identify and handle outliers in the dataset to ensure data quality.</a:t>
            </a:r>
          </a:p>
          <a:p>
            <a:r>
              <a:rPr lang="en-US" sz="1200" b="1" dirty="0" smtClean="0"/>
              <a:t>2. Feature Engineering:</a:t>
            </a:r>
            <a:endParaRPr lang="en-US" sz="1200" dirty="0" smtClean="0"/>
          </a:p>
          <a:p>
            <a:r>
              <a:rPr lang="en-US" sz="1200" dirty="0" smtClean="0"/>
              <a:t>Create new features that provide meaningful insights into the data.</a:t>
            </a:r>
          </a:p>
          <a:p>
            <a:r>
              <a:rPr lang="en-US" sz="1200" dirty="0" smtClean="0"/>
              <a:t>Transform the dataset by encoding categorical variables, scaling numerical features, and handling any other necessary preprocessing tasks.</a:t>
            </a:r>
          </a:p>
          <a:p>
            <a:r>
              <a:rPr lang="en-US" sz="1200" b="1" dirty="0" smtClean="0"/>
              <a:t>3. Model Experimentation:</a:t>
            </a:r>
            <a:endParaRPr lang="en-US" sz="1200" dirty="0" smtClean="0"/>
          </a:p>
          <a:p>
            <a:r>
              <a:rPr lang="en-US" sz="1200" dirty="0" smtClean="0"/>
              <a:t>Select a range of suitable algorithms for predictive modeling based on the problem's nature.</a:t>
            </a:r>
          </a:p>
          <a:p>
            <a:r>
              <a:rPr lang="en-US" sz="1200" dirty="0" smtClean="0"/>
              <a:t>Implement cross-validation to evaluate the algorithms' performance on different subsets of the data.</a:t>
            </a:r>
          </a:p>
          <a:p>
            <a:r>
              <a:rPr lang="en-US" sz="1200" dirty="0" smtClean="0"/>
              <a:t>Analyze the results of various algorithms to identify the most promising candidates.</a:t>
            </a:r>
          </a:p>
          <a:p>
            <a:r>
              <a:rPr lang="en-US" sz="1200" b="1" dirty="0" smtClean="0"/>
              <a:t>4. Evaluation and Iteration:</a:t>
            </a:r>
            <a:endParaRPr lang="en-US" sz="1200" dirty="0" smtClean="0"/>
          </a:p>
          <a:p>
            <a:r>
              <a:rPr lang="en-US" sz="1200" dirty="0" smtClean="0"/>
              <a:t>Assess the model's performance using appropriate evaluation metrics (e.g., accuracy, precision, recall, F1-score).</a:t>
            </a:r>
          </a:p>
          <a:p>
            <a:r>
              <a:rPr lang="en-US" sz="1200" dirty="0" smtClean="0"/>
              <a:t>Iterate on the chosen algorithms by adjusting </a:t>
            </a:r>
            <a:r>
              <a:rPr lang="en-US" sz="1200" dirty="0" err="1" smtClean="0"/>
              <a:t>hyperparameters</a:t>
            </a:r>
            <a:r>
              <a:rPr lang="en-US" sz="1200" dirty="0" smtClean="0"/>
              <a:t> and other settings to optimize performance.</a:t>
            </a:r>
          </a:p>
          <a:p>
            <a:r>
              <a:rPr lang="en-US" sz="1200" dirty="0" smtClean="0"/>
              <a:t>Continuously refine the model based on evaluation outcomes.</a:t>
            </a:r>
          </a:p>
          <a:p>
            <a:r>
              <a:rPr lang="en-US" sz="1200" b="1" dirty="0" smtClean="0"/>
              <a:t>5. Development of Production Algorithm:</a:t>
            </a:r>
            <a:endParaRPr lang="en-US" sz="1200" dirty="0" smtClean="0"/>
          </a:p>
          <a:p>
            <a:r>
              <a:rPr lang="en-US" sz="1200" dirty="0" smtClean="0"/>
              <a:t>Once a satisfactory model is achieved, further fine-tune its parameters for production readiness.</a:t>
            </a:r>
          </a:p>
          <a:p>
            <a:r>
              <a:rPr lang="en-US" sz="1200" dirty="0" smtClean="0"/>
              <a:t>Prepare the model for deployment by encapsulating it within an API for easy integration into applications.</a:t>
            </a:r>
          </a:p>
          <a:p>
            <a:r>
              <a:rPr lang="en-US" sz="1200" b="1" dirty="0" smtClean="0"/>
              <a:t>6. QA and </a:t>
            </a:r>
            <a:r>
              <a:rPr lang="en-US" sz="1200" b="1" dirty="0" err="1" smtClean="0"/>
              <a:t>DevOps</a:t>
            </a:r>
            <a:r>
              <a:rPr lang="en-US" sz="1200" b="1" dirty="0" smtClean="0"/>
              <a:t>:</a:t>
            </a:r>
            <a:endParaRPr lang="en-US" sz="1200" dirty="0" smtClean="0"/>
          </a:p>
          <a:p>
            <a:r>
              <a:rPr lang="en-US" sz="1200" dirty="0" smtClean="0"/>
              <a:t>Perform thorough quality assurance testing to ensure the model functions as expected in real-world scenarios.</a:t>
            </a:r>
          </a:p>
          <a:p>
            <a:r>
              <a:rPr lang="en-US" sz="1200" dirty="0" smtClean="0"/>
              <a:t>Integrate the model into the existing </a:t>
            </a:r>
            <a:r>
              <a:rPr lang="en-US" sz="1200" dirty="0" err="1" smtClean="0"/>
              <a:t>DevOps</a:t>
            </a:r>
            <a:r>
              <a:rPr lang="en-US" sz="1200" dirty="0" smtClean="0"/>
              <a:t> pipeline to enable seamless deployment and updates.</a:t>
            </a:r>
          </a:p>
          <a:p>
            <a:r>
              <a:rPr lang="en-US" sz="1200" dirty="0" smtClean="0"/>
              <a:t>Monitor the model's performance in production, tracking key metrics and addressing any anomalies.</a:t>
            </a:r>
          </a:p>
          <a:p>
            <a:r>
              <a:rPr lang="en-US" sz="1200" dirty="0" smtClean="0"/>
              <a:t>This comprehensive plan of action covers the key stages of the data science project, from data preparation to model deployment and monitoring. It emphasizes iterative development, continuous evaluation, and a focus on maintaining high data quality and model reliability throughout the process.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333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Strategic Plan of 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INDHUJA</dc:creator>
  <cp:lastModifiedBy>INDHUJA</cp:lastModifiedBy>
  <cp:revision>3</cp:revision>
  <dcterms:created xsi:type="dcterms:W3CDTF">2023-08-07T10:00:26Z</dcterms:created>
  <dcterms:modified xsi:type="dcterms:W3CDTF">2023-08-07T10:24:45Z</dcterms:modified>
</cp:coreProperties>
</file>