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77" r:id="rId14"/>
    <p:sldId id="269" r:id="rId15"/>
    <p:sldId id="271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4592-CD04-42DC-B4C8-9091B888D23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856F-DA53-4AB3-A87F-B416B823313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3B95-DD4A-45B4-B29D-76186942E1A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D7C-A2BE-4F3E-978C-65CDCAA873F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053" y="2244060"/>
            <a:ext cx="33629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9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Sai Pavan Teja Angina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Shivaprasad 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 Anilkumar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Sv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Kumar Meher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7029" y="1098321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Analysis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0117" y="5219273"/>
            <a:ext cx="3891766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1" u="none" strike="noStrike" baseline="0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Under Esteemed Guidance of </a:t>
            </a:r>
            <a:endParaRPr lang="en-IN" sz="2800" i="1" dirty="0">
              <a:solidFill>
                <a:srgbClr val="000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en-IN" sz="2800" i="1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Ms. Pranita Mahajan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4892" y="1749607"/>
            <a:ext cx="982466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In Handset web capability over 25% of people who have churned has more than 90% of Internet capability on their phone.</a:t>
            </a:r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Less than 6% of people who own New phone have churned</a:t>
            </a:r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" y="3654425"/>
            <a:ext cx="10424160" cy="2059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7026" y="1597793"/>
            <a:ext cx="10091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Data show that people who have Credit Cards are more likely to Churn</a:t>
            </a:r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Marital Status of people churning is independent</a:t>
            </a:r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People who have responded mail offer are less likely to churn</a:t>
            </a:r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2755" y="3913505"/>
            <a:ext cx="5972175" cy="23564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5020" y="4030980"/>
            <a:ext cx="4502785" cy="2121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1" y="1636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57" y="898753"/>
            <a:ext cx="7594828" cy="4429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086" y="535908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Observation: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According to plot as Monthly Revenue Increases, Then the number of Monthly Minutes increases, But we can't draw any conclusion on churn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19" y="1153847"/>
            <a:ext cx="10750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Chi-Square Test for Independence :</a:t>
            </a:r>
            <a:endParaRPr lang="en-US" sz="20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This test is used to test whether the categorical variables are independent or not.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variables are independent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variables are not independent (i.e. variables are dependent)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Here we can check if the categorical features are dependent on our target . We are assuming the level of confidence as 95%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22" y="3446495"/>
            <a:ext cx="10726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dependent categorical variable found after Chi-Square Test for Independence are: 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ChildrenInHH 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HandsetRefurbished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HandsetWebCapable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Homeownership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BuysViaMailOrder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RespondsToMailOffers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MadeCallToRetentionTeam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CreditRating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PrizmCode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MaritalStatus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19" y="1276727"/>
            <a:ext cx="117891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Kruskal Wallis test to check its dependence on the target variable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null and alternative hypothesis for Kruskal Wallis test is given as: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data samples are with equal median (independent).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data samples do not have equal median(i.e. variables are dependent).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Assuming the level of confidence as 95%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independent numerical variable found after H-test Test: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RoamingCalls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PercChangeRevenues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CallForwarding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CallsHandsetPrice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4215"/>
            <a:ext cx="5987143" cy="5508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2555"/>
            <a:ext cx="5654172" cy="5263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1943" y="405613"/>
            <a:ext cx="6509657" cy="36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Before and After Power Transformation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1" y="642683"/>
            <a:ext cx="5924425" cy="2078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3" y="3429000"/>
            <a:ext cx="5910187" cy="3259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1171" y="3429000"/>
            <a:ext cx="5083629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ROC Curve:</a:t>
            </a:r>
            <a:endParaRPr lang="en-IN" b="1" u="sng" dirty="0"/>
          </a:p>
          <a:p>
            <a:endParaRPr lang="en-IN" b="1" u="sng" dirty="0"/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red dotted line represents the ROC curve of a pure random classifier; a good classifier stays as far away from that line as possible (towards top-left corner).</a:t>
            </a:r>
            <a:endParaRPr lang="en-IN" sz="1800" dirty="0">
              <a:effectLst/>
              <a:latin typeface="Calibri" panose="020F050202020403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above plot, we can see that our classifier (logistic regression) is away from the dotted line; with the AUC score 0.6209.</a:t>
            </a:r>
            <a:endParaRPr lang="en-IN" sz="1800" dirty="0">
              <a:effectLst/>
              <a:latin typeface="Calibri" panose="020F050202020403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4711" y="642683"/>
            <a:ext cx="5293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Classification Report: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we can infer that the recall of the positive class is known as sensitivity and the recall of the negative class is specificity.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Accuracy of model is 0.72</a:t>
            </a:r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2541270" y="71120"/>
            <a:ext cx="4872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Logistic Regression (Base Model)</a:t>
            </a:r>
            <a:endParaRPr lang="en-IN" dirty="0">
              <a:effectLst/>
              <a:latin typeface="Calibri" panose="020F050202020403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4104" y="2880250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873" y="2128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873" y="2065105"/>
            <a:ext cx="7171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Prediction is one of the  most popular Big Data use cases in Business. It consists of detecting customers who are likely to cancel a subscription a service.</a:t>
            </a: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is a problem for telecom industries because it is more expensive to acquire a new customer than to keep your existing from leaving.</a:t>
            </a: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02211" y="2865324"/>
            <a:ext cx="2803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NOTE :- Telecom Industry today measure voluntary churn by a monthly figure, such as 1.9 or 2.1 percent.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6107" y="255886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2106202" cy="9134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643" y="2373330"/>
            <a:ext cx="873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21240" y="2116476"/>
            <a:ext cx="102947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To predict customer churn.</a:t>
            </a: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Highlighting the main variables/factors influencing the customer churn.</a:t>
            </a: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Use of various ML Classification algorithms to build prediction models, evaluate the accuracy and performance of these models.</a:t>
            </a: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Finding out the best model for the given dataset.</a:t>
            </a: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6106" y="10565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39" y="1156999"/>
            <a:ext cx="6048055" cy="5585457"/>
          </a:xfrm>
          <a:prstGeom prst="rect">
            <a:avLst/>
          </a:prstGeom>
        </p:spPr>
      </p:pic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61136" y="1642780"/>
            <a:ext cx="5256086" cy="50996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Data is taken from Kaggle (Telecom churn  Dataset)</a:t>
            </a: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features: 58</a:t>
            </a: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records: 51047</a:t>
            </a: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Target Column: Churn</a:t>
            </a: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Redundant columns: Customer Id, Service area.</a:t>
            </a: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categorical columns : 21</a:t>
            </a: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0" y="851041"/>
            <a:ext cx="4369065" cy="59752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32" y="851041"/>
            <a:ext cx="6073554" cy="4470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9"/>
          <p:cNvSpPr txBox="1"/>
          <p:nvPr/>
        </p:nvSpPr>
        <p:spPr>
          <a:xfrm>
            <a:off x="563067" y="1580543"/>
            <a:ext cx="5734991" cy="421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Missing Values</a:t>
            </a:r>
            <a:endParaRPr lang="en-US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Out of  56 features 13 had missing values.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11 of them had less than 1% of missing values, hence the rows were deleted directly.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AgeHH1 and AGEHH2 were treated using median value imputation.</a:t>
            </a:r>
            <a:endParaRPr lang="en-US" sz="2400" dirty="0"/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71" y="1245837"/>
            <a:ext cx="4630221" cy="5496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8" name="Content Placeholder 9"/>
          <p:cNvSpPr txBox="1"/>
          <p:nvPr/>
        </p:nvSpPr>
        <p:spPr>
          <a:xfrm>
            <a:off x="470600" y="1210672"/>
            <a:ext cx="4902785" cy="47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Univariate Analysis</a:t>
            </a:r>
            <a:endParaRPr lang="en-US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 our data over 28% people have churned ,that is around 14,500 of them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30" y="2114550"/>
            <a:ext cx="4998720" cy="4129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1" y="3429000"/>
            <a:ext cx="10563318" cy="2995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642" y="1933278"/>
            <a:ext cx="114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Churn Over 28 percent of people in the data have churned.</a:t>
            </a:r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2) Handsetwebcapable More than 90 percent of the people in the data have internet support on their phone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943" y="125333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4" y="4767944"/>
            <a:ext cx="6520150" cy="1915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84" y="4915182"/>
            <a:ext cx="5336998" cy="1572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033" y="1173855"/>
            <a:ext cx="125036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3) </a:t>
            </a:r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More than 65 percent of them don't have a credit card</a:t>
            </a:r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4) Less than 2 percent of them own a motorcycle</a:t>
            </a:r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5) More than half of the people's handset price is unknown</a:t>
            </a:r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6) Over 70 percent of the data has occupations other than the ones mentioned.</a:t>
            </a:r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7) Martial status of 60 percent of the data is known out of which, 25 percent are not married. The rest are unknown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>
            <a:fillRect/>
          </a:stretch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4135</Words>
  <Application>WPS Presentation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Aparajita</vt:lpstr>
      <vt:lpstr>Nirmala UI</vt:lpstr>
      <vt:lpstr>Microsoft YaHei</vt:lpstr>
      <vt:lpstr>Arial Unicode MS</vt:lpstr>
      <vt:lpstr>Calibri Light</vt:lpstr>
      <vt:lpstr>Calibri</vt:lpstr>
      <vt:lpstr>Helvetica Neue</vt:lpstr>
      <vt:lpstr>Cambria</vt:lpstr>
      <vt:lpstr>Symbol</vt:lpstr>
      <vt:lpstr>Trebuchet MS</vt:lpstr>
      <vt:lpstr>BatangChe</vt:lpstr>
      <vt:lpstr>Segoe Print</vt:lpstr>
      <vt:lpstr>Office Theme</vt:lpstr>
      <vt:lpstr>PowerPoint 演示文稿</vt:lpstr>
      <vt:lpstr>Brief Overview</vt:lpstr>
      <vt:lpstr>Project Objective</vt:lpstr>
      <vt:lpstr>Dataset Information</vt:lpstr>
      <vt:lpstr>PowerPoint 演示文稿</vt:lpstr>
      <vt:lpstr>Exploratory Data Analysis (EDA)</vt:lpstr>
      <vt:lpstr>PowerPoint 演示文稿</vt:lpstr>
      <vt:lpstr>Exploratory Data Analysis (EDA)</vt:lpstr>
      <vt:lpstr>PowerPoint 演示文稿</vt:lpstr>
      <vt:lpstr>Bivariate and Multivariate Analysis</vt:lpstr>
      <vt:lpstr>PowerPoint 演示文稿</vt:lpstr>
      <vt:lpstr>PowerPoint 演示文稿</vt:lpstr>
      <vt:lpstr>Statistics</vt:lpstr>
      <vt:lpstr>Statistics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rajathjain95@gmail.com</dc:creator>
  <cp:lastModifiedBy>INDHUJA</cp:lastModifiedBy>
  <cp:revision>53</cp:revision>
  <dcterms:created xsi:type="dcterms:W3CDTF">2022-08-11T07:01:00Z</dcterms:created>
  <dcterms:modified xsi:type="dcterms:W3CDTF">2023-03-17T15:12:38Z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05EF4057672D4E3CB18A1051962D56EB</vt:lpwstr>
  </property>
  <property fmtid="{D5CDD505-2E9C-101B-9397-08002B2CF9AE}" pid="3" name="KSOProductBuildVer">
    <vt:lpwstr>1033-11.2.0.11486</vt:lpwstr>
  </property>
</Properties>
</file>