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1A6D-22CE-4E1A-8E6B-C2C0FCB40DD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0FFE-B69D-463F-A9DD-50D9BC017D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00760" y="4000504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AKHIL ANILKUMAR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INSIGHTS FROM CUSTOMER REVIEWS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571611"/>
            <a:ext cx="3214710" cy="291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71678"/>
            <a:ext cx="1552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34" y="1714488"/>
            <a:ext cx="571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cleaning 1000 reviews given by the customers, we obtained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643314"/>
            <a:ext cx="5038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214686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Word cloud of keywords used in reviews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INSIGHTS FROM CUSTOMER REVIEWS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INDHUJA</dc:creator>
  <cp:lastModifiedBy>INDHUJA</cp:lastModifiedBy>
  <cp:revision>4</cp:revision>
  <dcterms:created xsi:type="dcterms:W3CDTF">2023-07-14T18:41:30Z</dcterms:created>
  <dcterms:modified xsi:type="dcterms:W3CDTF">2023-07-14T19:15:45Z</dcterms:modified>
</cp:coreProperties>
</file>