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95C4-6CC5-43EA-8FB4-479976B43FC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6854-B2B6-4134-B913-DE7D79A862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29322" y="4143380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By</a:t>
            </a:r>
          </a:p>
          <a:p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AKHIL ANILKUMAR</a:t>
            </a:r>
            <a:endParaRPr 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PREDICTIVE </a:t>
            </a:r>
            <a:r>
              <a:rPr lang="en-IN" sz="27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MODEL TO UNDERSTAND FACTORS THAT INFLUENCE BUYING BEHAVIOUR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143247"/>
            <a:ext cx="9001156" cy="357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0"/>
            <a:ext cx="8643998" cy="183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  PREDICTIVE MODEL TO UNDERSTAND FACTORS THAT INFLUENCE BUYING BEHAVIOUR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INDHUJA</dc:creator>
  <cp:lastModifiedBy>INDHUJA</cp:lastModifiedBy>
  <cp:revision>2</cp:revision>
  <dcterms:created xsi:type="dcterms:W3CDTF">2023-07-15T08:49:41Z</dcterms:created>
  <dcterms:modified xsi:type="dcterms:W3CDTF">2023-07-15T09:07:27Z</dcterms:modified>
</cp:coreProperties>
</file>