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ngular.io/api/router/RouterModule" TargetMode="External"/><Relationship Id="rId4" Type="http://schemas.openxmlformats.org/officeDocument/2006/relationships/hyperlink" Target="https://angular.io/api/core/NgModule" TargetMode="External"/><Relationship Id="rId5" Type="http://schemas.openxmlformats.org/officeDocument/2006/relationships/hyperlink" Target="https://angular.io/api/router/RouterModu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ngular.io/api/router/Rou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380975" y="3738500"/>
            <a:ext cx="3517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AKHILA P NAIR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425000" y="1570800"/>
            <a:ext cx="63927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Routing &amp; Navigation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819150" y="291150"/>
            <a:ext cx="7505700" cy="4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Placing the views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router-outlet</a:t>
            </a:r>
            <a:r>
              <a:rPr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router-outlet</a:t>
            </a:r>
            <a:r>
              <a:rPr lang="en-GB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48" y="1660850"/>
            <a:ext cx="7317900" cy="27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819150" y="448850"/>
            <a:ext cx="75057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/>
              <a:t>Passing Parameter to a Route</a:t>
            </a:r>
            <a:endParaRPr b="1" sz="24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75" y="1292900"/>
            <a:ext cx="70844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819150" y="897675"/>
            <a:ext cx="75057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194100"/>
            <a:ext cx="8697199" cy="46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Shape 197"/>
          <p:cNvCxnSpPr/>
          <p:nvPr/>
        </p:nvCxnSpPr>
        <p:spPr>
          <a:xfrm>
            <a:off x="2122900" y="3517950"/>
            <a:ext cx="5980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819150" y="679325"/>
            <a:ext cx="75057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533750"/>
            <a:ext cx="7902977" cy="3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subTitle"/>
          </p:nvPr>
        </p:nvSpPr>
        <p:spPr>
          <a:xfrm>
            <a:off x="303275" y="1003500"/>
            <a:ext cx="79578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308350" y="2414075"/>
            <a:ext cx="2634300" cy="11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WelcomeComponent/ ProductListComponent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934100" y="1455875"/>
            <a:ext cx="1102200" cy="3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705200" y="1455875"/>
            <a:ext cx="1687200" cy="3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List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4840225" y="1831775"/>
            <a:ext cx="28992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http://localhost:3000/welcome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http://localhost:3000/product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010225" y="4130725"/>
            <a:ext cx="7060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630800" y="877900"/>
            <a:ext cx="78441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Routing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Set base tag in index.html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Configure routes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Tying routes to actions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Placing the views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448850" y="427675"/>
            <a:ext cx="8358300" cy="4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base tag in index.html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2222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If you used the angular-cli to create the project you're working with, it will automatically add this in the head tag. If it's not there, add it: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8" y="2330250"/>
            <a:ext cx="7949324" cy="19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>
            <a:off x="1285875" y="3469425"/>
            <a:ext cx="1249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315400" y="400325"/>
            <a:ext cx="79854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routes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7142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71428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RouterModule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app.module.ts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Add </a:t>
            </a:r>
            <a:r>
              <a:rPr lang="en-GB" sz="1400" u="sng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RouterModule</a:t>
            </a:r>
            <a:r>
              <a:rPr lang="en-GB" sz="1400">
                <a:solidFill>
                  <a:srgbClr val="00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to the </a:t>
            </a:r>
            <a:r>
              <a:rPr lang="en-GB" sz="1400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@</a:t>
            </a:r>
            <a:r>
              <a:rPr lang="en-GB" sz="1400" u="sng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NgModule</a:t>
            </a:r>
            <a:r>
              <a:rPr lang="en-GB" sz="1400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.imports</a:t>
            </a:r>
            <a:r>
              <a:rPr lang="en-GB" sz="1400">
                <a:solidFill>
                  <a:srgbClr val="00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array and configure it with the </a:t>
            </a:r>
            <a:r>
              <a:rPr lang="en-GB" sz="1400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routes</a:t>
            </a:r>
            <a:r>
              <a:rPr lang="en-GB" sz="1400">
                <a:solidFill>
                  <a:srgbClr val="00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in one step by calling </a:t>
            </a:r>
            <a:r>
              <a:rPr lang="en-GB" sz="1400" u="sng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RouterModule</a:t>
            </a:r>
            <a:r>
              <a:rPr lang="en-GB" sz="1400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.forRoot()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RouterModule.forRoot([</a:t>
            </a:r>
            <a:r>
              <a:rPr lang="en-GB" sz="14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r>
              <a:rPr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path</a:t>
            </a:r>
            <a:r>
              <a:rPr lang="en-GB" sz="14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welcome</a:t>
            </a:r>
            <a:r>
              <a:rPr lang="en-GB" sz="14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component</a:t>
            </a:r>
            <a:r>
              <a:rPr lang="en-GB" sz="14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WelcomeComponent</a:t>
            </a:r>
            <a:r>
              <a:rPr lang="en-GB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>
                <a:solidFill>
                  <a:srgbClr val="6666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])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25" y="218350"/>
            <a:ext cx="8758500" cy="46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36700" y="509500"/>
            <a:ext cx="8115600" cy="3894300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RouterModule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forRoot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{ </a:t>
            </a:r>
            <a:r>
              <a:rPr lang="en-GB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 :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ProductListComponent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{ </a:t>
            </a:r>
            <a:r>
              <a:rPr lang="en-GB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path: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'welcome'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 :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WelcomeComponent</a:t>
            </a: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])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typical Angular </a:t>
            </a:r>
            <a:r>
              <a:rPr lang="en-GB" u="sng">
                <a:solidFill>
                  <a:schemeClr val="hlink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Route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has two properties: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71428"/>
              </a:lnSpc>
              <a:spcBef>
                <a:spcPts val="3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GB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path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 a string that matches the URL in the browser address bar.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-GB">
                <a:solidFill>
                  <a:srgbClr val="333333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component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: the component that the router should create when navigating to this route.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169825" y="339600"/>
            <a:ext cx="8613000" cy="44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Tying routes to actions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75" y="1237350"/>
            <a:ext cx="6693551" cy="3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36700" y="497375"/>
            <a:ext cx="78882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Tying routes to actions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RouterLink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RouterLinkActive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38" y="2046600"/>
            <a:ext cx="717232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