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5" Type="http://schemas.openxmlformats.org/officeDocument/2006/relationships/slide" Target="slides/slide4.xml" /><Relationship Id="rId10"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A491DC3-6A61-464D-9AF6-724EACD2DBA3}" type="datetimeFigureOut">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B6B3A9-EF72-4C29-96A2-804076A40F56}" type="slidenum">
              <a:rPr lang="en-IN" smtClean="0"/>
              <a:t>‹#›</a:t>
            </a:fld>
            <a:endParaRPr lang="en-IN"/>
          </a:p>
        </p:txBody>
      </p:sp>
    </p:spTree>
    <p:extLst>
      <p:ext uri="{BB962C8B-B14F-4D97-AF65-F5344CB8AC3E}">
        <p14:creationId xmlns:p14="http://schemas.microsoft.com/office/powerpoint/2010/main" val="4022891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A491DC3-6A61-464D-9AF6-724EACD2DBA3}" type="datetimeFigureOut">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B6B3A9-EF72-4C29-96A2-804076A40F56}" type="slidenum">
              <a:rPr lang="en-IN" smtClean="0"/>
              <a:t>‹#›</a:t>
            </a:fld>
            <a:endParaRPr lang="en-IN"/>
          </a:p>
        </p:txBody>
      </p:sp>
    </p:spTree>
    <p:extLst>
      <p:ext uri="{BB962C8B-B14F-4D97-AF65-F5344CB8AC3E}">
        <p14:creationId xmlns:p14="http://schemas.microsoft.com/office/powerpoint/2010/main" val="3016768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A491DC3-6A61-464D-9AF6-724EACD2DBA3}" type="datetimeFigureOut">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B6B3A9-EF72-4C29-96A2-804076A40F56}" type="slidenum">
              <a:rPr lang="en-IN" smtClean="0"/>
              <a:t>‹#›</a:t>
            </a:fld>
            <a:endParaRPr lang="en-IN"/>
          </a:p>
        </p:txBody>
      </p:sp>
    </p:spTree>
    <p:extLst>
      <p:ext uri="{BB962C8B-B14F-4D97-AF65-F5344CB8AC3E}">
        <p14:creationId xmlns:p14="http://schemas.microsoft.com/office/powerpoint/2010/main" val="2077037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A491DC3-6A61-464D-9AF6-724EACD2DBA3}" type="datetimeFigureOut">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B6B3A9-EF72-4C29-96A2-804076A40F56}" type="slidenum">
              <a:rPr lang="en-IN" smtClean="0"/>
              <a:t>‹#›</a:t>
            </a:fld>
            <a:endParaRPr lang="en-IN"/>
          </a:p>
        </p:txBody>
      </p:sp>
    </p:spTree>
    <p:extLst>
      <p:ext uri="{BB962C8B-B14F-4D97-AF65-F5344CB8AC3E}">
        <p14:creationId xmlns:p14="http://schemas.microsoft.com/office/powerpoint/2010/main" val="1350563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491DC3-6A61-464D-9AF6-724EACD2DBA3}" type="datetimeFigureOut">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B6B3A9-EF72-4C29-96A2-804076A40F56}" type="slidenum">
              <a:rPr lang="en-IN" smtClean="0"/>
              <a:t>‹#›</a:t>
            </a:fld>
            <a:endParaRPr lang="en-IN"/>
          </a:p>
        </p:txBody>
      </p:sp>
    </p:spTree>
    <p:extLst>
      <p:ext uri="{BB962C8B-B14F-4D97-AF65-F5344CB8AC3E}">
        <p14:creationId xmlns:p14="http://schemas.microsoft.com/office/powerpoint/2010/main" val="284042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A491DC3-6A61-464D-9AF6-724EACD2DBA3}" type="datetimeFigureOut">
              <a:rPr lang="en-IN" smtClean="0"/>
              <a:t>08-06-2021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B6B3A9-EF72-4C29-96A2-804076A40F56}" type="slidenum">
              <a:rPr lang="en-IN" smtClean="0"/>
              <a:t>‹#›</a:t>
            </a:fld>
            <a:endParaRPr lang="en-IN"/>
          </a:p>
        </p:txBody>
      </p:sp>
    </p:spTree>
    <p:extLst>
      <p:ext uri="{BB962C8B-B14F-4D97-AF65-F5344CB8AC3E}">
        <p14:creationId xmlns:p14="http://schemas.microsoft.com/office/powerpoint/2010/main" val="1808487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AA491DC3-6A61-464D-9AF6-724EACD2DBA3}" type="datetimeFigureOut">
              <a:rPr lang="en-IN" smtClean="0"/>
              <a:t>08-06-2021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FB6B3A9-EF72-4C29-96A2-804076A40F56}" type="slidenum">
              <a:rPr lang="en-IN" smtClean="0"/>
              <a:t>‹#›</a:t>
            </a:fld>
            <a:endParaRPr lang="en-IN"/>
          </a:p>
        </p:txBody>
      </p:sp>
    </p:spTree>
    <p:extLst>
      <p:ext uri="{BB962C8B-B14F-4D97-AF65-F5344CB8AC3E}">
        <p14:creationId xmlns:p14="http://schemas.microsoft.com/office/powerpoint/2010/main" val="2196978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A491DC3-6A61-464D-9AF6-724EACD2DBA3}" type="datetimeFigureOut">
              <a:rPr lang="en-IN" smtClean="0"/>
              <a:t>08-06-2021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FB6B3A9-EF72-4C29-96A2-804076A40F56}" type="slidenum">
              <a:rPr lang="en-IN" smtClean="0"/>
              <a:t>‹#›</a:t>
            </a:fld>
            <a:endParaRPr lang="en-IN"/>
          </a:p>
        </p:txBody>
      </p:sp>
    </p:spTree>
    <p:extLst>
      <p:ext uri="{BB962C8B-B14F-4D97-AF65-F5344CB8AC3E}">
        <p14:creationId xmlns:p14="http://schemas.microsoft.com/office/powerpoint/2010/main" val="906955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491DC3-6A61-464D-9AF6-724EACD2DBA3}" type="datetimeFigureOut">
              <a:rPr lang="en-IN" smtClean="0"/>
              <a:t>08-06-2021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FB6B3A9-EF72-4C29-96A2-804076A40F56}" type="slidenum">
              <a:rPr lang="en-IN" smtClean="0"/>
              <a:t>‹#›</a:t>
            </a:fld>
            <a:endParaRPr lang="en-IN"/>
          </a:p>
        </p:txBody>
      </p:sp>
    </p:spTree>
    <p:extLst>
      <p:ext uri="{BB962C8B-B14F-4D97-AF65-F5344CB8AC3E}">
        <p14:creationId xmlns:p14="http://schemas.microsoft.com/office/powerpoint/2010/main" val="3377072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491DC3-6A61-464D-9AF6-724EACD2DBA3}" type="datetimeFigureOut">
              <a:rPr lang="en-IN" smtClean="0"/>
              <a:t>08-06-2021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B6B3A9-EF72-4C29-96A2-804076A40F56}" type="slidenum">
              <a:rPr lang="en-IN" smtClean="0"/>
              <a:t>‹#›</a:t>
            </a:fld>
            <a:endParaRPr lang="en-IN"/>
          </a:p>
        </p:txBody>
      </p:sp>
    </p:spTree>
    <p:extLst>
      <p:ext uri="{BB962C8B-B14F-4D97-AF65-F5344CB8AC3E}">
        <p14:creationId xmlns:p14="http://schemas.microsoft.com/office/powerpoint/2010/main" val="2948200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491DC3-6A61-464D-9AF6-724EACD2DBA3}" type="datetimeFigureOut">
              <a:rPr lang="en-IN" smtClean="0"/>
              <a:t>08-06-2021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B6B3A9-EF72-4C29-96A2-804076A40F56}" type="slidenum">
              <a:rPr lang="en-IN" smtClean="0"/>
              <a:t>‹#›</a:t>
            </a:fld>
            <a:endParaRPr lang="en-IN"/>
          </a:p>
        </p:txBody>
      </p:sp>
    </p:spTree>
    <p:extLst>
      <p:ext uri="{BB962C8B-B14F-4D97-AF65-F5344CB8AC3E}">
        <p14:creationId xmlns:p14="http://schemas.microsoft.com/office/powerpoint/2010/main" val="695321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491DC3-6A61-464D-9AF6-724EACD2DBA3}" type="datetimeFigureOut">
              <a:rPr lang="en-IN" smtClean="0"/>
              <a:t>08-06-2021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B6B3A9-EF72-4C29-96A2-804076A40F56}" type="slidenum">
              <a:rPr lang="en-IN" smtClean="0"/>
              <a:t>‹#›</a:t>
            </a:fld>
            <a:endParaRPr lang="en-IN"/>
          </a:p>
        </p:txBody>
      </p:sp>
    </p:spTree>
    <p:extLst>
      <p:ext uri="{BB962C8B-B14F-4D97-AF65-F5344CB8AC3E}">
        <p14:creationId xmlns:p14="http://schemas.microsoft.com/office/powerpoint/2010/main" val="36756201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t>HADOOP ECOSYSTEM</a:t>
            </a: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138858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Hadoop</a:t>
            </a:r>
            <a:r>
              <a:rPr lang="en-IN" dirty="0"/>
              <a:t> ecosystem</a:t>
            </a:r>
          </a:p>
        </p:txBody>
      </p:sp>
      <p:sp>
        <p:nvSpPr>
          <p:cNvPr id="3" name="Content Placeholder 2"/>
          <p:cNvSpPr>
            <a:spLocks noGrp="1"/>
          </p:cNvSpPr>
          <p:nvPr>
            <p:ph idx="1"/>
          </p:nvPr>
        </p:nvSpPr>
        <p:spPr/>
        <p:txBody>
          <a:bodyPr>
            <a:normAutofit fontScale="92500" lnSpcReduction="20000"/>
          </a:bodyPr>
          <a:lstStyle/>
          <a:p>
            <a:r>
              <a:rPr lang="en-US" dirty="0" err="1"/>
              <a:t>Hadoop</a:t>
            </a:r>
            <a:r>
              <a:rPr lang="en-US" dirty="0"/>
              <a:t> Ecosystem is a platform or a suite which provides various services to solve the big data problems. It includes Apache projects and various commercial tools and solutions. There are four major elements of </a:t>
            </a:r>
            <a:r>
              <a:rPr lang="en-US" dirty="0" err="1"/>
              <a:t>Hadoop</a:t>
            </a:r>
            <a:r>
              <a:rPr lang="en-US" dirty="0"/>
              <a:t> i.e. HDFS, </a:t>
            </a:r>
            <a:r>
              <a:rPr lang="en-US" dirty="0" err="1"/>
              <a:t>MapReduce</a:t>
            </a:r>
            <a:r>
              <a:rPr lang="en-US" dirty="0"/>
              <a:t>, YARN, and </a:t>
            </a:r>
            <a:r>
              <a:rPr lang="en-US" dirty="0" err="1"/>
              <a:t>Hadoop</a:t>
            </a:r>
            <a:r>
              <a:rPr lang="en-US" dirty="0"/>
              <a:t> Common. Most of the tools or solutions are used to supplement or support these major elements. All these tools work collectively to provide services such as absorption, analysis, storage and maintenance of data etc.</a:t>
            </a:r>
            <a:endParaRPr lang="en-IN" dirty="0"/>
          </a:p>
        </p:txBody>
      </p:sp>
    </p:spTree>
    <p:extLst>
      <p:ext uri="{BB962C8B-B14F-4D97-AF65-F5344CB8AC3E}">
        <p14:creationId xmlns:p14="http://schemas.microsoft.com/office/powerpoint/2010/main" val="2453187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Components of </a:t>
            </a:r>
            <a:r>
              <a:rPr lang="en-IN" dirty="0" err="1"/>
              <a:t>hadoop</a:t>
            </a:r>
            <a:r>
              <a:rPr lang="en-IN" dirty="0"/>
              <a:t> ecosystem</a:t>
            </a:r>
          </a:p>
        </p:txBody>
      </p:sp>
      <p:sp>
        <p:nvSpPr>
          <p:cNvPr id="3" name="Content Placeholder 2"/>
          <p:cNvSpPr>
            <a:spLocks noGrp="1"/>
          </p:cNvSpPr>
          <p:nvPr>
            <p:ph idx="1"/>
          </p:nvPr>
        </p:nvSpPr>
        <p:spPr/>
        <p:txBody>
          <a:bodyPr>
            <a:normAutofit fontScale="85000" lnSpcReduction="20000"/>
          </a:bodyPr>
          <a:lstStyle/>
          <a:p>
            <a:r>
              <a:rPr lang="en-IN" dirty="0"/>
              <a:t>HDFS: </a:t>
            </a:r>
            <a:r>
              <a:rPr lang="en-IN" dirty="0" err="1"/>
              <a:t>Hadoop</a:t>
            </a:r>
            <a:r>
              <a:rPr lang="en-IN" dirty="0"/>
              <a:t> Distributed File System</a:t>
            </a:r>
          </a:p>
          <a:p>
            <a:r>
              <a:rPr lang="en-IN" dirty="0"/>
              <a:t>YARN: Yet Another Resource Negotiator</a:t>
            </a:r>
          </a:p>
          <a:p>
            <a:r>
              <a:rPr lang="en-IN" dirty="0" err="1"/>
              <a:t>MapReduce</a:t>
            </a:r>
            <a:r>
              <a:rPr lang="en-IN" dirty="0"/>
              <a:t>: Programming based Data Processing</a:t>
            </a:r>
          </a:p>
          <a:p>
            <a:r>
              <a:rPr lang="en-IN" dirty="0"/>
              <a:t>Spark: In-Memory data processing</a:t>
            </a:r>
          </a:p>
          <a:p>
            <a:r>
              <a:rPr lang="en-IN" dirty="0"/>
              <a:t>PIG, HIVE: Query based processing of data services</a:t>
            </a:r>
          </a:p>
          <a:p>
            <a:r>
              <a:rPr lang="en-IN" dirty="0" err="1"/>
              <a:t>HBase</a:t>
            </a:r>
            <a:r>
              <a:rPr lang="en-IN" dirty="0"/>
              <a:t>: </a:t>
            </a:r>
            <a:r>
              <a:rPr lang="en-IN" dirty="0" err="1"/>
              <a:t>NoSQL</a:t>
            </a:r>
            <a:r>
              <a:rPr lang="en-IN" dirty="0"/>
              <a:t> Database</a:t>
            </a:r>
          </a:p>
          <a:p>
            <a:r>
              <a:rPr lang="en-IN" dirty="0"/>
              <a:t>Mahout, Spark </a:t>
            </a:r>
            <a:r>
              <a:rPr lang="en-IN" dirty="0" err="1"/>
              <a:t>MLLib</a:t>
            </a:r>
            <a:r>
              <a:rPr lang="en-IN" dirty="0"/>
              <a:t>: Machine Learning algorithm libraries</a:t>
            </a:r>
          </a:p>
          <a:p>
            <a:r>
              <a:rPr lang="en-IN" dirty="0"/>
              <a:t>Solar, </a:t>
            </a:r>
            <a:r>
              <a:rPr lang="en-IN" dirty="0" err="1"/>
              <a:t>Lucene</a:t>
            </a:r>
            <a:r>
              <a:rPr lang="en-IN" dirty="0"/>
              <a:t>: Searching and Indexing</a:t>
            </a:r>
          </a:p>
          <a:p>
            <a:r>
              <a:rPr lang="en-IN" dirty="0"/>
              <a:t>Zookeeper: Managing cluster</a:t>
            </a:r>
          </a:p>
          <a:p>
            <a:r>
              <a:rPr lang="en-IN" dirty="0" err="1"/>
              <a:t>Oozie</a:t>
            </a:r>
            <a:r>
              <a:rPr lang="en-IN" dirty="0"/>
              <a:t>: Job Scheduling</a:t>
            </a:r>
          </a:p>
          <a:p>
            <a:endParaRPr lang="en-IN" dirty="0"/>
          </a:p>
        </p:txBody>
      </p:sp>
    </p:spTree>
    <p:extLst>
      <p:ext uri="{BB962C8B-B14F-4D97-AF65-F5344CB8AC3E}">
        <p14:creationId xmlns:p14="http://schemas.microsoft.com/office/powerpoint/2010/main" val="1586040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1412777"/>
            <a:ext cx="5636649" cy="3918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9778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dirty="0"/>
            </a:br>
            <a:br>
              <a:rPr lang="en-IN" dirty="0"/>
            </a:br>
            <a:br>
              <a:rPr lang="en-IN" dirty="0"/>
            </a:br>
            <a:br>
              <a:rPr lang="en-IN" dirty="0"/>
            </a:br>
            <a:br>
              <a:rPr lang="en-IN" dirty="0"/>
            </a:br>
            <a:br>
              <a:rPr lang="en-IN" dirty="0"/>
            </a:br>
            <a:br>
              <a:rPr lang="en-IN" dirty="0"/>
            </a:br>
            <a:br>
              <a:rPr lang="en-IN" dirty="0"/>
            </a:br>
            <a:r>
              <a:rPr lang="en-IN" dirty="0"/>
              <a:t> END</a:t>
            </a:r>
          </a:p>
        </p:txBody>
      </p:sp>
    </p:spTree>
    <p:extLst>
      <p:ext uri="{BB962C8B-B14F-4D97-AF65-F5344CB8AC3E}">
        <p14:creationId xmlns:p14="http://schemas.microsoft.com/office/powerpoint/2010/main" val="33531794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155</Words>
  <Application>Microsoft Office PowerPoint</Application>
  <PresentationFormat>On-screen Show (4:3)</PresentationFormat>
  <Paragraphs>15</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HADOOP ECOSYSTEM</vt:lpstr>
      <vt:lpstr>Hadoop ecosystem</vt:lpstr>
      <vt:lpstr>Components of hadoop ecosystem</vt:lpstr>
      <vt:lpstr>PowerPoint Presentation</vt:lpstr>
      <vt:lpstr>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HADOOP ECOSYSTEM</dc:title>
  <dc:creator>Acer</dc:creator>
  <cp:lastModifiedBy>Unknown User</cp:lastModifiedBy>
  <cp:revision>2</cp:revision>
  <dcterms:created xsi:type="dcterms:W3CDTF">2021-06-08T14:40:29Z</dcterms:created>
  <dcterms:modified xsi:type="dcterms:W3CDTF">2021-06-08T14:15:34Z</dcterms:modified>
</cp:coreProperties>
</file>