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6EAE-843E-44C5-8A6B-59541A954D10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E7AC-EBD2-4CD4-843E-ACD4645C8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6EAE-843E-44C5-8A6B-59541A954D10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E7AC-EBD2-4CD4-843E-ACD4645C8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6EAE-843E-44C5-8A6B-59541A954D10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E7AC-EBD2-4CD4-843E-ACD4645C8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6EAE-843E-44C5-8A6B-59541A954D10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E7AC-EBD2-4CD4-843E-ACD4645C8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6EAE-843E-44C5-8A6B-59541A954D10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E7AC-EBD2-4CD4-843E-ACD4645C8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6EAE-843E-44C5-8A6B-59541A954D10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E7AC-EBD2-4CD4-843E-ACD4645C8D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6EAE-843E-44C5-8A6B-59541A954D10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E7AC-EBD2-4CD4-843E-ACD4645C8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6EAE-843E-44C5-8A6B-59541A954D10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E7AC-EBD2-4CD4-843E-ACD4645C8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6EAE-843E-44C5-8A6B-59541A954D10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E7AC-EBD2-4CD4-843E-ACD4645C8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6EAE-843E-44C5-8A6B-59541A954D10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AE7AC-EBD2-4CD4-843E-ACD4645C8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6EAE-843E-44C5-8A6B-59541A954D10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E7AC-EBD2-4CD4-843E-ACD4645C8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6F6EAE-843E-44C5-8A6B-59541A954D10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40AE7AC-EBD2-4CD4-843E-ACD4645C8D9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219200"/>
            <a:ext cx="7772400" cy="1470025"/>
          </a:xfrm>
        </p:spPr>
        <p:txBody>
          <a:bodyPr>
            <a:normAutofit/>
          </a:bodyPr>
          <a:lstStyle/>
          <a:p>
            <a:r>
              <a:rPr lang="en-IN" sz="7200" cap="none" dirty="0" smtClean="0">
                <a:solidFill>
                  <a:srgbClr val="C00000"/>
                </a:solidFill>
              </a:rPr>
              <a:t>Angular2</a:t>
            </a:r>
            <a:endParaRPr lang="en-US" sz="7200" cap="none" dirty="0">
              <a:solidFill>
                <a:srgbClr val="C00000"/>
              </a:solidFill>
            </a:endParaRPr>
          </a:p>
        </p:txBody>
      </p:sp>
      <p:pic>
        <p:nvPicPr>
          <p:cNvPr id="1026" name="Picture 2" descr="https://anantanandgupta.github.io/nuget-modules/images/angular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194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6395" y="1566446"/>
            <a:ext cx="1292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cap="none" dirty="0" smtClean="0">
                <a:solidFill>
                  <a:schemeClr val="bg2">
                    <a:lumMod val="50000"/>
                  </a:schemeClr>
                </a:solidFill>
              </a:rPr>
              <a:t>A Head-Start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5200" y="6019800"/>
            <a:ext cx="16369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chemeClr val="bg1">
                    <a:lumMod val="95000"/>
                  </a:schemeClr>
                </a:solidFill>
              </a:rPr>
              <a:t>By,</a:t>
            </a:r>
          </a:p>
          <a:p>
            <a:r>
              <a:rPr lang="en-IN" sz="2000" dirty="0" smtClean="0">
                <a:solidFill>
                  <a:schemeClr val="bg1">
                    <a:lumMod val="95000"/>
                  </a:schemeClr>
                </a:solidFill>
              </a:rPr>
              <a:t>Akhil &amp; Nikita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26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What is Angular2 ?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0" dirty="0" smtClean="0"/>
              <a:t>Angular is a development platform for building mobile and desktop web applications.</a:t>
            </a:r>
          </a:p>
          <a:p>
            <a:pPr algn="ctr"/>
            <a:endParaRPr lang="en-IN" sz="2800" b="0" dirty="0"/>
          </a:p>
          <a:p>
            <a:pPr algn="ctr"/>
            <a:r>
              <a:rPr lang="en-IN" sz="2800" b="0" dirty="0" smtClean="0"/>
              <a:t>It is a platform.</a:t>
            </a:r>
          </a:p>
          <a:p>
            <a:pPr algn="ctr"/>
            <a:r>
              <a:rPr lang="en-IN" sz="2800" b="0" dirty="0" smtClean="0"/>
              <a:t>It’s no longer a framework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415778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Prerequisites: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73151"/>
            <a:ext cx="7520940" cy="3579849"/>
          </a:xfrm>
        </p:spPr>
        <p:txBody>
          <a:bodyPr>
            <a:normAutofit/>
          </a:bodyPr>
          <a:lstStyle/>
          <a:p>
            <a:pPr marL="0" indent="0"/>
            <a:r>
              <a:rPr lang="en-IN" sz="2400" b="0" dirty="0" smtClean="0"/>
              <a:t>Before actually getting into the course details, we need to have some prerequisite knowledge or basic understanding of  :</a:t>
            </a:r>
          </a:p>
          <a:p>
            <a:pPr marL="0" indent="0"/>
            <a:endParaRPr lang="en-IN" sz="2000" b="0" dirty="0"/>
          </a:p>
          <a:p>
            <a:pPr lvl="2">
              <a:buFont typeface="+mj-lt"/>
              <a:buAutoNum type="alphaLcPeriod"/>
            </a:pPr>
            <a:r>
              <a:rPr lang="en-IN" sz="2000" dirty="0" smtClean="0"/>
              <a:t>JavaScript</a:t>
            </a:r>
          </a:p>
          <a:p>
            <a:pPr lvl="2">
              <a:buFont typeface="+mj-lt"/>
              <a:buAutoNum type="alphaLcPeriod"/>
            </a:pPr>
            <a:r>
              <a:rPr lang="en-IN" sz="2000" dirty="0" smtClean="0"/>
              <a:t>Node</a:t>
            </a:r>
          </a:p>
          <a:p>
            <a:pPr lvl="2">
              <a:buFont typeface="+mj-lt"/>
              <a:buAutoNum type="alphaLcPeriod"/>
            </a:pPr>
            <a:r>
              <a:rPr lang="en-IN" sz="2000" dirty="0" smtClean="0"/>
              <a:t>Typescript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06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Node: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525551"/>
            <a:ext cx="7520940" cy="3579849"/>
          </a:xfrm>
        </p:spPr>
        <p:txBody>
          <a:bodyPr>
            <a:normAutofit/>
          </a:bodyPr>
          <a:lstStyle/>
          <a:p>
            <a:r>
              <a:rPr lang="en-IN" sz="2400" b="0" dirty="0"/>
              <a:t>Node is a cross platform run time environment </a:t>
            </a:r>
            <a:r>
              <a:rPr lang="en-IN" sz="2400" b="0" dirty="0" smtClean="0"/>
              <a:t>for</a:t>
            </a:r>
          </a:p>
          <a:p>
            <a:r>
              <a:rPr lang="en-IN" sz="2400" b="0" dirty="0" smtClean="0"/>
              <a:t>executing JavaScript </a:t>
            </a:r>
            <a:r>
              <a:rPr lang="en-IN" sz="2400" b="0" dirty="0"/>
              <a:t>code</a:t>
            </a:r>
          </a:p>
          <a:p>
            <a:r>
              <a:rPr lang="en-IN" sz="2400" b="0" dirty="0"/>
              <a:t>Node is built over Google V8 </a:t>
            </a:r>
            <a:r>
              <a:rPr lang="en-IN" sz="2400" b="0" dirty="0" smtClean="0"/>
              <a:t>JavaScript </a:t>
            </a:r>
            <a:r>
              <a:rPr lang="en-IN" sz="2400" b="0" dirty="0"/>
              <a:t>engine</a:t>
            </a:r>
            <a:r>
              <a:rPr lang="en-IN" sz="2400" b="0" dirty="0" smtClean="0"/>
              <a:t>.</a:t>
            </a:r>
            <a:endParaRPr lang="en-US" sz="2400" b="0" dirty="0"/>
          </a:p>
        </p:txBody>
      </p:sp>
      <p:pic>
        <p:nvPicPr>
          <p:cNvPr id="2050" name="Picture 2" descr="Image result for nod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759194"/>
            <a:ext cx="2743200" cy="73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108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err="1" smtClean="0"/>
              <a:t>TypeScript</a:t>
            </a:r>
            <a:r>
              <a:rPr lang="en-IN" cap="none" dirty="0" smtClean="0"/>
              <a:t>: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43000"/>
            <a:ext cx="7520940" cy="3579849"/>
          </a:xfrm>
        </p:spPr>
        <p:txBody>
          <a:bodyPr>
            <a:normAutofit/>
          </a:bodyPr>
          <a:lstStyle/>
          <a:p>
            <a:r>
              <a:rPr lang="en-IN" sz="1800" b="0" dirty="0" err="1" smtClean="0"/>
              <a:t>TypeScript</a:t>
            </a:r>
            <a:r>
              <a:rPr lang="en-IN" sz="1800" b="0" dirty="0" smtClean="0"/>
              <a:t> is a typed superset of JavaScript that compiles to plain</a:t>
            </a:r>
          </a:p>
          <a:p>
            <a:r>
              <a:rPr lang="en-IN" sz="1800" b="0" dirty="0" smtClean="0"/>
              <a:t>JavaScript.</a:t>
            </a:r>
          </a:p>
          <a:p>
            <a:endParaRPr lang="en-IN" sz="1800" b="0" dirty="0" smtClean="0"/>
          </a:p>
          <a:p>
            <a:r>
              <a:rPr lang="en-US" sz="1800" b="0" dirty="0" err="1"/>
              <a:t>TypeScript</a:t>
            </a:r>
            <a:r>
              <a:rPr lang="en-US" sz="1800" b="0" dirty="0"/>
              <a:t> offers support for the latest and evolving </a:t>
            </a:r>
            <a:r>
              <a:rPr lang="en-US" sz="1800" b="0" dirty="0" smtClean="0"/>
              <a:t>JavaScript</a:t>
            </a:r>
          </a:p>
          <a:p>
            <a:r>
              <a:rPr lang="en-US" sz="1800" b="0" dirty="0" smtClean="0"/>
              <a:t>features</a:t>
            </a:r>
            <a:r>
              <a:rPr lang="en-US" sz="1800" b="0" dirty="0"/>
              <a:t>, </a:t>
            </a:r>
            <a:r>
              <a:rPr lang="en-US" sz="1800" b="0" dirty="0" smtClean="0"/>
              <a:t>including those </a:t>
            </a:r>
            <a:r>
              <a:rPr lang="en-US" sz="1800" b="0" dirty="0"/>
              <a:t>from ECMAScript 2015 and </a:t>
            </a:r>
            <a:r>
              <a:rPr lang="en-US" sz="1800" b="0" dirty="0" smtClean="0"/>
              <a:t>future</a:t>
            </a:r>
          </a:p>
          <a:p>
            <a:r>
              <a:rPr lang="en-US" sz="1800" b="0" dirty="0" smtClean="0"/>
              <a:t>proposals</a:t>
            </a:r>
            <a:r>
              <a:rPr lang="en-US" sz="1800" b="0" dirty="0"/>
              <a:t>, like </a:t>
            </a:r>
            <a:r>
              <a:rPr lang="en-US" sz="1800" b="0" dirty="0" err="1"/>
              <a:t>async</a:t>
            </a:r>
            <a:r>
              <a:rPr lang="en-US" sz="1800" b="0" dirty="0"/>
              <a:t> functions and decorators, to help build </a:t>
            </a:r>
            <a:r>
              <a:rPr lang="en-US" sz="1800" b="0" dirty="0" smtClean="0"/>
              <a:t>robust</a:t>
            </a:r>
          </a:p>
          <a:p>
            <a:r>
              <a:rPr lang="en-US" sz="1800" b="0" dirty="0" smtClean="0"/>
              <a:t>components</a:t>
            </a:r>
            <a:r>
              <a:rPr lang="en-US" sz="1800" b="0" dirty="0"/>
              <a:t>.</a:t>
            </a:r>
            <a:endParaRPr lang="en-US" sz="1800" b="0" dirty="0"/>
          </a:p>
        </p:txBody>
      </p:sp>
      <p:pic>
        <p:nvPicPr>
          <p:cNvPr id="3074" name="Picture 2" descr="Image result for typescrip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9624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875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327</TotalTime>
  <Words>130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Angles</vt:lpstr>
      <vt:lpstr>Angular2</vt:lpstr>
      <vt:lpstr>What is Angular2 ?</vt:lpstr>
      <vt:lpstr>Prerequisites:</vt:lpstr>
      <vt:lpstr>Node:</vt:lpstr>
      <vt:lpstr>TypeScript:</vt:lpstr>
    </vt:vector>
  </TitlesOfParts>
  <Company>TIAA-CREF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Angular2</dc:title>
  <dc:creator>71AACR3F</dc:creator>
  <cp:lastModifiedBy>71AACR3F</cp:lastModifiedBy>
  <cp:revision>9</cp:revision>
  <dcterms:created xsi:type="dcterms:W3CDTF">2017-03-03T09:38:53Z</dcterms:created>
  <dcterms:modified xsi:type="dcterms:W3CDTF">2017-03-03T15:06:44Z</dcterms:modified>
</cp:coreProperties>
</file>