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1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278350" cy="10287000"/>
          </a:xfrm>
          <a:custGeom>
            <a:avLst/>
            <a:gdLst/>
            <a:ahLst/>
            <a:cxnLst/>
            <a:rect l="l" t="t" r="r" b="b"/>
            <a:pathLst>
              <a:path w="17278350" h="10287000">
                <a:moveTo>
                  <a:pt x="0" y="10286999"/>
                </a:moveTo>
                <a:lnTo>
                  <a:pt x="17278349" y="10286999"/>
                </a:lnTo>
                <a:lnTo>
                  <a:pt x="1727834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78350" y="0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9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13" y="2204239"/>
            <a:ext cx="7258050" cy="19050"/>
          </a:xfrm>
          <a:custGeom>
            <a:avLst/>
            <a:gdLst/>
            <a:ahLst/>
            <a:cxnLst/>
            <a:rect l="l" t="t" r="r" b="b"/>
            <a:pathLst>
              <a:path w="7258050" h="19050">
                <a:moveTo>
                  <a:pt x="7258031" y="0"/>
                </a:moveTo>
                <a:lnTo>
                  <a:pt x="0" y="19048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277" y="3905467"/>
            <a:ext cx="5981699" cy="638153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99" y="4794884"/>
            <a:ext cx="9143999" cy="549211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2210" y="0"/>
            <a:ext cx="9115424" cy="479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75460"/>
            <a:ext cx="16256000" cy="6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278350" cy="10287000"/>
          </a:xfrm>
          <a:custGeom>
            <a:avLst/>
            <a:gdLst/>
            <a:ahLst/>
            <a:cxnLst/>
            <a:rect l="l" t="t" r="r" b="b"/>
            <a:pathLst>
              <a:path w="17278350" h="10287000">
                <a:moveTo>
                  <a:pt x="0" y="10286999"/>
                </a:moveTo>
                <a:lnTo>
                  <a:pt x="17278349" y="10286999"/>
                </a:lnTo>
                <a:lnTo>
                  <a:pt x="1727834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78350" y="0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9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718" y="494343"/>
            <a:ext cx="17690562" cy="950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vRrldjf1Y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djangoproject.com/en/4.1/intro/tutorial01/" TargetMode="External"/><Relationship Id="rId5" Type="http://schemas.openxmlformats.org/officeDocument/2006/relationships/hyperlink" Target="https://youtube.com/playlist?list=PL-51WBLyFTg2vW-_6XBoUpE7vpmoR3ztO" TargetMode="External"/><Relationship Id="rId4" Type="http://schemas.openxmlformats.org/officeDocument/2006/relationships/hyperlink" Target="https://youtu.be/tUqUdu0Sjy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974310" cy="10287000"/>
            <a:chOff x="0" y="0"/>
            <a:chExt cx="17974310" cy="10287000"/>
          </a:xfrm>
        </p:grpSpPr>
        <p:sp>
          <p:nvSpPr>
            <p:cNvPr id="3" name="object 3"/>
            <p:cNvSpPr/>
            <p:nvPr/>
          </p:nvSpPr>
          <p:spPr>
            <a:xfrm>
              <a:off x="4617751" y="7761833"/>
              <a:ext cx="9525" cy="2525395"/>
            </a:xfrm>
            <a:custGeom>
              <a:avLst/>
              <a:gdLst/>
              <a:ahLst/>
              <a:cxnLst/>
              <a:rect l="l" t="t" r="r" b="b"/>
              <a:pathLst>
                <a:path w="9525" h="2525395">
                  <a:moveTo>
                    <a:pt x="9524" y="0"/>
                  </a:moveTo>
                  <a:lnTo>
                    <a:pt x="9524" y="2525166"/>
                  </a:lnTo>
                  <a:lnTo>
                    <a:pt x="0" y="2525166"/>
                  </a:lnTo>
                  <a:lnTo>
                    <a:pt x="0" y="0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9E8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40213" cy="102859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4262" y="2759998"/>
              <a:ext cx="8029575" cy="4181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4095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HOSTEL</a:t>
            </a:r>
            <a:r>
              <a:rPr spc="-295" dirty="0"/>
              <a:t> </a:t>
            </a:r>
            <a:r>
              <a:rPr spc="-110" dirty="0"/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87730" y="8502715"/>
            <a:ext cx="2317115" cy="14770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452755" indent="-440690">
              <a:lnSpc>
                <a:spcPct val="100000"/>
              </a:lnSpc>
              <a:spcBef>
                <a:spcPts val="1510"/>
              </a:spcBef>
            </a:pPr>
            <a:r>
              <a:rPr sz="2400" b="1" spc="150" dirty="0">
                <a:latin typeface="Trebuchet MS"/>
                <a:cs typeface="Trebuchet MS"/>
              </a:rPr>
              <a:t>PRESENTED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100" dirty="0">
                <a:latin typeface="Trebuchet MS"/>
                <a:cs typeface="Trebuchet MS"/>
              </a:rPr>
              <a:t>BY</a:t>
            </a:r>
            <a:endParaRPr sz="2400" dirty="0">
              <a:latin typeface="Trebuchet MS"/>
              <a:cs typeface="Trebuchet MS"/>
            </a:endParaRPr>
          </a:p>
          <a:p>
            <a:pPr marL="452755" marR="285115">
              <a:lnSpc>
                <a:spcPts val="2850"/>
              </a:lnSpc>
              <a:spcBef>
                <a:spcPts val="1530"/>
              </a:spcBef>
            </a:pPr>
            <a:r>
              <a:rPr sz="2400" spc="110" dirty="0">
                <a:latin typeface="Trebuchet MS"/>
                <a:cs typeface="Trebuchet MS"/>
              </a:rPr>
              <a:t>AKHIL </a:t>
            </a:r>
            <a:r>
              <a:rPr sz="2400" spc="250" dirty="0">
                <a:latin typeface="Trebuchet MS"/>
                <a:cs typeface="Trebuchet MS"/>
              </a:rPr>
              <a:t>AS </a:t>
            </a:r>
            <a:r>
              <a:rPr sz="2400" spc="254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22</a:t>
            </a:r>
            <a:r>
              <a:rPr sz="2400" spc="145" dirty="0">
                <a:latin typeface="Trebuchet MS"/>
                <a:cs typeface="Trebuchet MS"/>
              </a:rPr>
              <a:t>P</a:t>
            </a:r>
            <a:r>
              <a:rPr sz="2400" spc="425" dirty="0">
                <a:latin typeface="Trebuchet MS"/>
                <a:cs typeface="Trebuchet MS"/>
              </a:rPr>
              <a:t>M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-440" dirty="0">
                <a:latin typeface="Trebuchet MS"/>
                <a:cs typeface="Trebuchet MS"/>
              </a:rPr>
              <a:t>1</a:t>
            </a:r>
            <a:r>
              <a:rPr sz="2400" spc="495" dirty="0">
                <a:latin typeface="Trebuchet MS"/>
                <a:cs typeface="Trebuchet MS"/>
              </a:rPr>
              <a:t>0</a:t>
            </a:r>
            <a:r>
              <a:rPr sz="2400" spc="150" dirty="0"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1163" y="1646274"/>
            <a:ext cx="3577590" cy="1072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850" b="1" spc="865" dirty="0">
                <a:latin typeface="Trebuchet MS"/>
                <a:cs typeface="Trebuchet MS"/>
              </a:rPr>
              <a:t>S</a:t>
            </a:r>
            <a:r>
              <a:rPr sz="6850" b="1" spc="360" dirty="0">
                <a:latin typeface="Trebuchet MS"/>
                <a:cs typeface="Trebuchet MS"/>
              </a:rPr>
              <a:t>Y</a:t>
            </a:r>
            <a:r>
              <a:rPr sz="6850" b="1" spc="865" dirty="0">
                <a:latin typeface="Trebuchet MS"/>
                <a:cs typeface="Trebuchet MS"/>
              </a:rPr>
              <a:t>S</a:t>
            </a:r>
            <a:r>
              <a:rPr sz="6850" b="1" spc="135" dirty="0">
                <a:latin typeface="Trebuchet MS"/>
                <a:cs typeface="Trebuchet MS"/>
              </a:rPr>
              <a:t>T</a:t>
            </a:r>
            <a:r>
              <a:rPr sz="6850" b="1" spc="340" dirty="0">
                <a:latin typeface="Trebuchet MS"/>
                <a:cs typeface="Trebuchet MS"/>
              </a:rPr>
              <a:t>E</a:t>
            </a:r>
            <a:r>
              <a:rPr sz="6850" b="1" spc="960" dirty="0">
                <a:latin typeface="Trebuchet MS"/>
                <a:cs typeface="Trebuchet MS"/>
              </a:rPr>
              <a:t>M</a:t>
            </a:r>
            <a:endParaRPr sz="68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78350" y="2"/>
              <a:ext cx="1009650" cy="10287000"/>
            </a:xfrm>
            <a:custGeom>
              <a:avLst/>
              <a:gdLst/>
              <a:ahLst/>
              <a:cxnLst/>
              <a:rect l="l" t="t" r="r" b="b"/>
              <a:pathLst>
                <a:path w="1009650" h="10287000">
                  <a:moveTo>
                    <a:pt x="1009649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1009649" y="0"/>
                  </a:lnTo>
                  <a:lnTo>
                    <a:pt x="1009649" y="10286996"/>
                  </a:lnTo>
                  <a:close/>
                </a:path>
              </a:pathLst>
            </a:custGeom>
            <a:solidFill>
              <a:srgbClr val="E4D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697" y="2771089"/>
              <a:ext cx="733425" cy="5080"/>
            </a:xfrm>
            <a:custGeom>
              <a:avLst/>
              <a:gdLst/>
              <a:ahLst/>
              <a:cxnLst/>
              <a:rect l="l" t="t" r="r" b="b"/>
              <a:pathLst>
                <a:path w="733425" h="5080">
                  <a:moveTo>
                    <a:pt x="733419" y="474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E2A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475476"/>
            <a:ext cx="4408805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75" dirty="0">
                <a:latin typeface="Cambria"/>
                <a:cs typeface="Cambria"/>
              </a:rPr>
              <a:t>c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ed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70" dirty="0">
                <a:latin typeface="Cambria"/>
                <a:cs typeface="Cambria"/>
              </a:rPr>
              <a:t>a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r</a:t>
            </a:r>
            <a:r>
              <a:rPr sz="2400" spc="85" dirty="0">
                <a:latin typeface="Cambria"/>
                <a:cs typeface="Cambria"/>
              </a:rPr>
              <a:t>k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85" dirty="0">
                <a:latin typeface="Cambria"/>
                <a:cs typeface="Cambria"/>
              </a:rPr>
              <a:t>g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15" dirty="0">
                <a:latin typeface="Cambria"/>
                <a:cs typeface="Cambria"/>
              </a:rPr>
              <a:t>r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15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65340"/>
                </a:solidFill>
                <a:latin typeface="Microsoft Sans Serif"/>
                <a:cs typeface="Microsoft Sans Serif"/>
              </a:rPr>
              <a:t>SMALL</a:t>
            </a:r>
            <a:r>
              <a:rPr sz="1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665340"/>
                </a:solidFill>
                <a:latin typeface="Microsoft Sans Serif"/>
                <a:cs typeface="Microsoft Sans Serif"/>
              </a:rPr>
              <a:t>BUSINESS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1690459"/>
            <a:ext cx="11106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ambria"/>
                <a:cs typeface="Cambria"/>
              </a:rPr>
              <a:t>CHALLENGES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95" dirty="0">
                <a:latin typeface="Cambria"/>
                <a:cs typeface="Cambria"/>
              </a:rPr>
              <a:t>DURING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40" dirty="0">
                <a:latin typeface="Cambria"/>
                <a:cs typeface="Cambria"/>
              </a:rPr>
              <a:t>THE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114" dirty="0">
                <a:latin typeface="Cambria"/>
                <a:cs typeface="Cambria"/>
              </a:rPr>
              <a:t>DEVELOPMENT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86925" y="950741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8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731" y="3618325"/>
            <a:ext cx="15177135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315">
              <a:lnSpc>
                <a:spcPct val="116100"/>
              </a:lnSpc>
              <a:spcBef>
                <a:spcPts val="100"/>
              </a:spcBef>
            </a:pPr>
            <a:r>
              <a:rPr sz="2800" b="1" spc="15" dirty="0">
                <a:latin typeface="Trebuchet MS"/>
                <a:cs typeface="Trebuchet MS"/>
              </a:rPr>
              <a:t>User</a:t>
            </a:r>
            <a:r>
              <a:rPr sz="2800" b="1" spc="-280" dirty="0">
                <a:latin typeface="Trebuchet MS"/>
                <a:cs typeface="Trebuchet MS"/>
              </a:rPr>
              <a:t> </a:t>
            </a:r>
            <a:r>
              <a:rPr sz="2800" b="1" spc="10" dirty="0">
                <a:latin typeface="Trebuchet MS"/>
                <a:cs typeface="Trebuchet MS"/>
              </a:rPr>
              <a:t>Authentication</a:t>
            </a:r>
            <a:r>
              <a:rPr sz="2800" b="1" spc="-280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and</a:t>
            </a:r>
            <a:r>
              <a:rPr sz="2800" b="1" spc="-27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Security: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Implementing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a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robust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authentication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system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with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appropriate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security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measures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can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be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a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challenging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task.</a:t>
            </a:r>
            <a:endParaRPr sz="2800">
              <a:latin typeface="Microsoft Sans Serif"/>
              <a:cs typeface="Microsoft Sans Serif"/>
            </a:endParaRPr>
          </a:p>
          <a:p>
            <a:pPr marL="12700" marR="401955">
              <a:lnSpc>
                <a:spcPct val="116100"/>
              </a:lnSpc>
            </a:pPr>
            <a:r>
              <a:rPr sz="2800" b="1" spc="5" dirty="0">
                <a:latin typeface="Trebuchet MS"/>
                <a:cs typeface="Trebuchet MS"/>
              </a:rPr>
              <a:t>Validation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Mechanisms: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Implementing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validation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mechanisms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helps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ensure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that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input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accurate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consistent.</a:t>
            </a:r>
            <a:endParaRPr sz="2800">
              <a:latin typeface="Microsoft Sans Serif"/>
              <a:cs typeface="Microsoft Sans Serif"/>
            </a:endParaRPr>
          </a:p>
          <a:p>
            <a:pPr marL="12700" marR="1219835">
              <a:lnSpc>
                <a:spcPct val="116100"/>
              </a:lnSpc>
            </a:pPr>
            <a:r>
              <a:rPr sz="2800" b="1" spc="35" dirty="0">
                <a:latin typeface="Trebuchet MS"/>
                <a:cs typeface="Trebuchet MS"/>
              </a:rPr>
              <a:t>Designing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15" dirty="0">
                <a:latin typeface="Trebuchet MS"/>
                <a:cs typeface="Trebuchet MS"/>
              </a:rPr>
              <a:t>User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-45" dirty="0">
                <a:latin typeface="Trebuchet MS"/>
                <a:cs typeface="Trebuchet MS"/>
              </a:rPr>
              <a:t>Interface: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Creating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an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intuitive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user-friendly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interface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is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crucial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for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a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successful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bus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booking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system.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16100"/>
              </a:lnSpc>
            </a:pPr>
            <a:r>
              <a:rPr sz="2800" b="1" spc="90" dirty="0">
                <a:latin typeface="Trebuchet MS"/>
                <a:cs typeface="Trebuchet MS"/>
              </a:rPr>
              <a:t>Database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60" dirty="0">
                <a:latin typeface="Trebuchet MS"/>
                <a:cs typeface="Trebuchet MS"/>
              </a:rPr>
              <a:t>Design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and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35" dirty="0">
                <a:latin typeface="Trebuchet MS"/>
                <a:cs typeface="Trebuchet MS"/>
              </a:rPr>
              <a:t>Management: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Designing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an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efficient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database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schema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managing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database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operations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can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be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complex.</a:t>
            </a:r>
            <a:endParaRPr sz="2800">
              <a:latin typeface="Microsoft Sans Serif"/>
              <a:cs typeface="Microsoft Sans Serif"/>
            </a:endParaRPr>
          </a:p>
          <a:p>
            <a:pPr marL="12700" marR="26670">
              <a:lnSpc>
                <a:spcPct val="116100"/>
              </a:lnSpc>
            </a:pPr>
            <a:r>
              <a:rPr sz="2800" b="1" spc="15" dirty="0">
                <a:latin typeface="Trebuchet MS"/>
                <a:cs typeface="Trebuchet MS"/>
              </a:rPr>
              <a:t>Testing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and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Bug</a:t>
            </a:r>
            <a:r>
              <a:rPr sz="2800" b="1" spc="-285" dirty="0">
                <a:latin typeface="Trebuchet MS"/>
                <a:cs typeface="Trebuchet MS"/>
              </a:rPr>
              <a:t> </a:t>
            </a:r>
            <a:r>
              <a:rPr sz="2800" b="1" spc="-105" dirty="0">
                <a:latin typeface="Trebuchet MS"/>
                <a:cs typeface="Trebuchet MS"/>
              </a:rPr>
              <a:t>Fixing: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Thorough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testing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essential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to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identify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fix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any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bugs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or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issues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in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system.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8350" cy="10287000"/>
          </a:xfrm>
          <a:custGeom>
            <a:avLst/>
            <a:gdLst/>
            <a:ahLst/>
            <a:cxnLst/>
            <a:rect l="l" t="t" r="r" b="b"/>
            <a:pathLst>
              <a:path w="17278350" h="10287000">
                <a:moveTo>
                  <a:pt x="0" y="10286999"/>
                </a:moveTo>
                <a:lnTo>
                  <a:pt x="17278349" y="10286999"/>
                </a:lnTo>
                <a:lnTo>
                  <a:pt x="1727834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8350" y="0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9"/>
                </a:lnTo>
                <a:close/>
              </a:path>
            </a:pathLst>
          </a:custGeom>
          <a:solidFill>
            <a:srgbClr val="BD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85" y="3269002"/>
            <a:ext cx="8762999" cy="5200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772" y="2859435"/>
            <a:ext cx="6686549" cy="5886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580654" y="8098932"/>
            <a:ext cx="422275" cy="1172210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b="1" spc="185" dirty="0">
                <a:latin typeface="Trebuchet MS"/>
                <a:cs typeface="Trebuchet MS"/>
              </a:rPr>
              <a:t>TEAM</a:t>
            </a:r>
            <a:r>
              <a:rPr sz="2400" b="1" spc="-40" dirty="0">
                <a:latin typeface="Trebuchet MS"/>
                <a:cs typeface="Trebuchet MS"/>
              </a:rPr>
              <a:t> 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4097" y="950735"/>
            <a:ext cx="21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62" y="475464"/>
            <a:ext cx="8603615" cy="23774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749935">
              <a:lnSpc>
                <a:spcPct val="100000"/>
              </a:lnSpc>
              <a:spcBef>
                <a:spcPts val="525"/>
              </a:spcBef>
            </a:pPr>
            <a:r>
              <a:rPr sz="2400" spc="80" dirty="0">
                <a:latin typeface="Microsoft Sans Serif"/>
                <a:cs typeface="Microsoft Sans Serif"/>
              </a:rPr>
              <a:t>Hostel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Management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System</a:t>
            </a:r>
            <a:endParaRPr sz="2400">
              <a:latin typeface="Microsoft Sans Serif"/>
              <a:cs typeface="Microsoft Sans Serif"/>
            </a:endParaRPr>
          </a:p>
          <a:p>
            <a:pPr marL="749935">
              <a:lnSpc>
                <a:spcPct val="100000"/>
              </a:lnSpc>
              <a:spcBef>
                <a:spcPts val="245"/>
              </a:spcBef>
            </a:pPr>
            <a:r>
              <a:rPr sz="1400" spc="70" dirty="0">
                <a:latin typeface="Microsoft Sans Serif"/>
                <a:cs typeface="Microsoft Sans Serif"/>
              </a:rPr>
              <a:t>for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  <a:p>
            <a:pPr marL="474980">
              <a:lnSpc>
                <a:spcPct val="100000"/>
              </a:lnSpc>
              <a:spcBef>
                <a:spcPts val="1200"/>
              </a:spcBef>
              <a:tabLst>
                <a:tab pos="8590280" algn="l"/>
              </a:tabLst>
            </a:pPr>
            <a:r>
              <a:rPr sz="4700" u="heavy" spc="10" dirty="0">
                <a:uFill>
                  <a:solidFill>
                    <a:srgbClr val="2F2F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700" u="heavy" spc="-195" dirty="0">
                <a:uFill>
                  <a:solidFill>
                    <a:srgbClr val="2F2F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700" u="heavy" spc="-35" dirty="0">
                <a:uFill>
                  <a:solidFill>
                    <a:srgbClr val="2F2F33"/>
                  </a:solidFill>
                </a:uFill>
                <a:latin typeface="Cambria"/>
                <a:cs typeface="Cambria"/>
              </a:rPr>
              <a:t>IMPORTANTS</a:t>
            </a:r>
            <a:r>
              <a:rPr sz="4700" u="heavy" spc="-215" dirty="0">
                <a:uFill>
                  <a:solidFill>
                    <a:srgbClr val="2F2F33"/>
                  </a:solidFill>
                </a:uFill>
                <a:latin typeface="Cambria"/>
                <a:cs typeface="Cambria"/>
              </a:rPr>
              <a:t> </a:t>
            </a:r>
            <a:r>
              <a:rPr sz="4700" u="heavy" spc="-25" dirty="0">
                <a:uFill>
                  <a:solidFill>
                    <a:srgbClr val="2F2F33"/>
                  </a:solidFill>
                </a:uFill>
                <a:latin typeface="Cambria"/>
                <a:cs typeface="Cambria"/>
              </a:rPr>
              <a:t>SCREENSHOTS	</a:t>
            </a:r>
            <a:endParaRPr sz="4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25"/>
              </a:spcBef>
            </a:pPr>
            <a:r>
              <a:rPr sz="2600" b="1" spc="195" dirty="0">
                <a:latin typeface="Trebuchet MS"/>
                <a:cs typeface="Trebuchet MS"/>
              </a:rPr>
              <a:t>LOGIN</a:t>
            </a:r>
            <a:r>
              <a:rPr sz="2600" b="1" spc="5" dirty="0">
                <a:latin typeface="Trebuchet MS"/>
                <a:cs typeface="Trebuchet MS"/>
              </a:rPr>
              <a:t> </a:t>
            </a:r>
            <a:r>
              <a:rPr sz="2600" b="1" spc="225" dirty="0">
                <a:latin typeface="Trebuchet MS"/>
                <a:cs typeface="Trebuchet MS"/>
              </a:rPr>
              <a:t>PAGES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91809" y="2274939"/>
            <a:ext cx="327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latin typeface="Trebuchet MS"/>
                <a:cs typeface="Trebuchet MS"/>
              </a:rPr>
              <a:t>REGISTRATION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spc="190" dirty="0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849" y="1974145"/>
            <a:ext cx="10896599" cy="427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849" y="7057284"/>
            <a:ext cx="11068049" cy="32297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475464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0654" y="8126317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86925" y="950735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8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825" y="1356077"/>
            <a:ext cx="1808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Microsoft Sans Serif"/>
                <a:cs typeface="Microsoft Sans Serif"/>
              </a:rPr>
              <a:t>USER</a:t>
            </a:r>
            <a:r>
              <a:rPr sz="2400" spc="114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HOME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245" y="6444509"/>
            <a:ext cx="367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BOOKING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DETAILS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90" y="2552700"/>
            <a:ext cx="12439649" cy="5838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75461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80654" y="8126318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86925" y="950735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8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390" y="1810032"/>
            <a:ext cx="204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Microsoft Sans Serif"/>
                <a:cs typeface="Microsoft Sans Serif"/>
              </a:rPr>
              <a:t>ADMIN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HOME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97" y="2771086"/>
            <a:ext cx="733425" cy="5080"/>
          </a:xfrm>
          <a:custGeom>
            <a:avLst/>
            <a:gdLst/>
            <a:ahLst/>
            <a:cxnLst/>
            <a:rect l="l" t="t" r="r" b="b"/>
            <a:pathLst>
              <a:path w="733425" h="5080">
                <a:moveTo>
                  <a:pt x="733419" y="4743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316" y="0"/>
            <a:ext cx="8543924" cy="5975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475460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COLLEHE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0654" y="8126317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690456"/>
            <a:ext cx="6759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latin typeface="Cambria"/>
                <a:cs typeface="Cambria"/>
              </a:rPr>
              <a:t>F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-95" dirty="0">
                <a:latin typeface="Cambria"/>
                <a:cs typeface="Cambria"/>
              </a:rPr>
              <a:t>U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-100" dirty="0">
                <a:latin typeface="Cambria"/>
                <a:cs typeface="Cambria"/>
              </a:rPr>
              <a:t>E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-80" dirty="0">
                <a:latin typeface="Cambria"/>
                <a:cs typeface="Cambria"/>
              </a:rPr>
              <a:t>H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20" dirty="0">
                <a:latin typeface="Cambria"/>
                <a:cs typeface="Cambria"/>
              </a:rPr>
              <a:t>M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160" dirty="0">
                <a:latin typeface="Cambria"/>
                <a:cs typeface="Cambria"/>
              </a:rPr>
              <a:t>T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3353" y="950732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665340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3947883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257" y="6097904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8458200"/>
            <a:ext cx="114300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5907" y="3187146"/>
            <a:ext cx="7152640" cy="70123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30" dirty="0">
                <a:latin typeface="Trebuchet MS"/>
                <a:cs typeface="Trebuchet MS"/>
              </a:rPr>
              <a:t>R</a:t>
            </a:r>
            <a:r>
              <a:rPr sz="2800" b="1" spc="50" dirty="0">
                <a:latin typeface="Trebuchet MS"/>
                <a:cs typeface="Trebuchet MS"/>
              </a:rPr>
              <a:t>oo</a:t>
            </a:r>
            <a:r>
              <a:rPr sz="2800" b="1" spc="215" dirty="0">
                <a:latin typeface="Trebuchet MS"/>
                <a:cs typeface="Trebuchet MS"/>
              </a:rPr>
              <a:t>m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125" dirty="0">
                <a:latin typeface="Trebuchet MS"/>
                <a:cs typeface="Trebuchet MS"/>
              </a:rPr>
              <a:t>A</a:t>
            </a:r>
            <a:r>
              <a:rPr sz="2800" b="1" spc="-165" dirty="0">
                <a:latin typeface="Trebuchet MS"/>
                <a:cs typeface="Trebuchet MS"/>
              </a:rPr>
              <a:t>ll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185" dirty="0">
                <a:latin typeface="Trebuchet MS"/>
                <a:cs typeface="Trebuchet MS"/>
              </a:rPr>
              <a:t>c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45" dirty="0">
                <a:latin typeface="Trebuchet MS"/>
                <a:cs typeface="Trebuchet MS"/>
              </a:rPr>
              <a:t>n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125" dirty="0">
                <a:latin typeface="Trebuchet MS"/>
                <a:cs typeface="Trebuchet MS"/>
              </a:rPr>
              <a:t>A</a:t>
            </a:r>
            <a:r>
              <a:rPr sz="2800" b="1" spc="-165" dirty="0">
                <a:latin typeface="Trebuchet MS"/>
                <a:cs typeface="Trebuchet MS"/>
              </a:rPr>
              <a:t>l</a:t>
            </a:r>
            <a:r>
              <a:rPr sz="2800" b="1" spc="125" dirty="0">
                <a:latin typeface="Trebuchet MS"/>
                <a:cs typeface="Trebuchet MS"/>
              </a:rPr>
              <a:t>g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-150" dirty="0">
                <a:latin typeface="Trebuchet MS"/>
                <a:cs typeface="Trebuchet MS"/>
              </a:rPr>
              <a:t>ri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-20" dirty="0">
                <a:latin typeface="Trebuchet MS"/>
                <a:cs typeface="Trebuchet MS"/>
              </a:rPr>
              <a:t>h</a:t>
            </a:r>
            <a:r>
              <a:rPr sz="2800" b="1" spc="155" dirty="0">
                <a:latin typeface="Trebuchet MS"/>
                <a:cs typeface="Trebuchet MS"/>
              </a:rPr>
              <a:t>m</a:t>
            </a:r>
            <a:r>
              <a:rPr sz="2800" b="1" spc="-35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616585" marR="79375" algn="just">
              <a:lnSpc>
                <a:spcPct val="116100"/>
              </a:lnSpc>
            </a:pPr>
            <a:r>
              <a:rPr sz="2800" spc="20" dirty="0">
                <a:latin typeface="Microsoft Sans Serif"/>
                <a:cs typeface="Microsoft Sans Serif"/>
              </a:rPr>
              <a:t>Improve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the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room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allocation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algorithm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to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automatically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assign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rooms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to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students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400" b="1" spc="130" dirty="0">
                <a:solidFill>
                  <a:srgbClr val="665340"/>
                </a:solidFill>
                <a:latin typeface="Trebuchet MS"/>
                <a:cs typeface="Trebuchet MS"/>
              </a:rPr>
              <a:t>Payment</a:t>
            </a:r>
            <a:r>
              <a:rPr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35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665340"/>
                </a:solidFill>
                <a:latin typeface="Trebuchet MS"/>
                <a:cs typeface="Trebuchet MS"/>
              </a:rPr>
              <a:t>Billing</a:t>
            </a:r>
            <a:r>
              <a:rPr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20" dirty="0">
                <a:solidFill>
                  <a:srgbClr val="665340"/>
                </a:solidFill>
                <a:latin typeface="Trebuchet MS"/>
                <a:cs typeface="Trebuchet MS"/>
              </a:rPr>
              <a:t>System:</a:t>
            </a:r>
            <a:endParaRPr sz="2400">
              <a:latin typeface="Trebuchet MS"/>
              <a:cs typeface="Trebuchet MS"/>
            </a:endParaRPr>
          </a:p>
          <a:p>
            <a:pPr marL="530225" marR="480695" algn="just">
              <a:lnSpc>
                <a:spcPct val="114599"/>
              </a:lnSpc>
            </a:pP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Integrate </a:t>
            </a:r>
            <a:r>
              <a:rPr sz="2400" spc="-40" dirty="0">
                <a:solidFill>
                  <a:srgbClr val="665340"/>
                </a:solidFill>
                <a:latin typeface="Microsoft Sans Serif"/>
                <a:cs typeface="Microsoft Sans Serif"/>
              </a:rPr>
              <a:t>a </a:t>
            </a:r>
            <a:r>
              <a:rPr sz="2400" spc="145" dirty="0">
                <a:solidFill>
                  <a:srgbClr val="665340"/>
                </a:solidFill>
                <a:latin typeface="Microsoft Sans Serif"/>
                <a:cs typeface="Microsoft Sans Serif"/>
              </a:rPr>
              <a:t>payment 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 </a:t>
            </a:r>
            <a:r>
              <a:rPr sz="24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billing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 </a:t>
            </a:r>
            <a:r>
              <a:rPr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 </a:t>
            </a:r>
            <a:r>
              <a:rPr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automate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process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of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collecting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 hostel </a:t>
            </a:r>
            <a:r>
              <a:rPr sz="2400" spc="-6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65340"/>
                </a:solidFill>
                <a:latin typeface="Microsoft Sans Serif"/>
                <a:cs typeface="Microsoft Sans Serif"/>
              </a:rPr>
              <a:t>fees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from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students.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85" dirty="0">
                <a:latin typeface="Trebuchet MS"/>
                <a:cs typeface="Trebuchet MS"/>
              </a:rPr>
              <a:t>N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-90" dirty="0">
                <a:latin typeface="Trebuchet MS"/>
                <a:cs typeface="Trebuchet MS"/>
              </a:rPr>
              <a:t>f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185" dirty="0">
                <a:latin typeface="Trebuchet MS"/>
                <a:cs typeface="Trebuchet MS"/>
              </a:rPr>
              <a:t>c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260" dirty="0">
                <a:latin typeface="Trebuchet MS"/>
                <a:cs typeface="Trebuchet MS"/>
              </a:rPr>
              <a:t>s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200" dirty="0">
                <a:latin typeface="Trebuchet MS"/>
                <a:cs typeface="Trebuchet MS"/>
              </a:rPr>
              <a:t>d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30" dirty="0">
                <a:latin typeface="Trebuchet MS"/>
                <a:cs typeface="Trebuchet MS"/>
              </a:rPr>
              <a:t>R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155" dirty="0">
                <a:latin typeface="Trebuchet MS"/>
                <a:cs typeface="Trebuchet MS"/>
              </a:rPr>
              <a:t>m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140" dirty="0">
                <a:latin typeface="Trebuchet MS"/>
                <a:cs typeface="Trebuchet MS"/>
              </a:rPr>
              <a:t>d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-150" dirty="0">
                <a:latin typeface="Trebuchet MS"/>
                <a:cs typeface="Trebuchet MS"/>
              </a:rPr>
              <a:t>r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-35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616585" marR="5080" algn="just">
              <a:lnSpc>
                <a:spcPct val="116100"/>
              </a:lnSpc>
            </a:pPr>
            <a:r>
              <a:rPr sz="2800" spc="35" dirty="0">
                <a:latin typeface="Microsoft Sans Serif"/>
                <a:cs typeface="Microsoft Sans Serif"/>
              </a:rPr>
              <a:t>Implement </a:t>
            </a:r>
            <a:r>
              <a:rPr sz="2800" spc="-45" dirty="0">
                <a:latin typeface="Microsoft Sans Serif"/>
                <a:cs typeface="Microsoft Sans Serif"/>
              </a:rPr>
              <a:t>a </a:t>
            </a:r>
            <a:r>
              <a:rPr sz="2800" spc="50" dirty="0">
                <a:latin typeface="Microsoft Sans Serif"/>
                <a:cs typeface="Microsoft Sans Serif"/>
              </a:rPr>
              <a:t>notification </a:t>
            </a:r>
            <a:r>
              <a:rPr sz="2800" spc="60" dirty="0">
                <a:latin typeface="Microsoft Sans Serif"/>
                <a:cs typeface="Microsoft Sans Serif"/>
              </a:rPr>
              <a:t>system </a:t>
            </a:r>
            <a:r>
              <a:rPr sz="2800" spc="170" dirty="0">
                <a:latin typeface="Microsoft Sans Serif"/>
                <a:cs typeface="Microsoft Sans Serif"/>
              </a:rPr>
              <a:t>to </a:t>
            </a:r>
            <a:r>
              <a:rPr sz="2800" spc="25" dirty="0">
                <a:latin typeface="Microsoft Sans Serif"/>
                <a:cs typeface="Microsoft Sans Serif"/>
              </a:rPr>
              <a:t>send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automated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reminders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to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students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for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fee </a:t>
            </a:r>
            <a:r>
              <a:rPr sz="2800" spc="-735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payment,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upcoming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events,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maintenance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schedules,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etc.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785" y="1894983"/>
            <a:ext cx="895985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895388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5723" y="3"/>
            <a:ext cx="7582276" cy="10125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4677" y="0"/>
            <a:ext cx="3620770" cy="7150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0654" y="8126323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906" y="1087895"/>
            <a:ext cx="2910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-35" dirty="0">
                <a:latin typeface="Cambria"/>
                <a:cs typeface="Cambria"/>
              </a:rPr>
              <a:t>o</a:t>
            </a:r>
            <a:r>
              <a:rPr sz="4800" spc="-5" dirty="0">
                <a:latin typeface="Cambria"/>
                <a:cs typeface="Cambria"/>
              </a:rPr>
              <a:t>n</a:t>
            </a:r>
            <a:r>
              <a:rPr sz="4800" spc="150" dirty="0">
                <a:latin typeface="Cambria"/>
                <a:cs typeface="Cambria"/>
              </a:rPr>
              <a:t>c</a:t>
            </a:r>
            <a:r>
              <a:rPr sz="4800" spc="-35" dirty="0">
                <a:latin typeface="Cambria"/>
                <a:cs typeface="Cambria"/>
              </a:rPr>
              <a:t>l</a:t>
            </a:r>
            <a:r>
              <a:rPr sz="4800" spc="-30" dirty="0">
                <a:latin typeface="Cambria"/>
                <a:cs typeface="Cambria"/>
              </a:rPr>
              <a:t>u</a:t>
            </a:r>
            <a:r>
              <a:rPr sz="4800" spc="-70" dirty="0">
                <a:latin typeface="Cambria"/>
                <a:cs typeface="Cambria"/>
              </a:rPr>
              <a:t>s</a:t>
            </a:r>
            <a:r>
              <a:rPr sz="4800" spc="-90" dirty="0">
                <a:latin typeface="Cambria"/>
                <a:cs typeface="Cambria"/>
              </a:rPr>
              <a:t>i</a:t>
            </a:r>
            <a:r>
              <a:rPr sz="4800" spc="-35" dirty="0">
                <a:latin typeface="Cambria"/>
                <a:cs typeface="Cambria"/>
              </a:rPr>
              <a:t>o</a:t>
            </a:r>
            <a:r>
              <a:rPr sz="4800" spc="95" dirty="0">
                <a:latin typeface="Cambria"/>
                <a:cs typeface="Cambria"/>
              </a:rPr>
              <a:t>n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3353" y="950741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665340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1098" y="7199108"/>
            <a:ext cx="3810000" cy="28575"/>
          </a:xfrm>
          <a:custGeom>
            <a:avLst/>
            <a:gdLst/>
            <a:ahLst/>
            <a:cxnLst/>
            <a:rect l="l" t="t" r="r" b="b"/>
            <a:pathLst>
              <a:path w="3810000" h="28575">
                <a:moveTo>
                  <a:pt x="3809568" y="0"/>
                </a:moveTo>
                <a:lnTo>
                  <a:pt x="3414687" y="0"/>
                </a:lnTo>
                <a:lnTo>
                  <a:pt x="759561" y="0"/>
                </a:lnTo>
                <a:lnTo>
                  <a:pt x="0" y="0"/>
                </a:lnTo>
                <a:lnTo>
                  <a:pt x="0" y="28575"/>
                </a:lnTo>
                <a:lnTo>
                  <a:pt x="759561" y="28575"/>
                </a:lnTo>
                <a:lnTo>
                  <a:pt x="3414687" y="28575"/>
                </a:lnTo>
                <a:lnTo>
                  <a:pt x="3809568" y="28575"/>
                </a:lnTo>
                <a:lnTo>
                  <a:pt x="3809568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0026" y="7694408"/>
            <a:ext cx="4260850" cy="28575"/>
          </a:xfrm>
          <a:custGeom>
            <a:avLst/>
            <a:gdLst/>
            <a:ahLst/>
            <a:cxnLst/>
            <a:rect l="l" t="t" r="r" b="b"/>
            <a:pathLst>
              <a:path w="4260850" h="28575">
                <a:moveTo>
                  <a:pt x="4260812" y="0"/>
                </a:moveTo>
                <a:lnTo>
                  <a:pt x="4260812" y="0"/>
                </a:lnTo>
                <a:lnTo>
                  <a:pt x="0" y="0"/>
                </a:lnTo>
                <a:lnTo>
                  <a:pt x="0" y="28575"/>
                </a:lnTo>
                <a:lnTo>
                  <a:pt x="4260812" y="28575"/>
                </a:lnTo>
                <a:lnTo>
                  <a:pt x="4260812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830" y="8189708"/>
            <a:ext cx="8068945" cy="28575"/>
          </a:xfrm>
          <a:custGeom>
            <a:avLst/>
            <a:gdLst/>
            <a:ahLst/>
            <a:cxnLst/>
            <a:rect l="l" t="t" r="r" b="b"/>
            <a:pathLst>
              <a:path w="8068945" h="28575">
                <a:moveTo>
                  <a:pt x="8068729" y="0"/>
                </a:moveTo>
                <a:lnTo>
                  <a:pt x="8068729" y="0"/>
                </a:lnTo>
                <a:lnTo>
                  <a:pt x="0" y="0"/>
                </a:lnTo>
                <a:lnTo>
                  <a:pt x="0" y="28575"/>
                </a:lnTo>
                <a:lnTo>
                  <a:pt x="8068729" y="28575"/>
                </a:lnTo>
                <a:lnTo>
                  <a:pt x="8068729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8766" y="8685008"/>
            <a:ext cx="2372360" cy="28575"/>
          </a:xfrm>
          <a:custGeom>
            <a:avLst/>
            <a:gdLst/>
            <a:ahLst/>
            <a:cxnLst/>
            <a:rect l="l" t="t" r="r" b="b"/>
            <a:pathLst>
              <a:path w="2372360" h="28575">
                <a:moveTo>
                  <a:pt x="2372080" y="0"/>
                </a:moveTo>
                <a:lnTo>
                  <a:pt x="770115" y="0"/>
                </a:lnTo>
                <a:lnTo>
                  <a:pt x="0" y="0"/>
                </a:lnTo>
                <a:lnTo>
                  <a:pt x="0" y="28575"/>
                </a:lnTo>
                <a:lnTo>
                  <a:pt x="770115" y="28575"/>
                </a:lnTo>
                <a:lnTo>
                  <a:pt x="2372080" y="28575"/>
                </a:lnTo>
                <a:lnTo>
                  <a:pt x="2372080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1787" y="9180309"/>
            <a:ext cx="8063865" cy="28575"/>
          </a:xfrm>
          <a:custGeom>
            <a:avLst/>
            <a:gdLst/>
            <a:ahLst/>
            <a:cxnLst/>
            <a:rect l="l" t="t" r="r" b="b"/>
            <a:pathLst>
              <a:path w="8063865" h="28575">
                <a:moveTo>
                  <a:pt x="8063814" y="0"/>
                </a:moveTo>
                <a:lnTo>
                  <a:pt x="8063814" y="0"/>
                </a:lnTo>
                <a:lnTo>
                  <a:pt x="0" y="0"/>
                </a:lnTo>
                <a:lnTo>
                  <a:pt x="0" y="28575"/>
                </a:lnTo>
                <a:lnTo>
                  <a:pt x="8063814" y="28575"/>
                </a:lnTo>
                <a:lnTo>
                  <a:pt x="8063814" y="0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163" y="2055952"/>
            <a:ext cx="9169400" cy="718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1092200">
              <a:lnSpc>
                <a:spcPct val="116100"/>
              </a:lnSpc>
              <a:spcBef>
                <a:spcPts val="100"/>
              </a:spcBef>
            </a:pPr>
            <a:r>
              <a:rPr sz="2800" spc="-190" dirty="0">
                <a:latin typeface="Microsoft Sans Serif"/>
                <a:cs typeface="Microsoft Sans Serif"/>
              </a:rPr>
              <a:t>I</a:t>
            </a:r>
            <a:r>
              <a:rPr sz="2800" spc="40" dirty="0">
                <a:latin typeface="Microsoft Sans Serif"/>
                <a:cs typeface="Microsoft Sans Serif"/>
              </a:rPr>
              <a:t>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35" dirty="0">
                <a:latin typeface="Microsoft Sans Serif"/>
                <a:cs typeface="Microsoft Sans Serif"/>
              </a:rPr>
              <a:t>c</a:t>
            </a:r>
            <a:r>
              <a:rPr sz="2800" spc="4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135" dirty="0">
                <a:latin typeface="Microsoft Sans Serif"/>
                <a:cs typeface="Microsoft Sans Serif"/>
              </a:rPr>
              <a:t>c</a:t>
            </a:r>
            <a:r>
              <a:rPr sz="2800" spc="-80" dirty="0">
                <a:latin typeface="Microsoft Sans Serif"/>
                <a:cs typeface="Microsoft Sans Serif"/>
              </a:rPr>
              <a:t>l</a:t>
            </a:r>
            <a:r>
              <a:rPr sz="2800" spc="-20" dirty="0">
                <a:latin typeface="Microsoft Sans Serif"/>
                <a:cs typeface="Microsoft Sans Serif"/>
              </a:rPr>
              <a:t>u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4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-280" dirty="0">
                <a:latin typeface="Microsoft Sans Serif"/>
                <a:cs typeface="Microsoft Sans Serif"/>
              </a:rPr>
              <a:t>,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r>
              <a:rPr sz="2800" spc="35" dirty="0">
                <a:latin typeface="Microsoft Sans Serif"/>
                <a:cs typeface="Microsoft Sans Serif"/>
              </a:rPr>
              <a:t>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H</a:t>
            </a:r>
            <a:r>
              <a:rPr sz="2800" spc="40" dirty="0">
                <a:latin typeface="Microsoft Sans Serif"/>
                <a:cs typeface="Microsoft Sans Serif"/>
              </a:rPr>
              <a:t>o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M</a:t>
            </a:r>
            <a:r>
              <a:rPr sz="2800" spc="-105" dirty="0">
                <a:latin typeface="Microsoft Sans Serif"/>
                <a:cs typeface="Microsoft Sans Serif"/>
              </a:rPr>
              <a:t>a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-105" dirty="0">
                <a:latin typeface="Microsoft Sans Serif"/>
                <a:cs typeface="Microsoft Sans Serif"/>
              </a:rPr>
              <a:t>a</a:t>
            </a:r>
            <a:r>
              <a:rPr sz="2800" spc="-75" dirty="0">
                <a:latin typeface="Microsoft Sans Serif"/>
                <a:cs typeface="Microsoft Sans Serif"/>
              </a:rPr>
              <a:t>g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110" dirty="0">
                <a:latin typeface="Microsoft Sans Serif"/>
                <a:cs typeface="Microsoft Sans Serif"/>
              </a:rPr>
              <a:t>m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305" dirty="0">
                <a:latin typeface="Microsoft Sans Serif"/>
                <a:cs typeface="Microsoft Sans Serif"/>
              </a:rPr>
              <a:t>t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310" dirty="0">
                <a:latin typeface="Microsoft Sans Serif"/>
                <a:cs typeface="Microsoft Sans Serif"/>
              </a:rPr>
              <a:t>S</a:t>
            </a:r>
            <a:r>
              <a:rPr sz="2800" spc="95" dirty="0">
                <a:latin typeface="Microsoft Sans Serif"/>
                <a:cs typeface="Microsoft Sans Serif"/>
              </a:rPr>
              <a:t>y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170" dirty="0">
                <a:latin typeface="Microsoft Sans Serif"/>
                <a:cs typeface="Microsoft Sans Serif"/>
              </a:rPr>
              <a:t>m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a  </a:t>
            </a:r>
            <a:r>
              <a:rPr sz="2800" spc="20" dirty="0">
                <a:latin typeface="Microsoft Sans Serif"/>
                <a:cs typeface="Microsoft Sans Serif"/>
              </a:rPr>
              <a:t>comprehensive solution </a:t>
            </a:r>
            <a:r>
              <a:rPr sz="2800" spc="10" dirty="0">
                <a:latin typeface="Microsoft Sans Serif"/>
                <a:cs typeface="Microsoft Sans Serif"/>
              </a:rPr>
              <a:t>designed </a:t>
            </a:r>
            <a:r>
              <a:rPr sz="2800" spc="170" dirty="0">
                <a:latin typeface="Microsoft Sans Serif"/>
                <a:cs typeface="Microsoft Sans Serif"/>
              </a:rPr>
              <a:t>to </a:t>
            </a:r>
            <a:r>
              <a:rPr sz="2800" spc="35" dirty="0">
                <a:latin typeface="Microsoft Sans Serif"/>
                <a:cs typeface="Microsoft Sans Serif"/>
              </a:rPr>
              <a:t>simplify </a:t>
            </a:r>
            <a:r>
              <a:rPr sz="2800" spc="25" dirty="0">
                <a:latin typeface="Microsoft Sans Serif"/>
                <a:cs typeface="Microsoft Sans Serif"/>
              </a:rPr>
              <a:t>and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automate </a:t>
            </a:r>
            <a:r>
              <a:rPr sz="2800" spc="85" dirty="0">
                <a:latin typeface="Microsoft Sans Serif"/>
                <a:cs typeface="Microsoft Sans Serif"/>
              </a:rPr>
              <a:t>the </a:t>
            </a:r>
            <a:r>
              <a:rPr sz="2800" spc="15" dirty="0">
                <a:latin typeface="Microsoft Sans Serif"/>
                <a:cs typeface="Microsoft Sans Serif"/>
              </a:rPr>
              <a:t>management </a:t>
            </a:r>
            <a:r>
              <a:rPr sz="2800" spc="95" dirty="0">
                <a:latin typeface="Microsoft Sans Serif"/>
                <a:cs typeface="Microsoft Sans Serif"/>
              </a:rPr>
              <a:t>of </a:t>
            </a:r>
            <a:r>
              <a:rPr sz="2800" spc="-30" dirty="0">
                <a:latin typeface="Microsoft Sans Serif"/>
                <a:cs typeface="Microsoft Sans Serif"/>
              </a:rPr>
              <a:t>hostels, </a:t>
            </a:r>
            <a:r>
              <a:rPr sz="2800" spc="15" dirty="0">
                <a:latin typeface="Microsoft Sans Serif"/>
                <a:cs typeface="Microsoft Sans Serif"/>
              </a:rPr>
              <a:t>students, 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courses,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related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administrative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tasks.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It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offers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a </a:t>
            </a:r>
            <a:r>
              <a:rPr sz="2800" spc="-30" dirty="0">
                <a:latin typeface="Microsoft Sans Serif"/>
                <a:cs typeface="Microsoft Sans Serif"/>
              </a:rPr>
              <a:t>range </a:t>
            </a:r>
            <a:r>
              <a:rPr sz="2800" spc="95" dirty="0">
                <a:latin typeface="Microsoft Sans Serif"/>
                <a:cs typeface="Microsoft Sans Serif"/>
              </a:rPr>
              <a:t>of </a:t>
            </a:r>
            <a:r>
              <a:rPr sz="2800" spc="20" dirty="0">
                <a:latin typeface="Microsoft Sans Serif"/>
                <a:cs typeface="Microsoft Sans Serif"/>
              </a:rPr>
              <a:t>features </a:t>
            </a:r>
            <a:r>
              <a:rPr sz="2800" spc="25" dirty="0">
                <a:latin typeface="Microsoft Sans Serif"/>
                <a:cs typeface="Microsoft Sans Serif"/>
              </a:rPr>
              <a:t>and functionalities </a:t>
            </a:r>
            <a:r>
              <a:rPr sz="2800" spc="170" dirty="0">
                <a:latin typeface="Microsoft Sans Serif"/>
                <a:cs typeface="Microsoft Sans Serif"/>
              </a:rPr>
              <a:t>to </a:t>
            </a:r>
            <a:r>
              <a:rPr sz="2800" spc="-10" dirty="0">
                <a:latin typeface="Microsoft Sans Serif"/>
                <a:cs typeface="Microsoft Sans Serif"/>
              </a:rPr>
              <a:t>ensure 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smooth </a:t>
            </a:r>
            <a:r>
              <a:rPr sz="2800" spc="30" dirty="0">
                <a:latin typeface="Microsoft Sans Serif"/>
                <a:cs typeface="Microsoft Sans Serif"/>
              </a:rPr>
              <a:t>operations </a:t>
            </a:r>
            <a:r>
              <a:rPr sz="2800" spc="25" dirty="0">
                <a:latin typeface="Microsoft Sans Serif"/>
                <a:cs typeface="Microsoft Sans Serif"/>
              </a:rPr>
              <a:t>and </a:t>
            </a:r>
            <a:r>
              <a:rPr sz="2800" spc="-5" dirty="0">
                <a:latin typeface="Microsoft Sans Serif"/>
                <a:cs typeface="Microsoft Sans Serif"/>
              </a:rPr>
              <a:t>enhance </a:t>
            </a:r>
            <a:r>
              <a:rPr sz="2800" spc="85" dirty="0">
                <a:latin typeface="Microsoft Sans Serif"/>
                <a:cs typeface="Microsoft Sans Serif"/>
              </a:rPr>
              <a:t>the </a:t>
            </a:r>
            <a:r>
              <a:rPr sz="2800" spc="-5" dirty="0">
                <a:latin typeface="Microsoft Sans Serif"/>
                <a:cs typeface="Microsoft Sans Serif"/>
              </a:rPr>
              <a:t>user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experience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for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both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administrators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users.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4800" spc="-105" dirty="0">
                <a:latin typeface="Cambria"/>
                <a:cs typeface="Cambria"/>
              </a:rPr>
              <a:t>REFERENCES</a:t>
            </a:r>
            <a:endParaRPr sz="4800">
              <a:latin typeface="Cambria"/>
              <a:cs typeface="Cambria"/>
            </a:endParaRPr>
          </a:p>
          <a:p>
            <a:pPr marL="455295" indent="-274955">
              <a:lnSpc>
                <a:spcPct val="100000"/>
              </a:lnSpc>
              <a:spcBef>
                <a:spcPts val="2535"/>
              </a:spcBef>
              <a:buClr>
                <a:srgbClr val="000000"/>
              </a:buClr>
              <a:buAutoNum type="arabicPlain"/>
              <a:tabLst>
                <a:tab pos="455295" algn="l"/>
                <a:tab pos="455930" algn="l"/>
              </a:tabLst>
            </a:pPr>
            <a:r>
              <a:rPr sz="2800" spc="-35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sz="2800" u="heavy" spc="-3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3"/>
              </a:rPr>
              <a:t>htt</a:t>
            </a:r>
            <a:r>
              <a:rPr sz="2800" spc="-35" dirty="0">
                <a:solidFill>
                  <a:srgbClr val="004AAC"/>
                </a:solidFill>
                <a:latin typeface="Microsoft Sans Serif"/>
                <a:cs typeface="Microsoft Sans Serif"/>
                <a:hlinkClick r:id="rId3"/>
              </a:rPr>
              <a:t>ps://youtu.be/YZvRrldjf1Y</a:t>
            </a:r>
            <a:endParaRPr sz="2800">
              <a:latin typeface="Microsoft Sans Serif"/>
              <a:cs typeface="Microsoft Sans Serif"/>
            </a:endParaRPr>
          </a:p>
          <a:p>
            <a:pPr marL="464184" indent="-28384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AutoNum type="arabicPlain"/>
              <a:tabLst>
                <a:tab pos="464820" algn="l"/>
              </a:tabLst>
            </a:pPr>
            <a:r>
              <a:rPr sz="2800" spc="40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sz="2800" u="heavy" spc="4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4"/>
              </a:rPr>
              <a:t>htt</a:t>
            </a:r>
            <a:r>
              <a:rPr sz="2800" spc="40" dirty="0">
                <a:solidFill>
                  <a:srgbClr val="004AAC"/>
                </a:solidFill>
                <a:latin typeface="Microsoft Sans Serif"/>
                <a:cs typeface="Microsoft Sans Serif"/>
                <a:hlinkClick r:id="rId4"/>
              </a:rPr>
              <a:t>ps://youtu.be/tUqUdu0Sjyc</a:t>
            </a:r>
            <a:endParaRPr sz="2800">
              <a:latin typeface="Microsoft Sans Serif"/>
              <a:cs typeface="Microsoft Sans Serif"/>
            </a:endParaRPr>
          </a:p>
          <a:p>
            <a:pPr marL="469900" indent="-289560">
              <a:lnSpc>
                <a:spcPct val="100000"/>
              </a:lnSpc>
              <a:spcBef>
                <a:spcPts val="540"/>
              </a:spcBef>
              <a:buAutoNum type="arabicPlain"/>
              <a:tabLst>
                <a:tab pos="470534" algn="l"/>
              </a:tabLst>
            </a:pPr>
            <a:r>
              <a:rPr sz="2800" spc="-10" dirty="0">
                <a:solidFill>
                  <a:srgbClr val="004AAC"/>
                </a:solidFill>
                <a:latin typeface="Microsoft Sans Serif"/>
                <a:cs typeface="Microsoft Sans Serif"/>
                <a:hlinkClick r:id="rId5"/>
              </a:rPr>
              <a:t>.</a:t>
            </a:r>
            <a:r>
              <a:rPr sz="2800" u="heavy" spc="-1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5"/>
              </a:rPr>
              <a:t>htt</a:t>
            </a:r>
            <a:r>
              <a:rPr sz="2800" spc="-10" dirty="0">
                <a:solidFill>
                  <a:srgbClr val="004AAC"/>
                </a:solidFill>
                <a:latin typeface="Microsoft Sans Serif"/>
                <a:cs typeface="Microsoft Sans Serif"/>
                <a:hlinkClick r:id="rId5"/>
              </a:rPr>
              <a:t>ps://youtube.com/playlist?list=PL-5.1WBLyFTg2vW-</a:t>
            </a:r>
            <a:endParaRPr sz="2800">
              <a:latin typeface="Microsoft Sans Serif"/>
              <a:cs typeface="Microsoft Sans Serif"/>
            </a:endParaRPr>
          </a:p>
          <a:p>
            <a:pPr marL="180975">
              <a:lnSpc>
                <a:spcPct val="100000"/>
              </a:lnSpc>
              <a:spcBef>
                <a:spcPts val="540"/>
              </a:spcBef>
            </a:pPr>
            <a:r>
              <a:rPr sz="2800" u="heavy" spc="-4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5"/>
              </a:rPr>
              <a:t>_6XBoU</a:t>
            </a:r>
            <a:r>
              <a:rPr sz="2800" spc="-40" dirty="0">
                <a:solidFill>
                  <a:srgbClr val="004AAC"/>
                </a:solidFill>
                <a:latin typeface="Microsoft Sans Serif"/>
                <a:cs typeface="Microsoft Sans Serif"/>
                <a:hlinkClick r:id="rId5"/>
              </a:rPr>
              <a:t>pE7vpmoR3ztO</a:t>
            </a:r>
            <a:endParaRPr sz="2800">
              <a:latin typeface="Microsoft Sans Serif"/>
              <a:cs typeface="Microsoft Sans Serif"/>
            </a:endParaRPr>
          </a:p>
          <a:p>
            <a:pPr marL="475615" indent="-295275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AutoNum type="arabicPlain" startAt="4"/>
              <a:tabLst>
                <a:tab pos="476250" algn="l"/>
              </a:tabLst>
            </a:pPr>
            <a:r>
              <a:rPr sz="2800" spc="25" dirty="0">
                <a:solidFill>
                  <a:srgbClr val="004AAC"/>
                </a:solidFill>
                <a:latin typeface="Microsoft Sans Serif"/>
                <a:cs typeface="Microsoft Sans Serif"/>
              </a:rPr>
              <a:t>.</a:t>
            </a:r>
            <a:r>
              <a:rPr sz="2800" u="heavy" spc="2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Microsoft Sans Serif"/>
                <a:cs typeface="Microsoft Sans Serif"/>
                <a:hlinkClick r:id="rId6"/>
              </a:rPr>
              <a:t>htt</a:t>
            </a:r>
            <a:r>
              <a:rPr sz="2800" spc="25" dirty="0">
                <a:solidFill>
                  <a:srgbClr val="004AAC"/>
                </a:solidFill>
                <a:latin typeface="Microsoft Sans Serif"/>
                <a:cs typeface="Microsoft Sans Serif"/>
                <a:hlinkClick r:id="rId6"/>
              </a:rPr>
              <a:t>ps://docs.djangoproject.com/en/4.1/intro/tutorial01/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7701" y="6905625"/>
            <a:ext cx="0" cy="2352675"/>
          </a:xfrm>
          <a:custGeom>
            <a:avLst/>
            <a:gdLst/>
            <a:ahLst/>
            <a:cxnLst/>
            <a:rect l="l" t="t" r="r" b="b"/>
            <a:pathLst>
              <a:path h="2352675">
                <a:moveTo>
                  <a:pt x="0" y="0"/>
                </a:moveTo>
                <a:lnTo>
                  <a:pt x="0" y="2352674"/>
                </a:lnTo>
              </a:path>
            </a:pathLst>
          </a:custGeom>
          <a:ln w="9524">
            <a:solidFill>
              <a:srgbClr val="9E83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6056" y="0"/>
            <a:ext cx="6953249" cy="9353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05951"/>
            <a:ext cx="7039609" cy="365760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2180"/>
              </a:spcBef>
            </a:pPr>
            <a:r>
              <a:rPr sz="10100" spc="150" dirty="0">
                <a:solidFill>
                  <a:srgbClr val="4E2A1B"/>
                </a:solidFill>
              </a:rPr>
              <a:t>The </a:t>
            </a:r>
            <a:r>
              <a:rPr sz="10100" spc="-65" dirty="0">
                <a:solidFill>
                  <a:srgbClr val="4E2A1B"/>
                </a:solidFill>
              </a:rPr>
              <a:t>End </a:t>
            </a:r>
            <a:r>
              <a:rPr sz="10100" spc="180" dirty="0">
                <a:solidFill>
                  <a:srgbClr val="4E2A1B"/>
                </a:solidFill>
              </a:rPr>
              <a:t>of </a:t>
            </a:r>
            <a:r>
              <a:rPr sz="10100" spc="185" dirty="0">
                <a:solidFill>
                  <a:srgbClr val="4E2A1B"/>
                </a:solidFill>
              </a:rPr>
              <a:t> </a:t>
            </a:r>
            <a:r>
              <a:rPr sz="10100" spc="-225" dirty="0">
                <a:solidFill>
                  <a:srgbClr val="4E2A1B"/>
                </a:solidFill>
              </a:rPr>
              <a:t>P</a:t>
            </a:r>
            <a:r>
              <a:rPr sz="10100" spc="80" dirty="0">
                <a:solidFill>
                  <a:srgbClr val="4E2A1B"/>
                </a:solidFill>
              </a:rPr>
              <a:t>r</a:t>
            </a:r>
            <a:r>
              <a:rPr sz="10100" spc="-5" dirty="0">
                <a:solidFill>
                  <a:srgbClr val="4E2A1B"/>
                </a:solidFill>
              </a:rPr>
              <a:t>e</a:t>
            </a:r>
            <a:r>
              <a:rPr sz="10100" spc="-135" dirty="0">
                <a:solidFill>
                  <a:srgbClr val="4E2A1B"/>
                </a:solidFill>
              </a:rPr>
              <a:t>s</a:t>
            </a:r>
            <a:r>
              <a:rPr sz="10100" spc="-5" dirty="0">
                <a:solidFill>
                  <a:srgbClr val="4E2A1B"/>
                </a:solidFill>
              </a:rPr>
              <a:t>e</a:t>
            </a:r>
            <a:r>
              <a:rPr sz="10100" spc="5" dirty="0">
                <a:solidFill>
                  <a:srgbClr val="4E2A1B"/>
                </a:solidFill>
              </a:rPr>
              <a:t>n</a:t>
            </a:r>
            <a:r>
              <a:rPr sz="10100" spc="30" dirty="0">
                <a:solidFill>
                  <a:srgbClr val="4E2A1B"/>
                </a:solidFill>
              </a:rPr>
              <a:t>t</a:t>
            </a:r>
            <a:r>
              <a:rPr sz="10100" spc="105" dirty="0">
                <a:solidFill>
                  <a:srgbClr val="4E2A1B"/>
                </a:solidFill>
              </a:rPr>
              <a:t>a</a:t>
            </a:r>
            <a:r>
              <a:rPr sz="10100" spc="30" dirty="0">
                <a:solidFill>
                  <a:srgbClr val="4E2A1B"/>
                </a:solidFill>
              </a:rPr>
              <a:t>t</a:t>
            </a:r>
            <a:r>
              <a:rPr sz="10100" spc="-180" dirty="0">
                <a:solidFill>
                  <a:srgbClr val="4E2A1B"/>
                </a:solidFill>
              </a:rPr>
              <a:t>i</a:t>
            </a:r>
            <a:r>
              <a:rPr sz="10100" spc="-50" dirty="0">
                <a:solidFill>
                  <a:srgbClr val="4E2A1B"/>
                </a:solidFill>
              </a:rPr>
              <a:t>o</a:t>
            </a:r>
            <a:r>
              <a:rPr sz="10100" spc="210" dirty="0">
                <a:solidFill>
                  <a:srgbClr val="4E2A1B"/>
                </a:solidFill>
              </a:rPr>
              <a:t>n</a:t>
            </a:r>
            <a:endParaRPr sz="10100" dirty="0"/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600" spc="204" dirty="0">
                <a:solidFill>
                  <a:srgbClr val="665340"/>
                </a:solidFill>
                <a:latin typeface="Trebuchet MS"/>
                <a:cs typeface="Trebuchet MS"/>
              </a:rPr>
              <a:t>THANK</a:t>
            </a:r>
            <a:r>
              <a:rPr sz="3600" spc="14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600" spc="245" dirty="0">
                <a:solidFill>
                  <a:srgbClr val="665340"/>
                </a:solidFill>
                <a:latin typeface="Trebuchet MS"/>
                <a:cs typeface="Trebuchet MS"/>
              </a:rPr>
              <a:t>YOU</a:t>
            </a:r>
            <a:r>
              <a:rPr sz="3600" spc="15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600" spc="245" dirty="0">
                <a:solidFill>
                  <a:srgbClr val="665340"/>
                </a:solidFill>
                <a:latin typeface="Trebuchet MS"/>
                <a:cs typeface="Trebuchet MS"/>
              </a:rPr>
              <a:t>FOR</a:t>
            </a:r>
            <a:r>
              <a:rPr sz="3600" spc="15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600" spc="204" dirty="0">
                <a:solidFill>
                  <a:srgbClr val="665340"/>
                </a:solidFill>
                <a:latin typeface="Trebuchet MS"/>
                <a:cs typeface="Trebuchet MS"/>
              </a:rPr>
              <a:t>LISTENING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700519"/>
            <a:ext cx="1798320" cy="146939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spc="140" dirty="0">
                <a:solidFill>
                  <a:srgbClr val="4E2A1B"/>
                </a:solidFill>
                <a:latin typeface="Trebuchet MS"/>
                <a:cs typeface="Trebuchet MS"/>
              </a:rPr>
              <a:t>P</a:t>
            </a:r>
            <a:r>
              <a:rPr sz="2400" b="1" spc="120" dirty="0">
                <a:solidFill>
                  <a:srgbClr val="4E2A1B"/>
                </a:solidFill>
                <a:latin typeface="Trebuchet MS"/>
                <a:cs typeface="Trebuchet MS"/>
              </a:rPr>
              <a:t>R</a:t>
            </a:r>
            <a:r>
              <a:rPr sz="2400" b="1" spc="114" dirty="0">
                <a:solidFill>
                  <a:srgbClr val="4E2A1B"/>
                </a:solidFill>
                <a:latin typeface="Trebuchet MS"/>
                <a:cs typeface="Trebuchet MS"/>
              </a:rPr>
              <a:t>E</a:t>
            </a:r>
            <a:r>
              <a:rPr sz="2400" b="1" spc="300" dirty="0">
                <a:solidFill>
                  <a:srgbClr val="4E2A1B"/>
                </a:solidFill>
                <a:latin typeface="Trebuchet MS"/>
                <a:cs typeface="Trebuchet MS"/>
              </a:rPr>
              <a:t>S</a:t>
            </a:r>
            <a:r>
              <a:rPr sz="2400" b="1" spc="114" dirty="0">
                <a:solidFill>
                  <a:srgbClr val="4E2A1B"/>
                </a:solidFill>
                <a:latin typeface="Trebuchet MS"/>
                <a:cs typeface="Trebuchet MS"/>
              </a:rPr>
              <a:t>E</a:t>
            </a:r>
            <a:r>
              <a:rPr sz="2400" b="1" spc="220" dirty="0">
                <a:solidFill>
                  <a:srgbClr val="4E2A1B"/>
                </a:solidFill>
                <a:latin typeface="Trebuchet MS"/>
                <a:cs typeface="Trebuchet MS"/>
              </a:rPr>
              <a:t>N</a:t>
            </a:r>
            <a:r>
              <a:rPr sz="2400" b="1" spc="45" dirty="0">
                <a:solidFill>
                  <a:srgbClr val="4E2A1B"/>
                </a:solidFill>
                <a:latin typeface="Trebuchet MS"/>
                <a:cs typeface="Trebuchet MS"/>
              </a:rPr>
              <a:t>T</a:t>
            </a:r>
            <a:r>
              <a:rPr sz="2400" b="1" spc="114" dirty="0">
                <a:solidFill>
                  <a:srgbClr val="4E2A1B"/>
                </a:solidFill>
                <a:latin typeface="Trebuchet MS"/>
                <a:cs typeface="Trebuchet MS"/>
              </a:rPr>
              <a:t>E</a:t>
            </a:r>
            <a:r>
              <a:rPr sz="2400" b="1" spc="25" dirty="0">
                <a:solidFill>
                  <a:srgbClr val="4E2A1B"/>
                </a:solidFill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  <a:p>
            <a:pPr marL="12700" marR="207010">
              <a:lnSpc>
                <a:spcPts val="2850"/>
              </a:lnSpc>
              <a:spcBef>
                <a:spcPts val="1500"/>
              </a:spcBef>
            </a:pPr>
            <a:r>
              <a:rPr sz="2400" spc="110" dirty="0">
                <a:solidFill>
                  <a:srgbClr val="665340"/>
                </a:solidFill>
                <a:latin typeface="Trebuchet MS"/>
                <a:cs typeface="Trebuchet MS"/>
              </a:rPr>
              <a:t>AKHIL </a:t>
            </a:r>
            <a:r>
              <a:rPr sz="2400" spc="250" dirty="0">
                <a:solidFill>
                  <a:srgbClr val="665340"/>
                </a:solidFill>
                <a:latin typeface="Trebuchet MS"/>
                <a:cs typeface="Trebuchet MS"/>
              </a:rPr>
              <a:t>AS </a:t>
            </a:r>
            <a:r>
              <a:rPr sz="2400" spc="254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665340"/>
                </a:solidFill>
                <a:latin typeface="Trebuchet MS"/>
                <a:cs typeface="Trebuchet MS"/>
              </a:rPr>
              <a:t>22</a:t>
            </a:r>
            <a:r>
              <a:rPr sz="2400" spc="145" dirty="0">
                <a:solidFill>
                  <a:srgbClr val="665340"/>
                </a:solidFill>
                <a:latin typeface="Trebuchet MS"/>
                <a:cs typeface="Trebuchet MS"/>
              </a:rPr>
              <a:t>P</a:t>
            </a:r>
            <a:r>
              <a:rPr sz="2400" spc="425" dirty="0">
                <a:solidFill>
                  <a:srgbClr val="665340"/>
                </a:solidFill>
                <a:latin typeface="Trebuchet MS"/>
                <a:cs typeface="Trebuchet MS"/>
              </a:rPr>
              <a:t>M</a:t>
            </a:r>
            <a:r>
              <a:rPr sz="2400" spc="385" dirty="0">
                <a:solidFill>
                  <a:srgbClr val="665340"/>
                </a:solidFill>
                <a:latin typeface="Trebuchet MS"/>
                <a:cs typeface="Trebuchet MS"/>
              </a:rPr>
              <a:t>C</a:t>
            </a:r>
            <a:r>
              <a:rPr sz="2400" spc="-440" dirty="0">
                <a:solidFill>
                  <a:srgbClr val="665340"/>
                </a:solidFill>
                <a:latin typeface="Trebuchet MS"/>
                <a:cs typeface="Trebuchet MS"/>
              </a:rPr>
              <a:t>1</a:t>
            </a:r>
            <a:r>
              <a:rPr sz="2400" spc="495" dirty="0">
                <a:solidFill>
                  <a:srgbClr val="665340"/>
                </a:solidFill>
                <a:latin typeface="Trebuchet MS"/>
                <a:cs typeface="Trebuchet MS"/>
              </a:rPr>
              <a:t>0</a:t>
            </a:r>
            <a:r>
              <a:rPr sz="2400" spc="150" dirty="0">
                <a:solidFill>
                  <a:srgbClr val="665340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701" y="8148319"/>
            <a:ext cx="2448560" cy="11074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spc="145" dirty="0">
                <a:solidFill>
                  <a:srgbClr val="4E2A1B"/>
                </a:solidFill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spc="265" dirty="0">
                <a:solidFill>
                  <a:srgbClr val="665340"/>
                </a:solidFill>
                <a:latin typeface="Trebuchet MS"/>
                <a:cs typeface="Trebuchet MS"/>
              </a:rPr>
              <a:t>2023</a:t>
            </a:r>
            <a:r>
              <a:rPr sz="2400" spc="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spc="235" dirty="0">
                <a:solidFill>
                  <a:srgbClr val="665340"/>
                </a:solidFill>
                <a:latin typeface="Trebuchet MS"/>
                <a:cs typeface="Trebuchet MS"/>
              </a:rPr>
              <a:t>MAY</a:t>
            </a:r>
            <a:r>
              <a:rPr sz="2400" spc="8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665340"/>
                </a:solidFill>
                <a:latin typeface="Trebuchet MS"/>
                <a:cs typeface="Trebuchet MS"/>
              </a:rPr>
              <a:t>25TH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701" y="6698614"/>
            <a:ext cx="2160270" cy="11112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b="1" spc="204" dirty="0">
                <a:solidFill>
                  <a:srgbClr val="4E2A1B"/>
                </a:solidFill>
                <a:latin typeface="Trebuchet MS"/>
                <a:cs typeface="Trebuchet MS"/>
              </a:rPr>
              <a:t>COURSE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5" dirty="0">
                <a:solidFill>
                  <a:srgbClr val="665340"/>
                </a:solidFill>
                <a:latin typeface="Trebuchet MS"/>
                <a:cs typeface="Trebuchet MS"/>
              </a:rPr>
              <a:t>MINI</a:t>
            </a:r>
            <a:r>
              <a:rPr sz="2400" spc="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665340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84413" y="465050"/>
            <a:ext cx="903605" cy="9822180"/>
          </a:xfrm>
          <a:custGeom>
            <a:avLst/>
            <a:gdLst/>
            <a:ahLst/>
            <a:cxnLst/>
            <a:rect l="l" t="t" r="r" b="b"/>
            <a:pathLst>
              <a:path w="903605" h="9822180">
                <a:moveTo>
                  <a:pt x="903586" y="9821949"/>
                </a:moveTo>
                <a:lnTo>
                  <a:pt x="0" y="9821949"/>
                </a:lnTo>
                <a:lnTo>
                  <a:pt x="0" y="0"/>
                </a:lnTo>
                <a:lnTo>
                  <a:pt x="903586" y="0"/>
                </a:lnTo>
                <a:lnTo>
                  <a:pt x="903586" y="9821949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-95250"/>
            <a:ext cx="16830675" cy="10287000"/>
            <a:chOff x="0" y="0"/>
            <a:chExt cx="16830675" cy="10287000"/>
          </a:xfrm>
        </p:grpSpPr>
        <p:sp>
          <p:nvSpPr>
            <p:cNvPr id="5" name="object 5"/>
            <p:cNvSpPr/>
            <p:nvPr/>
          </p:nvSpPr>
          <p:spPr>
            <a:xfrm>
              <a:off x="1031697" y="2771089"/>
              <a:ext cx="733425" cy="5080"/>
            </a:xfrm>
            <a:custGeom>
              <a:avLst/>
              <a:gdLst/>
              <a:ahLst/>
              <a:cxnLst/>
              <a:rect l="l" t="t" r="r" b="b"/>
              <a:pathLst>
                <a:path w="733425" h="5080">
                  <a:moveTo>
                    <a:pt x="733419" y="474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E2A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830674" cy="10286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475464"/>
            <a:ext cx="422148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10" dirty="0">
                <a:latin typeface="Cambria"/>
                <a:cs typeface="Cambria"/>
              </a:rPr>
              <a:t>O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30" dirty="0">
                <a:latin typeface="Cambria"/>
                <a:cs typeface="Cambria"/>
              </a:rPr>
              <a:t>T</a:t>
            </a:r>
            <a:r>
              <a:rPr sz="2400" spc="-10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10" dirty="0">
                <a:latin typeface="Cambria"/>
                <a:cs typeface="Cambria"/>
              </a:rPr>
              <a:t>A</a:t>
            </a:r>
            <a:r>
              <a:rPr sz="2400" spc="-120" dirty="0">
                <a:latin typeface="Cambria"/>
                <a:cs typeface="Cambria"/>
              </a:rPr>
              <a:t>N</a:t>
            </a:r>
            <a:r>
              <a:rPr sz="2400" spc="10" dirty="0">
                <a:latin typeface="Cambria"/>
                <a:cs typeface="Cambria"/>
              </a:rPr>
              <a:t>A</a:t>
            </a:r>
            <a:r>
              <a:rPr sz="2400" spc="55" dirty="0">
                <a:latin typeface="Cambria"/>
                <a:cs typeface="Cambria"/>
              </a:rPr>
              <a:t>G</a:t>
            </a:r>
            <a:r>
              <a:rPr sz="2400" spc="-100" dirty="0">
                <a:latin typeface="Cambria"/>
                <a:cs typeface="Cambria"/>
              </a:rPr>
              <a:t>E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-100" dirty="0">
                <a:latin typeface="Cambria"/>
                <a:cs typeface="Cambria"/>
              </a:rPr>
              <a:t>E</a:t>
            </a:r>
            <a:r>
              <a:rPr sz="2400" spc="-120" dirty="0">
                <a:latin typeface="Cambria"/>
                <a:cs typeface="Cambria"/>
              </a:rPr>
              <a:t>N</a:t>
            </a:r>
            <a:r>
              <a:rPr sz="2400" spc="8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-5" dirty="0">
                <a:latin typeface="Cambria"/>
                <a:cs typeface="Cambria"/>
              </a:rPr>
              <a:t>Y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30" dirty="0">
                <a:latin typeface="Cambria"/>
                <a:cs typeface="Cambria"/>
              </a:rPr>
              <a:t>T</a:t>
            </a:r>
            <a:r>
              <a:rPr sz="2400" spc="-100" dirty="0">
                <a:latin typeface="Cambria"/>
                <a:cs typeface="Cambria"/>
              </a:rPr>
              <a:t>E</a:t>
            </a:r>
            <a:r>
              <a:rPr sz="2400" spc="-60" dirty="0">
                <a:latin typeface="Cambria"/>
                <a:cs typeface="Cambria"/>
              </a:rPr>
              <a:t>M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95" dirty="0">
                <a:latin typeface="Trebuchet MS"/>
                <a:cs typeface="Trebuchet MS"/>
              </a:rPr>
              <a:t>FOR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COLLEGE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57" y="3014592"/>
            <a:ext cx="2352675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z="4800" b="1" spc="45" dirty="0"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5"/>
              </a:spcBef>
            </a:pPr>
            <a:r>
              <a:rPr sz="2400" spc="165" dirty="0"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1690459"/>
            <a:ext cx="4592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5" dirty="0">
                <a:latin typeface="Cambria"/>
                <a:cs typeface="Cambria"/>
              </a:rPr>
              <a:t>Table</a:t>
            </a:r>
            <a:r>
              <a:rPr sz="4800" spc="-245" dirty="0">
                <a:latin typeface="Cambria"/>
                <a:cs typeface="Cambria"/>
              </a:rPr>
              <a:t> </a:t>
            </a:r>
            <a:r>
              <a:rPr sz="4800" spc="80" dirty="0">
                <a:latin typeface="Cambria"/>
                <a:cs typeface="Cambria"/>
              </a:rPr>
              <a:t>of</a:t>
            </a:r>
            <a:r>
              <a:rPr sz="4800" spc="-240" dirty="0">
                <a:latin typeface="Cambria"/>
                <a:cs typeface="Cambria"/>
              </a:rPr>
              <a:t> </a:t>
            </a:r>
            <a:r>
              <a:rPr sz="4800" spc="10" dirty="0">
                <a:latin typeface="Cambria"/>
                <a:cs typeface="Cambria"/>
              </a:rPr>
              <a:t>Contents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92878" y="950735"/>
            <a:ext cx="20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462" y="3014592"/>
            <a:ext cx="1617345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</a:pPr>
            <a:r>
              <a:rPr sz="4800" b="1" spc="260" dirty="0">
                <a:latin typeface="Trebuchet MS"/>
                <a:cs typeface="Trebuchet MS"/>
              </a:rPr>
              <a:t>4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5"/>
              </a:spcBef>
            </a:pP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180" dirty="0">
                <a:latin typeface="Trebuchet MS"/>
                <a:cs typeface="Trebuchet MS"/>
              </a:rPr>
              <a:t>B</a:t>
            </a:r>
            <a:r>
              <a:rPr sz="2400" spc="325" dirty="0">
                <a:latin typeface="Trebuchet MS"/>
                <a:cs typeface="Trebuchet MS"/>
              </a:rPr>
              <a:t>S</a:t>
            </a: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-50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5985" y="3014592"/>
            <a:ext cx="236347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100"/>
              </a:spcBef>
            </a:pPr>
            <a:r>
              <a:rPr sz="4800" b="1" spc="160" dirty="0">
                <a:latin typeface="Trebuchet MS"/>
                <a:cs typeface="Trebuchet MS"/>
              </a:rPr>
              <a:t>5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4965"/>
              </a:spcBef>
            </a:pPr>
            <a:r>
              <a:rPr sz="2400" spc="180" dirty="0">
                <a:latin typeface="Trebuchet MS"/>
                <a:cs typeface="Trebuchet MS"/>
              </a:rPr>
              <a:t>PROJECT 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160" dirty="0">
                <a:latin typeface="Trebuchet MS"/>
                <a:cs typeface="Trebuchet MS"/>
              </a:rPr>
              <a:t>E</a:t>
            </a:r>
            <a:r>
              <a:rPr sz="2400" spc="365" dirty="0">
                <a:latin typeface="Trebuchet MS"/>
                <a:cs typeface="Trebuchet MS"/>
              </a:rPr>
              <a:t>Q</a:t>
            </a:r>
            <a:r>
              <a:rPr sz="2400" spc="110" dirty="0">
                <a:latin typeface="Trebuchet MS"/>
                <a:cs typeface="Trebuchet MS"/>
              </a:rPr>
              <a:t>U</a:t>
            </a:r>
            <a:r>
              <a:rPr sz="2400" spc="-20" dirty="0">
                <a:latin typeface="Trebuchet MS"/>
                <a:cs typeface="Trebuchet MS"/>
              </a:rPr>
              <a:t>I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160" dirty="0">
                <a:latin typeface="Trebuchet MS"/>
                <a:cs typeface="Trebuchet MS"/>
              </a:rPr>
              <a:t>E</a:t>
            </a:r>
            <a:r>
              <a:rPr sz="2400" spc="425" dirty="0">
                <a:latin typeface="Trebuchet MS"/>
                <a:cs typeface="Trebuchet MS"/>
              </a:rPr>
              <a:t>M</a:t>
            </a:r>
            <a:r>
              <a:rPr sz="2400" spc="160" dirty="0">
                <a:latin typeface="Trebuchet MS"/>
                <a:cs typeface="Trebuchet MS"/>
              </a:rPr>
              <a:t>E</a:t>
            </a:r>
            <a:r>
              <a:rPr sz="2400" spc="215" dirty="0">
                <a:latin typeface="Trebuchet MS"/>
                <a:cs typeface="Trebuchet MS"/>
              </a:rPr>
              <a:t>N</a:t>
            </a: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229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6095" y="2967983"/>
            <a:ext cx="2301875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100"/>
              </a:spcBef>
            </a:pPr>
            <a:r>
              <a:rPr sz="4800" b="1" spc="229" dirty="0">
                <a:latin typeface="Trebuchet MS"/>
                <a:cs typeface="Trebuchet MS"/>
              </a:rPr>
              <a:t>6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5330"/>
              </a:spcBef>
            </a:pPr>
            <a:r>
              <a:rPr sz="2400" spc="150" dirty="0">
                <a:latin typeface="Trebuchet MS"/>
                <a:cs typeface="Trebuchet MS"/>
              </a:rPr>
              <a:t>FEATURES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AND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HIGHLIGHTS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057" y="5619458"/>
            <a:ext cx="1755139" cy="207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4800" b="1" spc="-250" dirty="0">
                <a:latin typeface="Trebuchet MS"/>
                <a:cs typeface="Trebuchet MS"/>
              </a:rPr>
              <a:t>7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4790"/>
              </a:spcBef>
            </a:pP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160" dirty="0">
                <a:latin typeface="Trebuchet MS"/>
                <a:cs typeface="Trebuchet MS"/>
              </a:rPr>
              <a:t>E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150" dirty="0">
                <a:latin typeface="Trebuchet MS"/>
                <a:cs typeface="Trebuchet MS"/>
              </a:rPr>
              <a:t>H</a:t>
            </a:r>
            <a:r>
              <a:rPr sz="2400" spc="215" dirty="0">
                <a:latin typeface="Trebuchet MS"/>
                <a:cs typeface="Trebuchet MS"/>
              </a:rPr>
              <a:t>N</a:t>
            </a:r>
            <a:r>
              <a:rPr sz="2400" spc="-20" dirty="0">
                <a:latin typeface="Trebuchet MS"/>
                <a:cs typeface="Trebuchet MS"/>
              </a:rPr>
              <a:t>I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30" dirty="0">
                <a:latin typeface="Trebuchet MS"/>
                <a:cs typeface="Trebuchet MS"/>
              </a:rPr>
              <a:t>L  </a:t>
            </a:r>
            <a:r>
              <a:rPr sz="2400" spc="225" dirty="0">
                <a:latin typeface="Trebuchet MS"/>
                <a:cs typeface="Trebuchet MS"/>
              </a:rPr>
              <a:t>ASPECTS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6572" y="5911652"/>
            <a:ext cx="2325370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4800" b="1" spc="204" dirty="0">
                <a:latin typeface="Trebuchet MS"/>
                <a:cs typeface="Trebuchet MS"/>
              </a:rPr>
              <a:t>8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150" dirty="0">
                <a:latin typeface="Trebuchet MS"/>
                <a:cs typeface="Trebuchet MS"/>
              </a:rPr>
              <a:t>H</a:t>
            </a:r>
            <a:r>
              <a:rPr sz="2400" spc="-20" dirty="0">
                <a:latin typeface="Trebuchet MS"/>
                <a:cs typeface="Trebuchet MS"/>
              </a:rPr>
              <a:t>I</a:t>
            </a: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160" dirty="0">
                <a:latin typeface="Trebuchet MS"/>
                <a:cs typeface="Trebuchet MS"/>
              </a:rPr>
              <a:t>E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110" dirty="0">
                <a:latin typeface="Trebuchet MS"/>
                <a:cs typeface="Trebuchet MS"/>
              </a:rPr>
              <a:t>U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6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38711" y="6092627"/>
            <a:ext cx="205867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00"/>
              </a:spcBef>
            </a:pPr>
            <a:r>
              <a:rPr sz="4800" b="1" spc="-190" dirty="0">
                <a:latin typeface="Trebuchet MS"/>
                <a:cs typeface="Trebuchet MS"/>
              </a:rPr>
              <a:t>10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2650" spc="229" dirty="0">
                <a:latin typeface="Trebuchet MS"/>
                <a:cs typeface="Trebuchet MS"/>
              </a:rPr>
              <a:t>CHALLENGE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792" y="8220607"/>
            <a:ext cx="2058670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4800" b="1" spc="-1065" dirty="0">
                <a:latin typeface="Trebuchet MS"/>
                <a:cs typeface="Trebuchet MS"/>
              </a:rPr>
              <a:t>11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60"/>
              </a:spcBef>
            </a:pPr>
            <a:r>
              <a:rPr sz="2400" spc="325" dirty="0">
                <a:latin typeface="Trebuchet MS"/>
                <a:cs typeface="Trebuchet MS"/>
              </a:rPr>
              <a:t>S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120" dirty="0">
                <a:latin typeface="Trebuchet MS"/>
                <a:cs typeface="Trebuchet MS"/>
              </a:rPr>
              <a:t>R</a:t>
            </a:r>
            <a:r>
              <a:rPr sz="2400" spc="160" dirty="0">
                <a:latin typeface="Trebuchet MS"/>
                <a:cs typeface="Trebuchet MS"/>
              </a:rPr>
              <a:t>EE</a:t>
            </a:r>
            <a:r>
              <a:rPr sz="2400" spc="215" dirty="0">
                <a:latin typeface="Trebuchet MS"/>
                <a:cs typeface="Trebuchet MS"/>
              </a:rPr>
              <a:t>N</a:t>
            </a:r>
            <a:r>
              <a:rPr sz="2400" spc="325" dirty="0">
                <a:latin typeface="Trebuchet MS"/>
                <a:cs typeface="Trebuchet MS"/>
              </a:rPr>
              <a:t>S</a:t>
            </a:r>
            <a:r>
              <a:rPr sz="2400" spc="150" dirty="0">
                <a:latin typeface="Trebuchet MS"/>
                <a:cs typeface="Trebuchet MS"/>
              </a:rPr>
              <a:t>H</a:t>
            </a:r>
            <a:r>
              <a:rPr sz="2400" spc="355" dirty="0">
                <a:latin typeface="Trebuchet MS"/>
                <a:cs typeface="Trebuchet MS"/>
              </a:rPr>
              <a:t>O</a:t>
            </a:r>
            <a:r>
              <a:rPr sz="2400" spc="-50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8281" y="9583873"/>
            <a:ext cx="379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Trebuchet MS"/>
                <a:cs typeface="Trebuchet MS"/>
              </a:rPr>
              <a:t>FUTURE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ENHANCEMENTS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1669" y="8096554"/>
            <a:ext cx="582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80" dirty="0">
                <a:latin typeface="Trebuchet MS"/>
                <a:cs typeface="Trebuchet MS"/>
              </a:rPr>
              <a:t>1</a:t>
            </a:r>
            <a:r>
              <a:rPr sz="4800" spc="225" dirty="0">
                <a:latin typeface="Trebuchet MS"/>
                <a:cs typeface="Trebuchet MS"/>
              </a:rPr>
              <a:t>2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4410" y="5911652"/>
            <a:ext cx="219456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sz="4800" b="1" spc="229" dirty="0">
                <a:latin typeface="Trebuchet MS"/>
                <a:cs typeface="Trebuchet MS"/>
              </a:rPr>
              <a:t>9</a:t>
            </a:r>
            <a:endParaRPr sz="4800">
              <a:latin typeface="Trebuchet MS"/>
              <a:cs typeface="Trebuchet MS"/>
            </a:endParaRPr>
          </a:p>
          <a:p>
            <a:pPr marL="12700" marR="567055">
              <a:lnSpc>
                <a:spcPts val="2850"/>
              </a:lnSpc>
              <a:spcBef>
                <a:spcPts val="2355"/>
              </a:spcBef>
            </a:pPr>
            <a:r>
              <a:rPr sz="2400" spc="290" dirty="0">
                <a:latin typeface="Trebuchet MS"/>
                <a:cs typeface="Trebuchet MS"/>
              </a:rPr>
              <a:t>D</a:t>
            </a: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45" dirty="0">
                <a:latin typeface="Trebuchet MS"/>
                <a:cs typeface="Trebuchet MS"/>
              </a:rPr>
              <a:t>T</a:t>
            </a: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180" dirty="0">
                <a:latin typeface="Trebuchet MS"/>
                <a:cs typeface="Trebuchet MS"/>
              </a:rPr>
              <a:t>B</a:t>
            </a:r>
            <a:r>
              <a:rPr sz="2400" spc="270" dirty="0">
                <a:latin typeface="Trebuchet MS"/>
                <a:cs typeface="Trebuchet MS"/>
              </a:rPr>
              <a:t>A</a:t>
            </a:r>
            <a:r>
              <a:rPr sz="2400" spc="325" dirty="0">
                <a:latin typeface="Trebuchet MS"/>
                <a:cs typeface="Trebuchet MS"/>
              </a:rPr>
              <a:t>S</a:t>
            </a:r>
            <a:r>
              <a:rPr sz="2400" spc="45" dirty="0">
                <a:latin typeface="Trebuchet MS"/>
                <a:cs typeface="Trebuchet MS"/>
              </a:rPr>
              <a:t>E  </a:t>
            </a:r>
            <a:r>
              <a:rPr sz="2400" spc="240" dirty="0">
                <a:latin typeface="Trebuchet MS"/>
                <a:cs typeface="Trebuchet MS"/>
              </a:rPr>
              <a:t>(CLASS </a:t>
            </a:r>
            <a:r>
              <a:rPr sz="2400" spc="24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DIAGRAM)</a:t>
            </a:r>
            <a:endParaRPr sz="2400">
              <a:latin typeface="Trebuchet MS"/>
              <a:cs typeface="Trebuchet MS"/>
            </a:endParaRPr>
          </a:p>
          <a:p>
            <a:pPr marL="575310">
              <a:lnSpc>
                <a:spcPct val="100000"/>
              </a:lnSpc>
              <a:spcBef>
                <a:spcPts val="1675"/>
              </a:spcBef>
            </a:pPr>
            <a:r>
              <a:rPr sz="4800" spc="-290" dirty="0">
                <a:latin typeface="Trebuchet MS"/>
                <a:cs typeface="Trebuchet MS"/>
              </a:rPr>
              <a:t>13</a:t>
            </a:r>
            <a:endParaRPr sz="4800">
              <a:latin typeface="Trebuchet MS"/>
              <a:cs typeface="Trebuchet MS"/>
            </a:endParaRPr>
          </a:p>
          <a:p>
            <a:pPr marL="127635">
              <a:lnSpc>
                <a:spcPct val="100000"/>
              </a:lnSpc>
              <a:spcBef>
                <a:spcPts val="4815"/>
              </a:spcBef>
            </a:pPr>
            <a:r>
              <a:rPr sz="2400" spc="235" dirty="0"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44807" y="8119198"/>
            <a:ext cx="1953260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4800" spc="-250" dirty="0">
                <a:latin typeface="Trebuchet MS"/>
                <a:cs typeface="Trebuchet MS"/>
              </a:rPr>
              <a:t>14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sz="2400" spc="180" dirty="0">
                <a:latin typeface="Trebuchet MS"/>
                <a:cs typeface="Trebuchet MS"/>
              </a:rPr>
              <a:t>REFERENCES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8350" y="1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8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1697" y="2771089"/>
            <a:ext cx="733425" cy="5080"/>
          </a:xfrm>
          <a:custGeom>
            <a:avLst/>
            <a:gdLst/>
            <a:ahLst/>
            <a:cxnLst/>
            <a:rect l="l" t="t" r="r" b="b"/>
            <a:pathLst>
              <a:path w="733425" h="5080">
                <a:moveTo>
                  <a:pt x="733419" y="4743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"/>
            <a:ext cx="17973675" cy="10229215"/>
            <a:chOff x="0" y="1"/>
            <a:chExt cx="17973675" cy="102292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7784" y="1"/>
              <a:ext cx="6248399" cy="4470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17973674" cy="1022910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475461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/>
              <a:t>H</a:t>
            </a:r>
            <a:r>
              <a:rPr sz="2400" spc="-20" dirty="0"/>
              <a:t>o</a:t>
            </a:r>
            <a:r>
              <a:rPr sz="2400" spc="-35" dirty="0"/>
              <a:t>s</a:t>
            </a:r>
            <a:r>
              <a:rPr sz="2400" dirty="0"/>
              <a:t>t</a:t>
            </a:r>
            <a:r>
              <a:rPr sz="2400" spc="-5" dirty="0"/>
              <a:t>e</a:t>
            </a:r>
            <a:r>
              <a:rPr sz="2400" spc="30" dirty="0"/>
              <a:t>l</a:t>
            </a:r>
            <a:r>
              <a:rPr sz="2400" spc="-105" dirty="0"/>
              <a:t> </a:t>
            </a:r>
            <a:r>
              <a:rPr sz="2400" spc="-110" dirty="0"/>
              <a:t>M</a:t>
            </a:r>
            <a:r>
              <a:rPr sz="2400" spc="20" dirty="0"/>
              <a:t>a</a:t>
            </a:r>
            <a:r>
              <a:rPr sz="2400" spc="-5" dirty="0"/>
              <a:t>n</a:t>
            </a:r>
            <a:r>
              <a:rPr sz="2400" spc="20" dirty="0"/>
              <a:t>a</a:t>
            </a:r>
            <a:r>
              <a:rPr sz="2400" spc="35" dirty="0"/>
              <a:t>g</a:t>
            </a:r>
            <a:r>
              <a:rPr sz="2400" spc="-5" dirty="0"/>
              <a:t>e</a:t>
            </a:r>
            <a:r>
              <a:rPr sz="2400" spc="40" dirty="0"/>
              <a:t>m</a:t>
            </a:r>
            <a:r>
              <a:rPr sz="2400" spc="-5" dirty="0"/>
              <a:t>en</a:t>
            </a:r>
            <a:r>
              <a:rPr sz="2400" spc="50" dirty="0"/>
              <a:t>t</a:t>
            </a:r>
            <a:r>
              <a:rPr sz="2400" spc="-105" dirty="0"/>
              <a:t> </a:t>
            </a:r>
            <a:r>
              <a:rPr sz="2400" spc="5" dirty="0"/>
              <a:t>S</a:t>
            </a:r>
            <a:r>
              <a:rPr sz="2400" spc="25" dirty="0"/>
              <a:t>y</a:t>
            </a:r>
            <a:r>
              <a:rPr sz="2400" spc="-35" dirty="0"/>
              <a:t>s</a:t>
            </a:r>
            <a:r>
              <a:rPr sz="2400" dirty="0"/>
              <a:t>t</a:t>
            </a:r>
            <a:r>
              <a:rPr sz="2400" spc="-5" dirty="0"/>
              <a:t>e</a:t>
            </a:r>
            <a:r>
              <a:rPr sz="2400" spc="90" dirty="0"/>
              <a:t>m</a:t>
            </a:r>
            <a:endParaRPr sz="2400"/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95" dirty="0">
                <a:latin typeface="Trebuchet MS"/>
                <a:cs typeface="Trebuchet MS"/>
              </a:rPr>
              <a:t>FOR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COLLEGE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1690458"/>
            <a:ext cx="292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-165" dirty="0">
                <a:latin typeface="Cambria"/>
                <a:cs typeface="Cambria"/>
              </a:rPr>
              <a:t>B</a:t>
            </a:r>
            <a:r>
              <a:rPr sz="4800" spc="15" dirty="0">
                <a:latin typeface="Cambria"/>
                <a:cs typeface="Cambria"/>
              </a:rPr>
              <a:t>S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160" dirty="0">
                <a:latin typeface="Cambria"/>
                <a:cs typeface="Cambria"/>
              </a:rPr>
              <a:t>T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2311" y="950735"/>
            <a:ext cx="220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3396538"/>
            <a:ext cx="3828415" cy="585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435">
              <a:lnSpc>
                <a:spcPct val="132800"/>
              </a:lnSpc>
              <a:spcBef>
                <a:spcPts val="100"/>
              </a:spcBef>
            </a:pPr>
            <a:r>
              <a:rPr sz="2400" spc="80" dirty="0">
                <a:latin typeface="Trebuchet MS"/>
                <a:cs typeface="Trebuchet MS"/>
              </a:rPr>
              <a:t>Hostel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Management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a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 </a:t>
            </a:r>
            <a:r>
              <a:rPr sz="2400" spc="70" dirty="0">
                <a:latin typeface="Trebuchet MS"/>
                <a:cs typeface="Trebuchet MS"/>
              </a:rPr>
              <a:t>application </a:t>
            </a:r>
            <a:r>
              <a:rPr sz="2400" spc="45" dirty="0">
                <a:latin typeface="Trebuchet MS"/>
                <a:cs typeface="Trebuchet MS"/>
              </a:rPr>
              <a:t>that </a:t>
            </a:r>
            <a:r>
              <a:rPr sz="2400" spc="80" dirty="0">
                <a:latin typeface="Trebuchet MS"/>
                <a:cs typeface="Trebuchet MS"/>
              </a:rPr>
              <a:t>is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created </a:t>
            </a:r>
            <a:r>
              <a:rPr sz="2400" spc="20" dirty="0">
                <a:latin typeface="Trebuchet MS"/>
                <a:cs typeface="Trebuchet MS"/>
              </a:rPr>
              <a:t>for </a:t>
            </a:r>
            <a:r>
              <a:rPr sz="2400" spc="110" dirty="0">
                <a:latin typeface="Trebuchet MS"/>
                <a:cs typeface="Trebuchet MS"/>
              </a:rPr>
              <a:t>booking 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hostels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for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individuals..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32800"/>
              </a:lnSpc>
            </a:pPr>
            <a:r>
              <a:rPr sz="2400" spc="65" dirty="0">
                <a:latin typeface="Trebuchet MS"/>
                <a:cs typeface="Trebuchet MS"/>
              </a:rPr>
              <a:t>This </a:t>
            </a:r>
            <a:r>
              <a:rPr sz="2400" spc="-80" dirty="0">
                <a:latin typeface="Trebuchet MS"/>
                <a:cs typeface="Trebuchet MS"/>
              </a:rPr>
              <a:t>will </a:t>
            </a:r>
            <a:r>
              <a:rPr sz="2400" spc="-20" dirty="0">
                <a:latin typeface="Trebuchet MS"/>
                <a:cs typeface="Trebuchet MS"/>
              </a:rPr>
              <a:t>limit </a:t>
            </a:r>
            <a:r>
              <a:rPr sz="2400" spc="65" dirty="0">
                <a:latin typeface="Trebuchet MS"/>
                <a:cs typeface="Trebuchet MS"/>
              </a:rPr>
              <a:t>manual </a:t>
            </a:r>
            <a:r>
              <a:rPr sz="2400" spc="55" dirty="0">
                <a:latin typeface="Trebuchet MS"/>
                <a:cs typeface="Trebuchet MS"/>
              </a:rPr>
              <a:t>work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85" dirty="0">
                <a:latin typeface="Trebuchet MS"/>
                <a:cs typeface="Trebuchet MS"/>
              </a:rPr>
              <a:t>also </a:t>
            </a:r>
            <a:r>
              <a:rPr sz="2400" spc="95" dirty="0">
                <a:latin typeface="Trebuchet MS"/>
                <a:cs typeface="Trebuchet MS"/>
              </a:rPr>
              <a:t>make </a:t>
            </a:r>
            <a:r>
              <a:rPr sz="2400" spc="80" dirty="0">
                <a:latin typeface="Trebuchet MS"/>
                <a:cs typeface="Trebuchet MS"/>
              </a:rPr>
              <a:t>hostel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allocation </a:t>
            </a:r>
            <a:r>
              <a:rPr sz="2400" spc="200" dirty="0">
                <a:latin typeface="Trebuchet MS"/>
                <a:cs typeface="Trebuchet MS"/>
              </a:rPr>
              <a:t>so </a:t>
            </a:r>
            <a:r>
              <a:rPr sz="2400" spc="145" dirty="0">
                <a:latin typeface="Trebuchet MS"/>
                <a:cs typeface="Trebuchet MS"/>
              </a:rPr>
              <a:t>much </a:t>
            </a:r>
            <a:r>
              <a:rPr sz="2400" spc="70" dirty="0">
                <a:latin typeface="Trebuchet MS"/>
                <a:cs typeface="Trebuchet MS"/>
              </a:rPr>
              <a:t>easier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for </a:t>
            </a:r>
            <a:r>
              <a:rPr sz="2400" spc="130" dirty="0">
                <a:latin typeface="Trebuchet MS"/>
                <a:cs typeface="Trebuchet MS"/>
              </a:rPr>
              <a:t>students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80" dirty="0">
                <a:latin typeface="Trebuchet MS"/>
                <a:cs typeface="Trebuchet MS"/>
              </a:rPr>
              <a:t>hostel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administrators.It </a:t>
            </a:r>
            <a:r>
              <a:rPr sz="2400" spc="135" dirty="0">
                <a:latin typeface="Trebuchet MS"/>
                <a:cs typeface="Trebuchet MS"/>
              </a:rPr>
              <a:t>manages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data </a:t>
            </a:r>
            <a:r>
              <a:rPr sz="2400" spc="-5" dirty="0">
                <a:latin typeface="Trebuchet MS"/>
                <a:cs typeface="Trebuchet MS"/>
              </a:rPr>
              <a:t>in </a:t>
            </a:r>
            <a:r>
              <a:rPr sz="2400" spc="60" dirty="0">
                <a:latin typeface="Trebuchet MS"/>
                <a:cs typeface="Trebuchet MS"/>
              </a:rPr>
              <a:t>the </a:t>
            </a:r>
            <a:r>
              <a:rPr sz="2400" spc="125" dirty="0">
                <a:latin typeface="Trebuchet MS"/>
                <a:cs typeface="Trebuchet MS"/>
              </a:rPr>
              <a:t>database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retrieves </a:t>
            </a:r>
            <a:r>
              <a:rPr sz="2400" spc="-45" dirty="0">
                <a:latin typeface="Trebuchet MS"/>
                <a:cs typeface="Trebuchet MS"/>
              </a:rPr>
              <a:t>it </a:t>
            </a:r>
            <a:r>
              <a:rPr sz="2400" spc="80" dirty="0">
                <a:latin typeface="Trebuchet MS"/>
                <a:cs typeface="Trebuchet MS"/>
              </a:rPr>
              <a:t>whenever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required.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7906" y="3396538"/>
            <a:ext cx="3856990" cy="536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185" dirty="0">
                <a:latin typeface="Trebuchet MS"/>
                <a:cs typeface="Trebuchet MS"/>
              </a:rPr>
              <a:t>We </a:t>
            </a:r>
            <a:r>
              <a:rPr sz="2400" spc="125" dirty="0">
                <a:latin typeface="Trebuchet MS"/>
                <a:cs typeface="Trebuchet MS"/>
              </a:rPr>
              <a:t>design </a:t>
            </a:r>
            <a:r>
              <a:rPr sz="2400" spc="70" dirty="0">
                <a:latin typeface="Trebuchet MS"/>
                <a:cs typeface="Trebuchet MS"/>
              </a:rPr>
              <a:t>this </a:t>
            </a:r>
            <a:r>
              <a:rPr sz="2400" spc="170" dirty="0">
                <a:latin typeface="Trebuchet MS"/>
                <a:cs typeface="Trebuchet MS"/>
              </a:rPr>
              <a:t>system </a:t>
            </a:r>
            <a:r>
              <a:rPr sz="2400" spc="25" dirty="0">
                <a:latin typeface="Trebuchet MS"/>
                <a:cs typeface="Trebuchet MS"/>
              </a:rPr>
              <a:t>at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the </a:t>
            </a:r>
            <a:r>
              <a:rPr sz="2400" spc="105" dirty="0">
                <a:latin typeface="Trebuchet MS"/>
                <a:cs typeface="Trebuchet MS"/>
              </a:rPr>
              <a:t>request </a:t>
            </a:r>
            <a:r>
              <a:rPr sz="2400" spc="45" dirty="0">
                <a:latin typeface="Trebuchet MS"/>
                <a:cs typeface="Trebuchet MS"/>
              </a:rPr>
              <a:t>of </a:t>
            </a:r>
            <a:r>
              <a:rPr sz="2400" spc="60" dirty="0">
                <a:latin typeface="Trebuchet MS"/>
                <a:cs typeface="Trebuchet MS"/>
              </a:rPr>
              <a:t>the </a:t>
            </a:r>
            <a:r>
              <a:rPr sz="2400" spc="80" dirty="0">
                <a:latin typeface="Trebuchet MS"/>
                <a:cs typeface="Trebuchet MS"/>
              </a:rPr>
              <a:t>hostel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management,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through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this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they </a:t>
            </a:r>
            <a:r>
              <a:rPr sz="2400" spc="110" dirty="0">
                <a:latin typeface="Trebuchet MS"/>
                <a:cs typeface="Trebuchet MS"/>
              </a:rPr>
              <a:t>cannot </a:t>
            </a:r>
            <a:r>
              <a:rPr sz="2400" spc="50" dirty="0">
                <a:latin typeface="Trebuchet MS"/>
                <a:cs typeface="Trebuchet MS"/>
              </a:rPr>
              <a:t>require 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people </a:t>
            </a:r>
            <a:r>
              <a:rPr sz="2400" spc="75" dirty="0">
                <a:latin typeface="Trebuchet MS"/>
                <a:cs typeface="Trebuchet MS"/>
              </a:rPr>
              <a:t>to </a:t>
            </a:r>
            <a:r>
              <a:rPr sz="2400" spc="70" dirty="0">
                <a:latin typeface="Trebuchet MS"/>
                <a:cs typeface="Trebuchet MS"/>
              </a:rPr>
              <a:t>handle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calculate </a:t>
            </a:r>
            <a:r>
              <a:rPr sz="2400" spc="25" dirty="0">
                <a:latin typeface="Trebuchet MS"/>
                <a:cs typeface="Trebuchet MS"/>
              </a:rPr>
              <a:t>things. </a:t>
            </a:r>
            <a:r>
              <a:rPr sz="2400" spc="50" dirty="0">
                <a:latin typeface="Trebuchet MS"/>
                <a:cs typeface="Trebuchet MS"/>
              </a:rPr>
              <a:t>The 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developed </a:t>
            </a:r>
            <a:r>
              <a:rPr sz="2400" spc="170" dirty="0">
                <a:latin typeface="Trebuchet MS"/>
                <a:cs typeface="Trebuchet MS"/>
              </a:rPr>
              <a:t>system 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overcomesthe drawbacks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of </a:t>
            </a:r>
            <a:r>
              <a:rPr sz="2400" spc="65" dirty="0">
                <a:latin typeface="Trebuchet MS"/>
                <a:cs typeface="Trebuchet MS"/>
              </a:rPr>
              <a:t>manual </a:t>
            </a:r>
            <a:r>
              <a:rPr sz="2400" spc="80" dirty="0">
                <a:latin typeface="Trebuchet MS"/>
                <a:cs typeface="Trebuchet MS"/>
              </a:rPr>
              <a:t>hostel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management </a:t>
            </a:r>
            <a:r>
              <a:rPr sz="2400" spc="55" dirty="0">
                <a:latin typeface="Trebuchet MS"/>
                <a:cs typeface="Trebuchet MS"/>
              </a:rPr>
              <a:t>it's </a:t>
            </a:r>
            <a:r>
              <a:rPr sz="2400" spc="114" dirty="0">
                <a:latin typeface="Trebuchet MS"/>
                <a:cs typeface="Trebuchet MS"/>
              </a:rPr>
              <a:t>said </a:t>
            </a:r>
            <a:r>
              <a:rPr sz="2400" spc="75" dirty="0">
                <a:latin typeface="Trebuchet MS"/>
                <a:cs typeface="Trebuchet MS"/>
              </a:rPr>
              <a:t>to 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be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more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user-friendly.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8518" y="3396538"/>
            <a:ext cx="4585970" cy="634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50" dirty="0">
                <a:latin typeface="Trebuchet MS"/>
                <a:cs typeface="Trebuchet MS"/>
              </a:rPr>
              <a:t>The </a:t>
            </a:r>
            <a:r>
              <a:rPr sz="2400" spc="125" dirty="0">
                <a:latin typeface="Trebuchet MS"/>
                <a:cs typeface="Trebuchet MS"/>
              </a:rPr>
              <a:t>modules </a:t>
            </a:r>
            <a:r>
              <a:rPr sz="2400" spc="40" dirty="0">
                <a:latin typeface="Trebuchet MS"/>
                <a:cs typeface="Trebuchet MS"/>
              </a:rPr>
              <a:t>are </a:t>
            </a:r>
            <a:r>
              <a:rPr sz="2400" spc="30" dirty="0">
                <a:latin typeface="Trebuchet MS"/>
                <a:cs typeface="Trebuchet MS"/>
              </a:rPr>
              <a:t>Registration, 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Room </a:t>
            </a:r>
            <a:r>
              <a:rPr sz="2400" spc="20" dirty="0">
                <a:latin typeface="Trebuchet MS"/>
                <a:cs typeface="Trebuchet MS"/>
              </a:rPr>
              <a:t>Allocation, Report. </a:t>
            </a:r>
            <a:r>
              <a:rPr sz="2400" spc="65" dirty="0">
                <a:latin typeface="Trebuchet MS"/>
                <a:cs typeface="Trebuchet MS"/>
              </a:rPr>
              <a:t>This 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software </a:t>
            </a:r>
            <a:r>
              <a:rPr sz="2400" spc="60" dirty="0">
                <a:latin typeface="Trebuchet MS"/>
                <a:cs typeface="Trebuchet MS"/>
              </a:rPr>
              <a:t>Online 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HotelManagement  </a:t>
            </a:r>
            <a:r>
              <a:rPr sz="2400" spc="80" dirty="0">
                <a:latin typeface="Trebuchet MS"/>
                <a:cs typeface="Trebuchet MS"/>
              </a:rPr>
              <a:t>is 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developed </a:t>
            </a:r>
            <a:r>
              <a:rPr sz="2400" spc="105" dirty="0">
                <a:latin typeface="Trebuchet MS"/>
                <a:cs typeface="Trebuchet MS"/>
              </a:rPr>
              <a:t>using </a:t>
            </a:r>
            <a:r>
              <a:rPr sz="2400" spc="35" dirty="0">
                <a:latin typeface="Trebuchet MS"/>
                <a:cs typeface="Trebuchet MS"/>
              </a:rPr>
              <a:t>Python, 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Sqlite.Here, </a:t>
            </a:r>
            <a:r>
              <a:rPr sz="2400" spc="110" dirty="0">
                <a:latin typeface="Trebuchet MS"/>
                <a:cs typeface="Trebuchet MS"/>
              </a:rPr>
              <a:t>Python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60" dirty="0">
                <a:latin typeface="Trebuchet MS"/>
                <a:cs typeface="Trebuchet MS"/>
              </a:rPr>
              <a:t>Sqlite 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as </a:t>
            </a:r>
            <a:r>
              <a:rPr sz="2400" spc="165" dirty="0">
                <a:latin typeface="Trebuchet MS"/>
                <a:cs typeface="Trebuchet MS"/>
              </a:rPr>
              <a:t>back-end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125" dirty="0">
                <a:latin typeface="Trebuchet MS"/>
                <a:cs typeface="Trebuchet MS"/>
              </a:rPr>
              <a:t>HTML </a:t>
            </a:r>
            <a:r>
              <a:rPr sz="2400" spc="114" dirty="0">
                <a:latin typeface="Trebuchet MS"/>
                <a:cs typeface="Trebuchet MS"/>
              </a:rPr>
              <a:t>and 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280" dirty="0">
                <a:latin typeface="Trebuchet MS"/>
                <a:cs typeface="Trebuchet MS"/>
              </a:rPr>
              <a:t>CSS </a:t>
            </a:r>
            <a:r>
              <a:rPr sz="2400" spc="155" dirty="0">
                <a:latin typeface="Trebuchet MS"/>
                <a:cs typeface="Trebuchet MS"/>
              </a:rPr>
              <a:t>as </a:t>
            </a:r>
            <a:r>
              <a:rPr sz="2400" spc="40" dirty="0">
                <a:latin typeface="Trebuchet MS"/>
                <a:cs typeface="Trebuchet MS"/>
              </a:rPr>
              <a:t>front </a:t>
            </a:r>
            <a:r>
              <a:rPr sz="2400" dirty="0">
                <a:latin typeface="Trebuchet MS"/>
                <a:cs typeface="Trebuchet MS"/>
              </a:rPr>
              <a:t>end. </a:t>
            </a:r>
            <a:r>
              <a:rPr sz="2400" spc="50" dirty="0">
                <a:latin typeface="Trebuchet MS"/>
                <a:cs typeface="Trebuchet MS"/>
              </a:rPr>
              <a:t>The 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softwaretools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here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is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Microsoft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SQL </a:t>
            </a:r>
            <a:r>
              <a:rPr sz="2400" spc="15" dirty="0">
                <a:latin typeface="Trebuchet MS"/>
                <a:cs typeface="Trebuchet MS"/>
              </a:rPr>
              <a:t>Server, </a:t>
            </a:r>
            <a:r>
              <a:rPr sz="2400" spc="60" dirty="0">
                <a:latin typeface="Trebuchet MS"/>
                <a:cs typeface="Trebuchet MS"/>
              </a:rPr>
              <a:t>here </a:t>
            </a:r>
            <a:r>
              <a:rPr sz="2400" spc="110" dirty="0">
                <a:latin typeface="Trebuchet MS"/>
                <a:cs typeface="Trebuchet MS"/>
              </a:rPr>
              <a:t>any web 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browser </a:t>
            </a:r>
            <a:r>
              <a:rPr sz="2400" spc="120" dirty="0">
                <a:latin typeface="Trebuchet MS"/>
                <a:cs typeface="Trebuchet MS"/>
              </a:rPr>
              <a:t>can </a:t>
            </a:r>
            <a:r>
              <a:rPr sz="2400" spc="135" dirty="0">
                <a:latin typeface="Trebuchet MS"/>
                <a:cs typeface="Trebuchet MS"/>
              </a:rPr>
              <a:t>be </a:t>
            </a:r>
            <a:r>
              <a:rPr sz="2400" spc="55" dirty="0">
                <a:latin typeface="Trebuchet MS"/>
                <a:cs typeface="Trebuchet MS"/>
              </a:rPr>
              <a:t>used. </a:t>
            </a:r>
            <a:r>
              <a:rPr sz="2400" spc="50" dirty="0">
                <a:latin typeface="Trebuchet MS"/>
                <a:cs typeface="Trebuchet MS"/>
              </a:rPr>
              <a:t>The 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development </a:t>
            </a:r>
            <a:r>
              <a:rPr sz="2400" spc="50" dirty="0">
                <a:latin typeface="Trebuchet MS"/>
                <a:cs typeface="Trebuchet MS"/>
              </a:rPr>
              <a:t>tool </a:t>
            </a:r>
            <a:r>
              <a:rPr sz="2400" spc="160" dirty="0">
                <a:latin typeface="Trebuchet MS"/>
                <a:cs typeface="Trebuchet MS"/>
              </a:rPr>
              <a:t>used </a:t>
            </a:r>
            <a:r>
              <a:rPr sz="2400" spc="60" dirty="0">
                <a:latin typeface="Trebuchet MS"/>
                <a:cs typeface="Trebuchet MS"/>
              </a:rPr>
              <a:t>here </a:t>
            </a:r>
            <a:r>
              <a:rPr sz="2400" spc="80" dirty="0">
                <a:latin typeface="Trebuchet MS"/>
                <a:cs typeface="Trebuchet MS"/>
              </a:rPr>
              <a:t>is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pycharm.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78350" y="0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9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4692" y="2448532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3819671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031" y="2944121"/>
            <a:ext cx="3858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Trebuchet MS"/>
                <a:cs typeface="Trebuchet MS"/>
              </a:rPr>
              <a:t>·</a:t>
            </a:r>
            <a:r>
              <a:rPr sz="3000" b="1" spc="65" dirty="0">
                <a:solidFill>
                  <a:srgbClr val="665340"/>
                </a:solidFill>
                <a:latin typeface="Trebuchet MS"/>
                <a:cs typeface="Trebuchet MS"/>
              </a:rPr>
              <a:t>Registration</a:t>
            </a:r>
            <a:r>
              <a:rPr sz="3000" b="1" spc="-8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665340"/>
                </a:solidFill>
                <a:latin typeface="Trebuchet MS"/>
                <a:cs typeface="Trebuchet MS"/>
              </a:rPr>
              <a:t>&amp;Login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031" y="4001282"/>
            <a:ext cx="5179695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</a:pPr>
            <a:r>
              <a:rPr sz="3000" b="1" spc="16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5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665340"/>
                </a:solidFill>
                <a:latin typeface="Trebuchet MS"/>
                <a:cs typeface="Trebuchet MS"/>
              </a:rPr>
              <a:t>manage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665340"/>
                </a:solidFill>
                <a:latin typeface="Trebuchet MS"/>
                <a:cs typeface="Trebuchet MS"/>
              </a:rPr>
              <a:t>hostels </a:t>
            </a:r>
            <a:r>
              <a:rPr sz="3000" b="1" spc="-89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031" y="5944496"/>
            <a:ext cx="5497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6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3000" b="1" spc="-10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5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665340"/>
                </a:solidFill>
                <a:latin typeface="Trebuchet MS"/>
                <a:cs typeface="Trebuchet MS"/>
              </a:rPr>
              <a:t>manage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5" dirty="0">
                <a:solidFill>
                  <a:srgbClr val="665340"/>
                </a:solidFill>
                <a:latin typeface="Trebuchet MS"/>
                <a:cs typeface="Trebuchet MS"/>
              </a:rPr>
              <a:t>students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031" y="7144646"/>
            <a:ext cx="529971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6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5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30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665340"/>
                </a:solidFill>
                <a:latin typeface="Trebuchet MS"/>
                <a:cs typeface="Trebuchet MS"/>
              </a:rPr>
              <a:t>manage</a:t>
            </a:r>
            <a:r>
              <a:rPr sz="3000" b="1" spc="-9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85" dirty="0">
                <a:solidFill>
                  <a:srgbClr val="665340"/>
                </a:solidFill>
                <a:latin typeface="Trebuchet MS"/>
                <a:cs typeface="Trebuchet MS"/>
              </a:rPr>
              <a:t>courses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spc="114" dirty="0">
                <a:solidFill>
                  <a:srgbClr val="665340"/>
                </a:solidFill>
                <a:latin typeface="Trebuchet MS"/>
                <a:cs typeface="Trebuchet MS"/>
              </a:rPr>
              <a:t>Report</a:t>
            </a:r>
            <a:r>
              <a:rPr sz="3000" b="1" spc="-12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3000" b="1" spc="195" dirty="0">
                <a:solidFill>
                  <a:srgbClr val="665340"/>
                </a:solidFill>
                <a:latin typeface="Trebuchet MS"/>
                <a:cs typeface="Trebuchet MS"/>
              </a:rPr>
              <a:t>Modules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5603" y="8768134"/>
            <a:ext cx="4596130" cy="1314450"/>
          </a:xfrm>
          <a:custGeom>
            <a:avLst/>
            <a:gdLst/>
            <a:ahLst/>
            <a:cxnLst/>
            <a:rect l="l" t="t" r="r" b="b"/>
            <a:pathLst>
              <a:path w="4596130" h="1314450">
                <a:moveTo>
                  <a:pt x="359921" y="287937"/>
                </a:moveTo>
                <a:lnTo>
                  <a:pt x="312278" y="277670"/>
                </a:lnTo>
                <a:lnTo>
                  <a:pt x="272248" y="250099"/>
                </a:lnTo>
                <a:lnTo>
                  <a:pt x="244677" y="210069"/>
                </a:lnTo>
                <a:lnTo>
                  <a:pt x="234410" y="162426"/>
                </a:lnTo>
                <a:lnTo>
                  <a:pt x="234410" y="125511"/>
                </a:lnTo>
                <a:lnTo>
                  <a:pt x="244677" y="74753"/>
                </a:lnTo>
                <a:lnTo>
                  <a:pt x="272248" y="35069"/>
                </a:lnTo>
                <a:lnTo>
                  <a:pt x="312278" y="9228"/>
                </a:lnTo>
                <a:lnTo>
                  <a:pt x="359921" y="0"/>
                </a:lnTo>
                <a:lnTo>
                  <a:pt x="407565" y="9228"/>
                </a:lnTo>
                <a:lnTo>
                  <a:pt x="447595" y="35069"/>
                </a:lnTo>
                <a:lnTo>
                  <a:pt x="475166" y="74753"/>
                </a:lnTo>
                <a:lnTo>
                  <a:pt x="485433" y="125511"/>
                </a:lnTo>
                <a:lnTo>
                  <a:pt x="485433" y="162426"/>
                </a:lnTo>
                <a:lnTo>
                  <a:pt x="475166" y="210069"/>
                </a:lnTo>
                <a:lnTo>
                  <a:pt x="447595" y="250099"/>
                </a:lnTo>
                <a:lnTo>
                  <a:pt x="407565" y="277670"/>
                </a:lnTo>
                <a:lnTo>
                  <a:pt x="359921" y="287937"/>
                </a:lnTo>
                <a:close/>
              </a:path>
              <a:path w="4596130" h="1314450">
                <a:moveTo>
                  <a:pt x="57218" y="819514"/>
                </a:moveTo>
                <a:lnTo>
                  <a:pt x="5537" y="819514"/>
                </a:lnTo>
                <a:lnTo>
                  <a:pt x="5537" y="812131"/>
                </a:lnTo>
                <a:lnTo>
                  <a:pt x="1384" y="806594"/>
                </a:lnTo>
                <a:lnTo>
                  <a:pt x="0" y="801056"/>
                </a:lnTo>
                <a:lnTo>
                  <a:pt x="1384" y="795519"/>
                </a:lnTo>
                <a:lnTo>
                  <a:pt x="5537" y="789982"/>
                </a:lnTo>
                <a:lnTo>
                  <a:pt x="116282" y="531576"/>
                </a:lnTo>
                <a:lnTo>
                  <a:pt x="153197" y="428214"/>
                </a:lnTo>
                <a:lnTo>
                  <a:pt x="180537" y="387146"/>
                </a:lnTo>
                <a:lnTo>
                  <a:pt x="216876" y="354384"/>
                </a:lnTo>
                <a:lnTo>
                  <a:pt x="260135" y="332696"/>
                </a:lnTo>
                <a:lnTo>
                  <a:pt x="308240" y="324852"/>
                </a:lnTo>
                <a:lnTo>
                  <a:pt x="411602" y="324852"/>
                </a:lnTo>
                <a:lnTo>
                  <a:pt x="459708" y="332696"/>
                </a:lnTo>
                <a:lnTo>
                  <a:pt x="502968" y="354384"/>
                </a:lnTo>
                <a:lnTo>
                  <a:pt x="539306" y="387146"/>
                </a:lnTo>
                <a:lnTo>
                  <a:pt x="566646" y="428214"/>
                </a:lnTo>
                <a:lnTo>
                  <a:pt x="603561" y="531576"/>
                </a:lnTo>
                <a:lnTo>
                  <a:pt x="613054" y="553726"/>
                </a:lnTo>
                <a:lnTo>
                  <a:pt x="227027" y="553726"/>
                </a:lnTo>
                <a:lnTo>
                  <a:pt x="227027" y="561108"/>
                </a:lnTo>
                <a:lnTo>
                  <a:pt x="138431" y="767833"/>
                </a:lnTo>
                <a:lnTo>
                  <a:pt x="124703" y="788367"/>
                </a:lnTo>
                <a:lnTo>
                  <a:pt x="106130" y="804748"/>
                </a:lnTo>
                <a:lnTo>
                  <a:pt x="83405" y="815592"/>
                </a:lnTo>
                <a:lnTo>
                  <a:pt x="57218" y="819514"/>
                </a:lnTo>
                <a:close/>
              </a:path>
              <a:path w="4596130" h="1314450">
                <a:moveTo>
                  <a:pt x="204878" y="1314176"/>
                </a:moveTo>
                <a:lnTo>
                  <a:pt x="167963" y="1314176"/>
                </a:lnTo>
                <a:lnTo>
                  <a:pt x="167963" y="1306793"/>
                </a:lnTo>
                <a:lnTo>
                  <a:pt x="160580" y="1306793"/>
                </a:lnTo>
                <a:lnTo>
                  <a:pt x="160580" y="1299410"/>
                </a:lnTo>
                <a:lnTo>
                  <a:pt x="153197" y="1299410"/>
                </a:lnTo>
                <a:lnTo>
                  <a:pt x="153197" y="1292027"/>
                </a:lnTo>
                <a:lnTo>
                  <a:pt x="197495" y="819514"/>
                </a:lnTo>
                <a:lnTo>
                  <a:pt x="234410" y="561108"/>
                </a:lnTo>
                <a:lnTo>
                  <a:pt x="227027" y="553726"/>
                </a:lnTo>
                <a:lnTo>
                  <a:pt x="492816" y="553726"/>
                </a:lnTo>
                <a:lnTo>
                  <a:pt x="485433" y="561108"/>
                </a:lnTo>
                <a:lnTo>
                  <a:pt x="522348" y="819514"/>
                </a:lnTo>
                <a:lnTo>
                  <a:pt x="524424" y="841663"/>
                </a:lnTo>
                <a:lnTo>
                  <a:pt x="352539" y="841663"/>
                </a:lnTo>
                <a:lnTo>
                  <a:pt x="286091" y="1240346"/>
                </a:lnTo>
                <a:lnTo>
                  <a:pt x="279631" y="1270570"/>
                </a:lnTo>
                <a:lnTo>
                  <a:pt x="262097" y="1293872"/>
                </a:lnTo>
                <a:lnTo>
                  <a:pt x="236256" y="1308869"/>
                </a:lnTo>
                <a:lnTo>
                  <a:pt x="204878" y="1314176"/>
                </a:lnTo>
                <a:close/>
              </a:path>
              <a:path w="4596130" h="1314450">
                <a:moveTo>
                  <a:pt x="714306" y="819514"/>
                </a:moveTo>
                <a:lnTo>
                  <a:pt x="662625" y="819514"/>
                </a:lnTo>
                <a:lnTo>
                  <a:pt x="636439" y="815592"/>
                </a:lnTo>
                <a:lnTo>
                  <a:pt x="613713" y="804748"/>
                </a:lnTo>
                <a:lnTo>
                  <a:pt x="595140" y="788367"/>
                </a:lnTo>
                <a:lnTo>
                  <a:pt x="581412" y="767833"/>
                </a:lnTo>
                <a:lnTo>
                  <a:pt x="492816" y="561108"/>
                </a:lnTo>
                <a:lnTo>
                  <a:pt x="492816" y="553726"/>
                </a:lnTo>
                <a:lnTo>
                  <a:pt x="613054" y="553726"/>
                </a:lnTo>
                <a:lnTo>
                  <a:pt x="714306" y="789982"/>
                </a:lnTo>
                <a:lnTo>
                  <a:pt x="718459" y="795519"/>
                </a:lnTo>
                <a:lnTo>
                  <a:pt x="719843" y="801056"/>
                </a:lnTo>
                <a:lnTo>
                  <a:pt x="718459" y="806594"/>
                </a:lnTo>
                <a:lnTo>
                  <a:pt x="714306" y="812131"/>
                </a:lnTo>
                <a:lnTo>
                  <a:pt x="714306" y="819514"/>
                </a:lnTo>
                <a:close/>
              </a:path>
              <a:path w="4596130" h="1314450">
                <a:moveTo>
                  <a:pt x="551880" y="1314176"/>
                </a:moveTo>
                <a:lnTo>
                  <a:pt x="514965" y="1314176"/>
                </a:lnTo>
                <a:lnTo>
                  <a:pt x="483587" y="1308869"/>
                </a:lnTo>
                <a:lnTo>
                  <a:pt x="457747" y="1293872"/>
                </a:lnTo>
                <a:lnTo>
                  <a:pt x="440212" y="1270570"/>
                </a:lnTo>
                <a:lnTo>
                  <a:pt x="433752" y="1240346"/>
                </a:lnTo>
                <a:lnTo>
                  <a:pt x="367305" y="841663"/>
                </a:lnTo>
                <a:lnTo>
                  <a:pt x="524424" y="841663"/>
                </a:lnTo>
                <a:lnTo>
                  <a:pt x="566646" y="1292027"/>
                </a:lnTo>
                <a:lnTo>
                  <a:pt x="566646" y="1299410"/>
                </a:lnTo>
                <a:lnTo>
                  <a:pt x="559263" y="1299410"/>
                </a:lnTo>
                <a:lnTo>
                  <a:pt x="559263" y="1306793"/>
                </a:lnTo>
                <a:lnTo>
                  <a:pt x="551880" y="1306793"/>
                </a:lnTo>
                <a:lnTo>
                  <a:pt x="551880" y="1314176"/>
                </a:lnTo>
                <a:close/>
              </a:path>
              <a:path w="4596130" h="1314450">
                <a:moveTo>
                  <a:pt x="1135138" y="287937"/>
                </a:moveTo>
                <a:lnTo>
                  <a:pt x="1087495" y="277670"/>
                </a:lnTo>
                <a:lnTo>
                  <a:pt x="1047465" y="250099"/>
                </a:lnTo>
                <a:lnTo>
                  <a:pt x="1019894" y="210069"/>
                </a:lnTo>
                <a:lnTo>
                  <a:pt x="1009627" y="162426"/>
                </a:lnTo>
                <a:lnTo>
                  <a:pt x="1009627" y="125511"/>
                </a:lnTo>
                <a:lnTo>
                  <a:pt x="1019894" y="74753"/>
                </a:lnTo>
                <a:lnTo>
                  <a:pt x="1047465" y="35069"/>
                </a:lnTo>
                <a:lnTo>
                  <a:pt x="1087495" y="9228"/>
                </a:lnTo>
                <a:lnTo>
                  <a:pt x="1135138" y="0"/>
                </a:lnTo>
                <a:lnTo>
                  <a:pt x="1182782" y="9228"/>
                </a:lnTo>
                <a:lnTo>
                  <a:pt x="1222811" y="35069"/>
                </a:lnTo>
                <a:lnTo>
                  <a:pt x="1250382" y="74753"/>
                </a:lnTo>
                <a:lnTo>
                  <a:pt x="1260649" y="125511"/>
                </a:lnTo>
                <a:lnTo>
                  <a:pt x="1260649" y="162426"/>
                </a:lnTo>
                <a:lnTo>
                  <a:pt x="1250382" y="210069"/>
                </a:lnTo>
                <a:lnTo>
                  <a:pt x="1222811" y="250099"/>
                </a:lnTo>
                <a:lnTo>
                  <a:pt x="1182782" y="277670"/>
                </a:lnTo>
                <a:lnTo>
                  <a:pt x="1135138" y="287937"/>
                </a:lnTo>
                <a:close/>
              </a:path>
              <a:path w="4596130" h="1314450">
                <a:moveTo>
                  <a:pt x="832435" y="819514"/>
                </a:moveTo>
                <a:lnTo>
                  <a:pt x="780754" y="819514"/>
                </a:lnTo>
                <a:lnTo>
                  <a:pt x="780754" y="812131"/>
                </a:lnTo>
                <a:lnTo>
                  <a:pt x="776600" y="806594"/>
                </a:lnTo>
                <a:lnTo>
                  <a:pt x="775216" y="801056"/>
                </a:lnTo>
                <a:lnTo>
                  <a:pt x="776600" y="795519"/>
                </a:lnTo>
                <a:lnTo>
                  <a:pt x="780754" y="789982"/>
                </a:lnTo>
                <a:lnTo>
                  <a:pt x="891499" y="531576"/>
                </a:lnTo>
                <a:lnTo>
                  <a:pt x="928414" y="428214"/>
                </a:lnTo>
                <a:lnTo>
                  <a:pt x="955754" y="387146"/>
                </a:lnTo>
                <a:lnTo>
                  <a:pt x="992092" y="354384"/>
                </a:lnTo>
                <a:lnTo>
                  <a:pt x="1035352" y="332696"/>
                </a:lnTo>
                <a:lnTo>
                  <a:pt x="1083457" y="324852"/>
                </a:lnTo>
                <a:lnTo>
                  <a:pt x="1186819" y="324852"/>
                </a:lnTo>
                <a:lnTo>
                  <a:pt x="1234924" y="332696"/>
                </a:lnTo>
                <a:lnTo>
                  <a:pt x="1278184" y="354384"/>
                </a:lnTo>
                <a:lnTo>
                  <a:pt x="1314522" y="387146"/>
                </a:lnTo>
                <a:lnTo>
                  <a:pt x="1341862" y="428214"/>
                </a:lnTo>
                <a:lnTo>
                  <a:pt x="1378778" y="531576"/>
                </a:lnTo>
                <a:lnTo>
                  <a:pt x="1388270" y="553726"/>
                </a:lnTo>
                <a:lnTo>
                  <a:pt x="1002244" y="553726"/>
                </a:lnTo>
                <a:lnTo>
                  <a:pt x="1002244" y="561108"/>
                </a:lnTo>
                <a:lnTo>
                  <a:pt x="913648" y="767833"/>
                </a:lnTo>
                <a:lnTo>
                  <a:pt x="899920" y="788367"/>
                </a:lnTo>
                <a:lnTo>
                  <a:pt x="881347" y="804748"/>
                </a:lnTo>
                <a:lnTo>
                  <a:pt x="858621" y="815592"/>
                </a:lnTo>
                <a:lnTo>
                  <a:pt x="832435" y="819514"/>
                </a:lnTo>
                <a:close/>
              </a:path>
              <a:path w="4596130" h="1314450">
                <a:moveTo>
                  <a:pt x="980095" y="1314176"/>
                </a:moveTo>
                <a:lnTo>
                  <a:pt x="943180" y="1314176"/>
                </a:lnTo>
                <a:lnTo>
                  <a:pt x="943180" y="1306793"/>
                </a:lnTo>
                <a:lnTo>
                  <a:pt x="935797" y="1306793"/>
                </a:lnTo>
                <a:lnTo>
                  <a:pt x="935797" y="1299410"/>
                </a:lnTo>
                <a:lnTo>
                  <a:pt x="928414" y="1299410"/>
                </a:lnTo>
                <a:lnTo>
                  <a:pt x="928414" y="1292027"/>
                </a:lnTo>
                <a:lnTo>
                  <a:pt x="972712" y="819514"/>
                </a:lnTo>
                <a:lnTo>
                  <a:pt x="1009627" y="561108"/>
                </a:lnTo>
                <a:lnTo>
                  <a:pt x="1002244" y="553726"/>
                </a:lnTo>
                <a:lnTo>
                  <a:pt x="1268033" y="553726"/>
                </a:lnTo>
                <a:lnTo>
                  <a:pt x="1260649" y="561108"/>
                </a:lnTo>
                <a:lnTo>
                  <a:pt x="1297564" y="819514"/>
                </a:lnTo>
                <a:lnTo>
                  <a:pt x="1299641" y="841663"/>
                </a:lnTo>
                <a:lnTo>
                  <a:pt x="1127755" y="841663"/>
                </a:lnTo>
                <a:lnTo>
                  <a:pt x="1061308" y="1240346"/>
                </a:lnTo>
                <a:lnTo>
                  <a:pt x="1054848" y="1270570"/>
                </a:lnTo>
                <a:lnTo>
                  <a:pt x="1037313" y="1293872"/>
                </a:lnTo>
                <a:lnTo>
                  <a:pt x="1011472" y="1308869"/>
                </a:lnTo>
                <a:lnTo>
                  <a:pt x="980095" y="1314176"/>
                </a:lnTo>
                <a:close/>
              </a:path>
              <a:path w="4596130" h="1314450">
                <a:moveTo>
                  <a:pt x="1489523" y="819514"/>
                </a:moveTo>
                <a:lnTo>
                  <a:pt x="1437842" y="819514"/>
                </a:lnTo>
                <a:lnTo>
                  <a:pt x="1411655" y="815592"/>
                </a:lnTo>
                <a:lnTo>
                  <a:pt x="1388929" y="804748"/>
                </a:lnTo>
                <a:lnTo>
                  <a:pt x="1370356" y="788367"/>
                </a:lnTo>
                <a:lnTo>
                  <a:pt x="1356628" y="767833"/>
                </a:lnTo>
                <a:lnTo>
                  <a:pt x="1268033" y="561108"/>
                </a:lnTo>
                <a:lnTo>
                  <a:pt x="1268033" y="553726"/>
                </a:lnTo>
                <a:lnTo>
                  <a:pt x="1388270" y="553726"/>
                </a:lnTo>
                <a:lnTo>
                  <a:pt x="1489523" y="789982"/>
                </a:lnTo>
                <a:lnTo>
                  <a:pt x="1493676" y="795519"/>
                </a:lnTo>
                <a:lnTo>
                  <a:pt x="1495060" y="801056"/>
                </a:lnTo>
                <a:lnTo>
                  <a:pt x="1493676" y="806594"/>
                </a:lnTo>
                <a:lnTo>
                  <a:pt x="1489523" y="812131"/>
                </a:lnTo>
                <a:lnTo>
                  <a:pt x="1489523" y="819514"/>
                </a:lnTo>
                <a:close/>
              </a:path>
              <a:path w="4596130" h="1314450">
                <a:moveTo>
                  <a:pt x="1327096" y="1314176"/>
                </a:moveTo>
                <a:lnTo>
                  <a:pt x="1290182" y="1314176"/>
                </a:lnTo>
                <a:lnTo>
                  <a:pt x="1258804" y="1308869"/>
                </a:lnTo>
                <a:lnTo>
                  <a:pt x="1232963" y="1293872"/>
                </a:lnTo>
                <a:lnTo>
                  <a:pt x="1215428" y="1270570"/>
                </a:lnTo>
                <a:lnTo>
                  <a:pt x="1208968" y="1240346"/>
                </a:lnTo>
                <a:lnTo>
                  <a:pt x="1142521" y="841663"/>
                </a:lnTo>
                <a:lnTo>
                  <a:pt x="1299641" y="841663"/>
                </a:lnTo>
                <a:lnTo>
                  <a:pt x="1341862" y="1292027"/>
                </a:lnTo>
                <a:lnTo>
                  <a:pt x="1341862" y="1299410"/>
                </a:lnTo>
                <a:lnTo>
                  <a:pt x="1334480" y="1299410"/>
                </a:lnTo>
                <a:lnTo>
                  <a:pt x="1334480" y="1306793"/>
                </a:lnTo>
                <a:lnTo>
                  <a:pt x="1327096" y="1306793"/>
                </a:lnTo>
                <a:lnTo>
                  <a:pt x="1327096" y="1314176"/>
                </a:lnTo>
                <a:close/>
              </a:path>
              <a:path w="4596130" h="1314450">
                <a:moveTo>
                  <a:pt x="1910355" y="287937"/>
                </a:moveTo>
                <a:lnTo>
                  <a:pt x="1862711" y="277670"/>
                </a:lnTo>
                <a:lnTo>
                  <a:pt x="1822681" y="250099"/>
                </a:lnTo>
                <a:lnTo>
                  <a:pt x="1795110" y="210069"/>
                </a:lnTo>
                <a:lnTo>
                  <a:pt x="1784843" y="162426"/>
                </a:lnTo>
                <a:lnTo>
                  <a:pt x="1784843" y="125511"/>
                </a:lnTo>
                <a:lnTo>
                  <a:pt x="1795110" y="74753"/>
                </a:lnTo>
                <a:lnTo>
                  <a:pt x="1822681" y="35069"/>
                </a:lnTo>
                <a:lnTo>
                  <a:pt x="1862711" y="9228"/>
                </a:lnTo>
                <a:lnTo>
                  <a:pt x="1910355" y="0"/>
                </a:lnTo>
                <a:lnTo>
                  <a:pt x="1957998" y="9228"/>
                </a:lnTo>
                <a:lnTo>
                  <a:pt x="1998028" y="35069"/>
                </a:lnTo>
                <a:lnTo>
                  <a:pt x="2025599" y="74753"/>
                </a:lnTo>
                <a:lnTo>
                  <a:pt x="2035866" y="125511"/>
                </a:lnTo>
                <a:lnTo>
                  <a:pt x="2035866" y="162426"/>
                </a:lnTo>
                <a:lnTo>
                  <a:pt x="2025599" y="210069"/>
                </a:lnTo>
                <a:lnTo>
                  <a:pt x="1998028" y="250099"/>
                </a:lnTo>
                <a:lnTo>
                  <a:pt x="1957998" y="277670"/>
                </a:lnTo>
                <a:lnTo>
                  <a:pt x="1910355" y="287937"/>
                </a:lnTo>
                <a:close/>
              </a:path>
              <a:path w="4596130" h="1314450">
                <a:moveTo>
                  <a:pt x="1607651" y="819514"/>
                </a:moveTo>
                <a:lnTo>
                  <a:pt x="1555970" y="819514"/>
                </a:lnTo>
                <a:lnTo>
                  <a:pt x="1555970" y="812131"/>
                </a:lnTo>
                <a:lnTo>
                  <a:pt x="1551817" y="806594"/>
                </a:lnTo>
                <a:lnTo>
                  <a:pt x="1550433" y="801056"/>
                </a:lnTo>
                <a:lnTo>
                  <a:pt x="1551817" y="795519"/>
                </a:lnTo>
                <a:lnTo>
                  <a:pt x="1555970" y="789982"/>
                </a:lnTo>
                <a:lnTo>
                  <a:pt x="1666716" y="531576"/>
                </a:lnTo>
                <a:lnTo>
                  <a:pt x="1703630" y="428214"/>
                </a:lnTo>
                <a:lnTo>
                  <a:pt x="1730971" y="387146"/>
                </a:lnTo>
                <a:lnTo>
                  <a:pt x="1767309" y="354384"/>
                </a:lnTo>
                <a:lnTo>
                  <a:pt x="1810569" y="332696"/>
                </a:lnTo>
                <a:lnTo>
                  <a:pt x="1858674" y="324852"/>
                </a:lnTo>
                <a:lnTo>
                  <a:pt x="1962036" y="324852"/>
                </a:lnTo>
                <a:lnTo>
                  <a:pt x="2010141" y="332696"/>
                </a:lnTo>
                <a:lnTo>
                  <a:pt x="2053400" y="354384"/>
                </a:lnTo>
                <a:lnTo>
                  <a:pt x="2089739" y="387146"/>
                </a:lnTo>
                <a:lnTo>
                  <a:pt x="2117079" y="428214"/>
                </a:lnTo>
                <a:lnTo>
                  <a:pt x="2153994" y="531576"/>
                </a:lnTo>
                <a:lnTo>
                  <a:pt x="2163487" y="553726"/>
                </a:lnTo>
                <a:lnTo>
                  <a:pt x="1777460" y="553726"/>
                </a:lnTo>
                <a:lnTo>
                  <a:pt x="1777460" y="561108"/>
                </a:lnTo>
                <a:lnTo>
                  <a:pt x="1688864" y="767833"/>
                </a:lnTo>
                <a:lnTo>
                  <a:pt x="1675136" y="788367"/>
                </a:lnTo>
                <a:lnTo>
                  <a:pt x="1656563" y="804748"/>
                </a:lnTo>
                <a:lnTo>
                  <a:pt x="1633838" y="815592"/>
                </a:lnTo>
                <a:lnTo>
                  <a:pt x="1607651" y="819514"/>
                </a:lnTo>
                <a:close/>
              </a:path>
              <a:path w="4596130" h="1314450">
                <a:moveTo>
                  <a:pt x="1755311" y="1314176"/>
                </a:moveTo>
                <a:lnTo>
                  <a:pt x="1718396" y="1314176"/>
                </a:lnTo>
                <a:lnTo>
                  <a:pt x="1718396" y="1306793"/>
                </a:lnTo>
                <a:lnTo>
                  <a:pt x="1711013" y="1306793"/>
                </a:lnTo>
                <a:lnTo>
                  <a:pt x="1711013" y="1299410"/>
                </a:lnTo>
                <a:lnTo>
                  <a:pt x="1703630" y="1299410"/>
                </a:lnTo>
                <a:lnTo>
                  <a:pt x="1703630" y="1292027"/>
                </a:lnTo>
                <a:lnTo>
                  <a:pt x="1747928" y="819514"/>
                </a:lnTo>
                <a:lnTo>
                  <a:pt x="1784843" y="561108"/>
                </a:lnTo>
                <a:lnTo>
                  <a:pt x="1777460" y="553726"/>
                </a:lnTo>
                <a:lnTo>
                  <a:pt x="2043249" y="553726"/>
                </a:lnTo>
                <a:lnTo>
                  <a:pt x="2035866" y="561108"/>
                </a:lnTo>
                <a:lnTo>
                  <a:pt x="2072781" y="819514"/>
                </a:lnTo>
                <a:lnTo>
                  <a:pt x="2074858" y="841663"/>
                </a:lnTo>
                <a:lnTo>
                  <a:pt x="1902971" y="841663"/>
                </a:lnTo>
                <a:lnTo>
                  <a:pt x="1836525" y="1240346"/>
                </a:lnTo>
                <a:lnTo>
                  <a:pt x="1830065" y="1270570"/>
                </a:lnTo>
                <a:lnTo>
                  <a:pt x="1812530" y="1293872"/>
                </a:lnTo>
                <a:lnTo>
                  <a:pt x="1786689" y="1308869"/>
                </a:lnTo>
                <a:lnTo>
                  <a:pt x="1755311" y="1314176"/>
                </a:lnTo>
                <a:close/>
              </a:path>
              <a:path w="4596130" h="1314450">
                <a:moveTo>
                  <a:pt x="2264740" y="819514"/>
                </a:moveTo>
                <a:lnTo>
                  <a:pt x="2213058" y="819514"/>
                </a:lnTo>
                <a:lnTo>
                  <a:pt x="2186872" y="815592"/>
                </a:lnTo>
                <a:lnTo>
                  <a:pt x="2164146" y="804748"/>
                </a:lnTo>
                <a:lnTo>
                  <a:pt x="2145573" y="788367"/>
                </a:lnTo>
                <a:lnTo>
                  <a:pt x="2131845" y="767833"/>
                </a:lnTo>
                <a:lnTo>
                  <a:pt x="2043249" y="561108"/>
                </a:lnTo>
                <a:lnTo>
                  <a:pt x="2043249" y="553726"/>
                </a:lnTo>
                <a:lnTo>
                  <a:pt x="2163487" y="553726"/>
                </a:lnTo>
                <a:lnTo>
                  <a:pt x="2264740" y="789982"/>
                </a:lnTo>
                <a:lnTo>
                  <a:pt x="2268892" y="795519"/>
                </a:lnTo>
                <a:lnTo>
                  <a:pt x="2270277" y="801056"/>
                </a:lnTo>
                <a:lnTo>
                  <a:pt x="2268892" y="806594"/>
                </a:lnTo>
                <a:lnTo>
                  <a:pt x="2264740" y="812131"/>
                </a:lnTo>
                <a:lnTo>
                  <a:pt x="2264740" y="819514"/>
                </a:lnTo>
                <a:close/>
              </a:path>
              <a:path w="4596130" h="1314450">
                <a:moveTo>
                  <a:pt x="2102313" y="1314176"/>
                </a:moveTo>
                <a:lnTo>
                  <a:pt x="2065398" y="1314176"/>
                </a:lnTo>
                <a:lnTo>
                  <a:pt x="2034020" y="1308869"/>
                </a:lnTo>
                <a:lnTo>
                  <a:pt x="2008180" y="1293872"/>
                </a:lnTo>
                <a:lnTo>
                  <a:pt x="1990645" y="1270570"/>
                </a:lnTo>
                <a:lnTo>
                  <a:pt x="1984185" y="1240346"/>
                </a:lnTo>
                <a:lnTo>
                  <a:pt x="1917738" y="841663"/>
                </a:lnTo>
                <a:lnTo>
                  <a:pt x="2074858" y="841663"/>
                </a:lnTo>
                <a:lnTo>
                  <a:pt x="2117079" y="1292027"/>
                </a:lnTo>
                <a:lnTo>
                  <a:pt x="2117079" y="1299410"/>
                </a:lnTo>
                <a:lnTo>
                  <a:pt x="2109696" y="1299410"/>
                </a:lnTo>
                <a:lnTo>
                  <a:pt x="2109696" y="1306793"/>
                </a:lnTo>
                <a:lnTo>
                  <a:pt x="2102313" y="1306793"/>
                </a:lnTo>
                <a:lnTo>
                  <a:pt x="2102313" y="1314176"/>
                </a:lnTo>
                <a:close/>
              </a:path>
              <a:path w="4596130" h="1314450">
                <a:moveTo>
                  <a:pt x="2685571" y="287937"/>
                </a:moveTo>
                <a:lnTo>
                  <a:pt x="2637928" y="277670"/>
                </a:lnTo>
                <a:lnTo>
                  <a:pt x="2597898" y="250099"/>
                </a:lnTo>
                <a:lnTo>
                  <a:pt x="2570327" y="210069"/>
                </a:lnTo>
                <a:lnTo>
                  <a:pt x="2560060" y="162426"/>
                </a:lnTo>
                <a:lnTo>
                  <a:pt x="2560060" y="125511"/>
                </a:lnTo>
                <a:lnTo>
                  <a:pt x="2570327" y="74753"/>
                </a:lnTo>
                <a:lnTo>
                  <a:pt x="2597898" y="35069"/>
                </a:lnTo>
                <a:lnTo>
                  <a:pt x="2637928" y="9228"/>
                </a:lnTo>
                <a:lnTo>
                  <a:pt x="2685571" y="0"/>
                </a:lnTo>
                <a:lnTo>
                  <a:pt x="2733215" y="9228"/>
                </a:lnTo>
                <a:lnTo>
                  <a:pt x="2773245" y="35069"/>
                </a:lnTo>
                <a:lnTo>
                  <a:pt x="2800816" y="74753"/>
                </a:lnTo>
                <a:lnTo>
                  <a:pt x="2811083" y="125511"/>
                </a:lnTo>
                <a:lnTo>
                  <a:pt x="2811083" y="162426"/>
                </a:lnTo>
                <a:lnTo>
                  <a:pt x="2800816" y="210069"/>
                </a:lnTo>
                <a:lnTo>
                  <a:pt x="2773245" y="250099"/>
                </a:lnTo>
                <a:lnTo>
                  <a:pt x="2733215" y="277670"/>
                </a:lnTo>
                <a:lnTo>
                  <a:pt x="2685571" y="287937"/>
                </a:lnTo>
                <a:close/>
              </a:path>
              <a:path w="4596130" h="1314450">
                <a:moveTo>
                  <a:pt x="2382868" y="819514"/>
                </a:moveTo>
                <a:lnTo>
                  <a:pt x="2331187" y="819514"/>
                </a:lnTo>
                <a:lnTo>
                  <a:pt x="2331187" y="812131"/>
                </a:lnTo>
                <a:lnTo>
                  <a:pt x="2327034" y="806594"/>
                </a:lnTo>
                <a:lnTo>
                  <a:pt x="2325650" y="801056"/>
                </a:lnTo>
                <a:lnTo>
                  <a:pt x="2327034" y="795519"/>
                </a:lnTo>
                <a:lnTo>
                  <a:pt x="2331187" y="789982"/>
                </a:lnTo>
                <a:lnTo>
                  <a:pt x="2441931" y="531576"/>
                </a:lnTo>
                <a:lnTo>
                  <a:pt x="2478847" y="428214"/>
                </a:lnTo>
                <a:lnTo>
                  <a:pt x="2506187" y="387146"/>
                </a:lnTo>
                <a:lnTo>
                  <a:pt x="2542525" y="354384"/>
                </a:lnTo>
                <a:lnTo>
                  <a:pt x="2585785" y="332696"/>
                </a:lnTo>
                <a:lnTo>
                  <a:pt x="2633890" y="324852"/>
                </a:lnTo>
                <a:lnTo>
                  <a:pt x="2737253" y="324852"/>
                </a:lnTo>
                <a:lnTo>
                  <a:pt x="2785358" y="332696"/>
                </a:lnTo>
                <a:lnTo>
                  <a:pt x="2828618" y="354384"/>
                </a:lnTo>
                <a:lnTo>
                  <a:pt x="2864956" y="387146"/>
                </a:lnTo>
                <a:lnTo>
                  <a:pt x="2892296" y="428214"/>
                </a:lnTo>
                <a:lnTo>
                  <a:pt x="2929211" y="531576"/>
                </a:lnTo>
                <a:lnTo>
                  <a:pt x="2938704" y="553726"/>
                </a:lnTo>
                <a:lnTo>
                  <a:pt x="2552677" y="553726"/>
                </a:lnTo>
                <a:lnTo>
                  <a:pt x="2552677" y="561108"/>
                </a:lnTo>
                <a:lnTo>
                  <a:pt x="2464081" y="767833"/>
                </a:lnTo>
                <a:lnTo>
                  <a:pt x="2450353" y="788367"/>
                </a:lnTo>
                <a:lnTo>
                  <a:pt x="2431780" y="804748"/>
                </a:lnTo>
                <a:lnTo>
                  <a:pt x="2409054" y="815592"/>
                </a:lnTo>
                <a:lnTo>
                  <a:pt x="2382868" y="819514"/>
                </a:lnTo>
                <a:close/>
              </a:path>
              <a:path w="4596130" h="1314450">
                <a:moveTo>
                  <a:pt x="2530528" y="1314176"/>
                </a:moveTo>
                <a:lnTo>
                  <a:pt x="2493613" y="1314176"/>
                </a:lnTo>
                <a:lnTo>
                  <a:pt x="2493613" y="1306793"/>
                </a:lnTo>
                <a:lnTo>
                  <a:pt x="2486230" y="1306793"/>
                </a:lnTo>
                <a:lnTo>
                  <a:pt x="2486230" y="1299410"/>
                </a:lnTo>
                <a:lnTo>
                  <a:pt x="2478847" y="1299410"/>
                </a:lnTo>
                <a:lnTo>
                  <a:pt x="2478847" y="1292027"/>
                </a:lnTo>
                <a:lnTo>
                  <a:pt x="2523145" y="819514"/>
                </a:lnTo>
                <a:lnTo>
                  <a:pt x="2560060" y="561108"/>
                </a:lnTo>
                <a:lnTo>
                  <a:pt x="2552677" y="553726"/>
                </a:lnTo>
                <a:lnTo>
                  <a:pt x="2818465" y="553726"/>
                </a:lnTo>
                <a:lnTo>
                  <a:pt x="2811083" y="561108"/>
                </a:lnTo>
                <a:lnTo>
                  <a:pt x="2847997" y="819514"/>
                </a:lnTo>
                <a:lnTo>
                  <a:pt x="2850074" y="841663"/>
                </a:lnTo>
                <a:lnTo>
                  <a:pt x="2678189" y="841663"/>
                </a:lnTo>
                <a:lnTo>
                  <a:pt x="2611741" y="1240346"/>
                </a:lnTo>
                <a:lnTo>
                  <a:pt x="2605281" y="1270570"/>
                </a:lnTo>
                <a:lnTo>
                  <a:pt x="2587746" y="1293872"/>
                </a:lnTo>
                <a:lnTo>
                  <a:pt x="2561906" y="1308869"/>
                </a:lnTo>
                <a:lnTo>
                  <a:pt x="2530528" y="1314176"/>
                </a:lnTo>
                <a:close/>
              </a:path>
              <a:path w="4596130" h="1314450">
                <a:moveTo>
                  <a:pt x="3039956" y="819514"/>
                </a:moveTo>
                <a:lnTo>
                  <a:pt x="2988275" y="819514"/>
                </a:lnTo>
                <a:lnTo>
                  <a:pt x="2962088" y="815592"/>
                </a:lnTo>
                <a:lnTo>
                  <a:pt x="2939362" y="804748"/>
                </a:lnTo>
                <a:lnTo>
                  <a:pt x="2920790" y="788367"/>
                </a:lnTo>
                <a:lnTo>
                  <a:pt x="2907062" y="767833"/>
                </a:lnTo>
                <a:lnTo>
                  <a:pt x="2818465" y="561108"/>
                </a:lnTo>
                <a:lnTo>
                  <a:pt x="2818465" y="553726"/>
                </a:lnTo>
                <a:lnTo>
                  <a:pt x="2938704" y="553726"/>
                </a:lnTo>
                <a:lnTo>
                  <a:pt x="3039956" y="789982"/>
                </a:lnTo>
                <a:lnTo>
                  <a:pt x="3044109" y="795519"/>
                </a:lnTo>
                <a:lnTo>
                  <a:pt x="3045493" y="801056"/>
                </a:lnTo>
                <a:lnTo>
                  <a:pt x="3044109" y="806594"/>
                </a:lnTo>
                <a:lnTo>
                  <a:pt x="3039956" y="812131"/>
                </a:lnTo>
                <a:lnTo>
                  <a:pt x="3039956" y="819514"/>
                </a:lnTo>
                <a:close/>
              </a:path>
              <a:path w="4596130" h="1314450">
                <a:moveTo>
                  <a:pt x="2877530" y="1314176"/>
                </a:moveTo>
                <a:lnTo>
                  <a:pt x="2840614" y="1314176"/>
                </a:lnTo>
                <a:lnTo>
                  <a:pt x="2809237" y="1308869"/>
                </a:lnTo>
                <a:lnTo>
                  <a:pt x="2783396" y="1293872"/>
                </a:lnTo>
                <a:lnTo>
                  <a:pt x="2765862" y="1270570"/>
                </a:lnTo>
                <a:lnTo>
                  <a:pt x="2759401" y="1240346"/>
                </a:lnTo>
                <a:lnTo>
                  <a:pt x="2692954" y="841663"/>
                </a:lnTo>
                <a:lnTo>
                  <a:pt x="2850074" y="841663"/>
                </a:lnTo>
                <a:lnTo>
                  <a:pt x="2892296" y="1292027"/>
                </a:lnTo>
                <a:lnTo>
                  <a:pt x="2892296" y="1299410"/>
                </a:lnTo>
                <a:lnTo>
                  <a:pt x="2884913" y="1299410"/>
                </a:lnTo>
                <a:lnTo>
                  <a:pt x="2884913" y="1306793"/>
                </a:lnTo>
                <a:lnTo>
                  <a:pt x="2877530" y="1306793"/>
                </a:lnTo>
                <a:lnTo>
                  <a:pt x="2877530" y="1314176"/>
                </a:lnTo>
                <a:close/>
              </a:path>
              <a:path w="4596130" h="1314450">
                <a:moveTo>
                  <a:pt x="3460788" y="287937"/>
                </a:moveTo>
                <a:lnTo>
                  <a:pt x="3413144" y="277670"/>
                </a:lnTo>
                <a:lnTo>
                  <a:pt x="3373115" y="250099"/>
                </a:lnTo>
                <a:lnTo>
                  <a:pt x="3345544" y="210069"/>
                </a:lnTo>
                <a:lnTo>
                  <a:pt x="3335277" y="162426"/>
                </a:lnTo>
                <a:lnTo>
                  <a:pt x="3335277" y="125511"/>
                </a:lnTo>
                <a:lnTo>
                  <a:pt x="3345544" y="74753"/>
                </a:lnTo>
                <a:lnTo>
                  <a:pt x="3373115" y="35069"/>
                </a:lnTo>
                <a:lnTo>
                  <a:pt x="3413144" y="9228"/>
                </a:lnTo>
                <a:lnTo>
                  <a:pt x="3460788" y="0"/>
                </a:lnTo>
                <a:lnTo>
                  <a:pt x="3508432" y="9228"/>
                </a:lnTo>
                <a:lnTo>
                  <a:pt x="3548461" y="35069"/>
                </a:lnTo>
                <a:lnTo>
                  <a:pt x="3576032" y="74753"/>
                </a:lnTo>
                <a:lnTo>
                  <a:pt x="3586299" y="125511"/>
                </a:lnTo>
                <a:lnTo>
                  <a:pt x="3586299" y="162426"/>
                </a:lnTo>
                <a:lnTo>
                  <a:pt x="3576032" y="210069"/>
                </a:lnTo>
                <a:lnTo>
                  <a:pt x="3548461" y="250099"/>
                </a:lnTo>
                <a:lnTo>
                  <a:pt x="3508432" y="277670"/>
                </a:lnTo>
                <a:lnTo>
                  <a:pt x="3460788" y="287937"/>
                </a:lnTo>
                <a:close/>
              </a:path>
              <a:path w="4596130" h="1314450">
                <a:moveTo>
                  <a:pt x="3158084" y="819514"/>
                </a:moveTo>
                <a:lnTo>
                  <a:pt x="3106403" y="819514"/>
                </a:lnTo>
                <a:lnTo>
                  <a:pt x="3106403" y="812131"/>
                </a:lnTo>
                <a:lnTo>
                  <a:pt x="3102250" y="806594"/>
                </a:lnTo>
                <a:lnTo>
                  <a:pt x="3100866" y="801056"/>
                </a:lnTo>
                <a:lnTo>
                  <a:pt x="3102250" y="795519"/>
                </a:lnTo>
                <a:lnTo>
                  <a:pt x="3106403" y="789982"/>
                </a:lnTo>
                <a:lnTo>
                  <a:pt x="3217148" y="531576"/>
                </a:lnTo>
                <a:lnTo>
                  <a:pt x="3254063" y="428214"/>
                </a:lnTo>
                <a:lnTo>
                  <a:pt x="3281404" y="387146"/>
                </a:lnTo>
                <a:lnTo>
                  <a:pt x="3317742" y="354384"/>
                </a:lnTo>
                <a:lnTo>
                  <a:pt x="3361002" y="332696"/>
                </a:lnTo>
                <a:lnTo>
                  <a:pt x="3409107" y="324852"/>
                </a:lnTo>
                <a:lnTo>
                  <a:pt x="3512469" y="324852"/>
                </a:lnTo>
                <a:lnTo>
                  <a:pt x="3560574" y="332696"/>
                </a:lnTo>
                <a:lnTo>
                  <a:pt x="3603833" y="354384"/>
                </a:lnTo>
                <a:lnTo>
                  <a:pt x="3640172" y="387146"/>
                </a:lnTo>
                <a:lnTo>
                  <a:pt x="3667512" y="428214"/>
                </a:lnTo>
                <a:lnTo>
                  <a:pt x="3704427" y="531576"/>
                </a:lnTo>
                <a:lnTo>
                  <a:pt x="3713920" y="553726"/>
                </a:lnTo>
                <a:lnTo>
                  <a:pt x="3327893" y="553726"/>
                </a:lnTo>
                <a:lnTo>
                  <a:pt x="3327893" y="561108"/>
                </a:lnTo>
                <a:lnTo>
                  <a:pt x="3239298" y="767833"/>
                </a:lnTo>
                <a:lnTo>
                  <a:pt x="3225569" y="788367"/>
                </a:lnTo>
                <a:lnTo>
                  <a:pt x="3206996" y="804748"/>
                </a:lnTo>
                <a:lnTo>
                  <a:pt x="3184271" y="815592"/>
                </a:lnTo>
                <a:lnTo>
                  <a:pt x="3158084" y="819514"/>
                </a:lnTo>
                <a:close/>
              </a:path>
              <a:path w="4596130" h="1314450">
                <a:moveTo>
                  <a:pt x="3305745" y="1314176"/>
                </a:moveTo>
                <a:lnTo>
                  <a:pt x="3268829" y="1314176"/>
                </a:lnTo>
                <a:lnTo>
                  <a:pt x="3268829" y="1306793"/>
                </a:lnTo>
                <a:lnTo>
                  <a:pt x="3261446" y="1306793"/>
                </a:lnTo>
                <a:lnTo>
                  <a:pt x="3261446" y="1299410"/>
                </a:lnTo>
                <a:lnTo>
                  <a:pt x="3254063" y="1299410"/>
                </a:lnTo>
                <a:lnTo>
                  <a:pt x="3254063" y="1292027"/>
                </a:lnTo>
                <a:lnTo>
                  <a:pt x="3298362" y="819514"/>
                </a:lnTo>
                <a:lnTo>
                  <a:pt x="3335277" y="561108"/>
                </a:lnTo>
                <a:lnTo>
                  <a:pt x="3327893" y="553726"/>
                </a:lnTo>
                <a:lnTo>
                  <a:pt x="3593682" y="553726"/>
                </a:lnTo>
                <a:lnTo>
                  <a:pt x="3586299" y="561108"/>
                </a:lnTo>
                <a:lnTo>
                  <a:pt x="3623215" y="819514"/>
                </a:lnTo>
                <a:lnTo>
                  <a:pt x="3625291" y="841663"/>
                </a:lnTo>
                <a:lnTo>
                  <a:pt x="3453405" y="841663"/>
                </a:lnTo>
                <a:lnTo>
                  <a:pt x="3386957" y="1240346"/>
                </a:lnTo>
                <a:lnTo>
                  <a:pt x="3380497" y="1270570"/>
                </a:lnTo>
                <a:lnTo>
                  <a:pt x="3362963" y="1293872"/>
                </a:lnTo>
                <a:lnTo>
                  <a:pt x="3337122" y="1308869"/>
                </a:lnTo>
                <a:lnTo>
                  <a:pt x="3305745" y="1314176"/>
                </a:lnTo>
                <a:close/>
              </a:path>
              <a:path w="4596130" h="1314450">
                <a:moveTo>
                  <a:pt x="3815173" y="819514"/>
                </a:moveTo>
                <a:lnTo>
                  <a:pt x="3763491" y="819514"/>
                </a:lnTo>
                <a:lnTo>
                  <a:pt x="3737305" y="815592"/>
                </a:lnTo>
                <a:lnTo>
                  <a:pt x="3714579" y="804748"/>
                </a:lnTo>
                <a:lnTo>
                  <a:pt x="3696006" y="788367"/>
                </a:lnTo>
                <a:lnTo>
                  <a:pt x="3682278" y="767833"/>
                </a:lnTo>
                <a:lnTo>
                  <a:pt x="3593682" y="561108"/>
                </a:lnTo>
                <a:lnTo>
                  <a:pt x="3593682" y="553726"/>
                </a:lnTo>
                <a:lnTo>
                  <a:pt x="3713920" y="553726"/>
                </a:lnTo>
                <a:lnTo>
                  <a:pt x="3815173" y="789982"/>
                </a:lnTo>
                <a:lnTo>
                  <a:pt x="3819325" y="795519"/>
                </a:lnTo>
                <a:lnTo>
                  <a:pt x="3820709" y="801056"/>
                </a:lnTo>
                <a:lnTo>
                  <a:pt x="3819325" y="806594"/>
                </a:lnTo>
                <a:lnTo>
                  <a:pt x="3815173" y="812131"/>
                </a:lnTo>
                <a:lnTo>
                  <a:pt x="3815173" y="819514"/>
                </a:lnTo>
                <a:close/>
              </a:path>
              <a:path w="4596130" h="1314450">
                <a:moveTo>
                  <a:pt x="3652746" y="1314176"/>
                </a:moveTo>
                <a:lnTo>
                  <a:pt x="3615831" y="1314176"/>
                </a:lnTo>
                <a:lnTo>
                  <a:pt x="3584453" y="1308869"/>
                </a:lnTo>
                <a:lnTo>
                  <a:pt x="3558612" y="1293872"/>
                </a:lnTo>
                <a:lnTo>
                  <a:pt x="3541078" y="1270570"/>
                </a:lnTo>
                <a:lnTo>
                  <a:pt x="3534618" y="1240346"/>
                </a:lnTo>
                <a:lnTo>
                  <a:pt x="3468171" y="841663"/>
                </a:lnTo>
                <a:lnTo>
                  <a:pt x="3625291" y="841663"/>
                </a:lnTo>
                <a:lnTo>
                  <a:pt x="3667512" y="1292027"/>
                </a:lnTo>
                <a:lnTo>
                  <a:pt x="3667512" y="1299410"/>
                </a:lnTo>
                <a:lnTo>
                  <a:pt x="3660129" y="1299410"/>
                </a:lnTo>
                <a:lnTo>
                  <a:pt x="3660129" y="1306793"/>
                </a:lnTo>
                <a:lnTo>
                  <a:pt x="3652746" y="1306793"/>
                </a:lnTo>
                <a:lnTo>
                  <a:pt x="3652746" y="1314176"/>
                </a:lnTo>
                <a:close/>
              </a:path>
              <a:path w="4596130" h="1314450">
                <a:moveTo>
                  <a:pt x="4236004" y="287937"/>
                </a:moveTo>
                <a:lnTo>
                  <a:pt x="4188360" y="277670"/>
                </a:lnTo>
                <a:lnTo>
                  <a:pt x="4148331" y="250099"/>
                </a:lnTo>
                <a:lnTo>
                  <a:pt x="4120760" y="210069"/>
                </a:lnTo>
                <a:lnTo>
                  <a:pt x="4110493" y="162426"/>
                </a:lnTo>
                <a:lnTo>
                  <a:pt x="4110493" y="125511"/>
                </a:lnTo>
                <a:lnTo>
                  <a:pt x="4120760" y="74753"/>
                </a:lnTo>
                <a:lnTo>
                  <a:pt x="4148331" y="35069"/>
                </a:lnTo>
                <a:lnTo>
                  <a:pt x="4188360" y="9228"/>
                </a:lnTo>
                <a:lnTo>
                  <a:pt x="4236004" y="0"/>
                </a:lnTo>
                <a:lnTo>
                  <a:pt x="4283648" y="9228"/>
                </a:lnTo>
                <a:lnTo>
                  <a:pt x="4323677" y="35069"/>
                </a:lnTo>
                <a:lnTo>
                  <a:pt x="4351248" y="74753"/>
                </a:lnTo>
                <a:lnTo>
                  <a:pt x="4361515" y="125511"/>
                </a:lnTo>
                <a:lnTo>
                  <a:pt x="4361515" y="162426"/>
                </a:lnTo>
                <a:lnTo>
                  <a:pt x="4351248" y="210069"/>
                </a:lnTo>
                <a:lnTo>
                  <a:pt x="4323677" y="250099"/>
                </a:lnTo>
                <a:lnTo>
                  <a:pt x="4283648" y="277670"/>
                </a:lnTo>
                <a:lnTo>
                  <a:pt x="4236004" y="287937"/>
                </a:lnTo>
                <a:close/>
              </a:path>
              <a:path w="4596130" h="1314450">
                <a:moveTo>
                  <a:pt x="3933301" y="819514"/>
                </a:moveTo>
                <a:lnTo>
                  <a:pt x="3881620" y="819514"/>
                </a:lnTo>
                <a:lnTo>
                  <a:pt x="3881620" y="812131"/>
                </a:lnTo>
                <a:lnTo>
                  <a:pt x="3877467" y="806594"/>
                </a:lnTo>
                <a:lnTo>
                  <a:pt x="3876083" y="801056"/>
                </a:lnTo>
                <a:lnTo>
                  <a:pt x="3877467" y="795519"/>
                </a:lnTo>
                <a:lnTo>
                  <a:pt x="3881620" y="789982"/>
                </a:lnTo>
                <a:lnTo>
                  <a:pt x="3992365" y="531576"/>
                </a:lnTo>
                <a:lnTo>
                  <a:pt x="4029280" y="428214"/>
                </a:lnTo>
                <a:lnTo>
                  <a:pt x="4056620" y="387146"/>
                </a:lnTo>
                <a:lnTo>
                  <a:pt x="4092959" y="354384"/>
                </a:lnTo>
                <a:lnTo>
                  <a:pt x="4136218" y="332696"/>
                </a:lnTo>
                <a:lnTo>
                  <a:pt x="4184323" y="324852"/>
                </a:lnTo>
                <a:lnTo>
                  <a:pt x="4287685" y="324852"/>
                </a:lnTo>
                <a:lnTo>
                  <a:pt x="4335790" y="332696"/>
                </a:lnTo>
                <a:lnTo>
                  <a:pt x="4379050" y="354384"/>
                </a:lnTo>
                <a:lnTo>
                  <a:pt x="4415389" y="387146"/>
                </a:lnTo>
                <a:lnTo>
                  <a:pt x="4442729" y="428214"/>
                </a:lnTo>
                <a:lnTo>
                  <a:pt x="4479644" y="531576"/>
                </a:lnTo>
                <a:lnTo>
                  <a:pt x="4489136" y="553726"/>
                </a:lnTo>
                <a:lnTo>
                  <a:pt x="4103110" y="553726"/>
                </a:lnTo>
                <a:lnTo>
                  <a:pt x="4103110" y="561108"/>
                </a:lnTo>
                <a:lnTo>
                  <a:pt x="4014514" y="767833"/>
                </a:lnTo>
                <a:lnTo>
                  <a:pt x="4000786" y="788367"/>
                </a:lnTo>
                <a:lnTo>
                  <a:pt x="3982214" y="804748"/>
                </a:lnTo>
                <a:lnTo>
                  <a:pt x="3959488" y="815592"/>
                </a:lnTo>
                <a:lnTo>
                  <a:pt x="3933301" y="819514"/>
                </a:lnTo>
                <a:close/>
              </a:path>
              <a:path w="4596130" h="1314450">
                <a:moveTo>
                  <a:pt x="4080961" y="1314176"/>
                </a:moveTo>
                <a:lnTo>
                  <a:pt x="4044046" y="1314176"/>
                </a:lnTo>
                <a:lnTo>
                  <a:pt x="4044046" y="1306793"/>
                </a:lnTo>
                <a:lnTo>
                  <a:pt x="4036663" y="1306793"/>
                </a:lnTo>
                <a:lnTo>
                  <a:pt x="4036663" y="1299410"/>
                </a:lnTo>
                <a:lnTo>
                  <a:pt x="4029280" y="1299410"/>
                </a:lnTo>
                <a:lnTo>
                  <a:pt x="4029280" y="1292027"/>
                </a:lnTo>
                <a:lnTo>
                  <a:pt x="4073578" y="819514"/>
                </a:lnTo>
                <a:lnTo>
                  <a:pt x="4110493" y="561108"/>
                </a:lnTo>
                <a:lnTo>
                  <a:pt x="4103110" y="553726"/>
                </a:lnTo>
                <a:lnTo>
                  <a:pt x="4368899" y="553726"/>
                </a:lnTo>
                <a:lnTo>
                  <a:pt x="4361515" y="561108"/>
                </a:lnTo>
                <a:lnTo>
                  <a:pt x="4398431" y="819514"/>
                </a:lnTo>
                <a:lnTo>
                  <a:pt x="4400507" y="841663"/>
                </a:lnTo>
                <a:lnTo>
                  <a:pt x="4228621" y="841663"/>
                </a:lnTo>
                <a:lnTo>
                  <a:pt x="4162174" y="1240346"/>
                </a:lnTo>
                <a:lnTo>
                  <a:pt x="4155714" y="1270570"/>
                </a:lnTo>
                <a:lnTo>
                  <a:pt x="4138180" y="1293872"/>
                </a:lnTo>
                <a:lnTo>
                  <a:pt x="4112339" y="1308869"/>
                </a:lnTo>
                <a:lnTo>
                  <a:pt x="4080961" y="1314176"/>
                </a:lnTo>
                <a:close/>
              </a:path>
              <a:path w="4596130" h="1314450">
                <a:moveTo>
                  <a:pt x="4590389" y="819514"/>
                </a:moveTo>
                <a:lnTo>
                  <a:pt x="4538708" y="819514"/>
                </a:lnTo>
                <a:lnTo>
                  <a:pt x="4512521" y="815592"/>
                </a:lnTo>
                <a:lnTo>
                  <a:pt x="4489796" y="804748"/>
                </a:lnTo>
                <a:lnTo>
                  <a:pt x="4471223" y="788367"/>
                </a:lnTo>
                <a:lnTo>
                  <a:pt x="4457494" y="767833"/>
                </a:lnTo>
                <a:lnTo>
                  <a:pt x="4368899" y="561108"/>
                </a:lnTo>
                <a:lnTo>
                  <a:pt x="4368899" y="553726"/>
                </a:lnTo>
                <a:lnTo>
                  <a:pt x="4489136" y="553726"/>
                </a:lnTo>
                <a:lnTo>
                  <a:pt x="4590389" y="789982"/>
                </a:lnTo>
                <a:lnTo>
                  <a:pt x="4594542" y="795519"/>
                </a:lnTo>
                <a:lnTo>
                  <a:pt x="4595927" y="801056"/>
                </a:lnTo>
                <a:lnTo>
                  <a:pt x="4594542" y="806594"/>
                </a:lnTo>
                <a:lnTo>
                  <a:pt x="4590389" y="812131"/>
                </a:lnTo>
                <a:lnTo>
                  <a:pt x="4590389" y="819514"/>
                </a:lnTo>
                <a:close/>
              </a:path>
              <a:path w="4596130" h="1314450">
                <a:moveTo>
                  <a:pt x="4427963" y="1314176"/>
                </a:moveTo>
                <a:lnTo>
                  <a:pt x="4391047" y="1314176"/>
                </a:lnTo>
                <a:lnTo>
                  <a:pt x="4359670" y="1308869"/>
                </a:lnTo>
                <a:lnTo>
                  <a:pt x="4333830" y="1293872"/>
                </a:lnTo>
                <a:lnTo>
                  <a:pt x="4316295" y="1270570"/>
                </a:lnTo>
                <a:lnTo>
                  <a:pt x="4309835" y="1240346"/>
                </a:lnTo>
                <a:lnTo>
                  <a:pt x="4243387" y="841663"/>
                </a:lnTo>
                <a:lnTo>
                  <a:pt x="4400507" y="841663"/>
                </a:lnTo>
                <a:lnTo>
                  <a:pt x="4442729" y="1292027"/>
                </a:lnTo>
                <a:lnTo>
                  <a:pt x="4442729" y="1299410"/>
                </a:lnTo>
                <a:lnTo>
                  <a:pt x="4435346" y="1299410"/>
                </a:lnTo>
                <a:lnTo>
                  <a:pt x="4435346" y="1306793"/>
                </a:lnTo>
                <a:lnTo>
                  <a:pt x="4427963" y="1306793"/>
                </a:lnTo>
                <a:lnTo>
                  <a:pt x="4427963" y="1314176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6903" y="8768134"/>
            <a:ext cx="3046095" cy="1314450"/>
          </a:xfrm>
          <a:custGeom>
            <a:avLst/>
            <a:gdLst/>
            <a:ahLst/>
            <a:cxnLst/>
            <a:rect l="l" t="t" r="r" b="b"/>
            <a:pathLst>
              <a:path w="3046095" h="1314450">
                <a:moveTo>
                  <a:pt x="359921" y="287937"/>
                </a:moveTo>
                <a:lnTo>
                  <a:pt x="312278" y="277670"/>
                </a:lnTo>
                <a:lnTo>
                  <a:pt x="272248" y="250099"/>
                </a:lnTo>
                <a:lnTo>
                  <a:pt x="244677" y="210069"/>
                </a:lnTo>
                <a:lnTo>
                  <a:pt x="234410" y="162426"/>
                </a:lnTo>
                <a:lnTo>
                  <a:pt x="234410" y="125511"/>
                </a:lnTo>
                <a:lnTo>
                  <a:pt x="244677" y="74753"/>
                </a:lnTo>
                <a:lnTo>
                  <a:pt x="272248" y="35069"/>
                </a:lnTo>
                <a:lnTo>
                  <a:pt x="312278" y="9228"/>
                </a:lnTo>
                <a:lnTo>
                  <a:pt x="359921" y="0"/>
                </a:lnTo>
                <a:lnTo>
                  <a:pt x="407565" y="9228"/>
                </a:lnTo>
                <a:lnTo>
                  <a:pt x="447595" y="35069"/>
                </a:lnTo>
                <a:lnTo>
                  <a:pt x="475166" y="74753"/>
                </a:lnTo>
                <a:lnTo>
                  <a:pt x="485433" y="125511"/>
                </a:lnTo>
                <a:lnTo>
                  <a:pt x="485433" y="162426"/>
                </a:lnTo>
                <a:lnTo>
                  <a:pt x="475166" y="210069"/>
                </a:lnTo>
                <a:lnTo>
                  <a:pt x="447595" y="250099"/>
                </a:lnTo>
                <a:lnTo>
                  <a:pt x="407565" y="277670"/>
                </a:lnTo>
                <a:lnTo>
                  <a:pt x="359921" y="287937"/>
                </a:lnTo>
                <a:close/>
              </a:path>
              <a:path w="3046095" h="1314450">
                <a:moveTo>
                  <a:pt x="57218" y="819514"/>
                </a:moveTo>
                <a:lnTo>
                  <a:pt x="5537" y="819514"/>
                </a:lnTo>
                <a:lnTo>
                  <a:pt x="5537" y="812131"/>
                </a:lnTo>
                <a:lnTo>
                  <a:pt x="1384" y="806594"/>
                </a:lnTo>
                <a:lnTo>
                  <a:pt x="0" y="801056"/>
                </a:lnTo>
                <a:lnTo>
                  <a:pt x="1384" y="795519"/>
                </a:lnTo>
                <a:lnTo>
                  <a:pt x="5537" y="789982"/>
                </a:lnTo>
                <a:lnTo>
                  <a:pt x="116281" y="531576"/>
                </a:lnTo>
                <a:lnTo>
                  <a:pt x="153197" y="428214"/>
                </a:lnTo>
                <a:lnTo>
                  <a:pt x="180537" y="387146"/>
                </a:lnTo>
                <a:lnTo>
                  <a:pt x="216875" y="354384"/>
                </a:lnTo>
                <a:lnTo>
                  <a:pt x="260135" y="332696"/>
                </a:lnTo>
                <a:lnTo>
                  <a:pt x="308240" y="324852"/>
                </a:lnTo>
                <a:lnTo>
                  <a:pt x="411603" y="324852"/>
                </a:lnTo>
                <a:lnTo>
                  <a:pt x="459708" y="332696"/>
                </a:lnTo>
                <a:lnTo>
                  <a:pt x="502968" y="354384"/>
                </a:lnTo>
                <a:lnTo>
                  <a:pt x="539306" y="387146"/>
                </a:lnTo>
                <a:lnTo>
                  <a:pt x="566646" y="428214"/>
                </a:lnTo>
                <a:lnTo>
                  <a:pt x="603561" y="531576"/>
                </a:lnTo>
                <a:lnTo>
                  <a:pt x="613054" y="553726"/>
                </a:lnTo>
                <a:lnTo>
                  <a:pt x="227027" y="553726"/>
                </a:lnTo>
                <a:lnTo>
                  <a:pt x="227027" y="561108"/>
                </a:lnTo>
                <a:lnTo>
                  <a:pt x="138432" y="767833"/>
                </a:lnTo>
                <a:lnTo>
                  <a:pt x="124703" y="788367"/>
                </a:lnTo>
                <a:lnTo>
                  <a:pt x="106130" y="804748"/>
                </a:lnTo>
                <a:lnTo>
                  <a:pt x="83404" y="815592"/>
                </a:lnTo>
                <a:lnTo>
                  <a:pt x="57218" y="819514"/>
                </a:lnTo>
                <a:close/>
              </a:path>
              <a:path w="3046095" h="1314450">
                <a:moveTo>
                  <a:pt x="204878" y="1314176"/>
                </a:moveTo>
                <a:lnTo>
                  <a:pt x="167964" y="1314176"/>
                </a:lnTo>
                <a:lnTo>
                  <a:pt x="167964" y="1306793"/>
                </a:lnTo>
                <a:lnTo>
                  <a:pt x="160580" y="1306793"/>
                </a:lnTo>
                <a:lnTo>
                  <a:pt x="160580" y="1299410"/>
                </a:lnTo>
                <a:lnTo>
                  <a:pt x="153197" y="1299410"/>
                </a:lnTo>
                <a:lnTo>
                  <a:pt x="153197" y="1292027"/>
                </a:lnTo>
                <a:lnTo>
                  <a:pt x="197495" y="819514"/>
                </a:lnTo>
                <a:lnTo>
                  <a:pt x="234410" y="561108"/>
                </a:lnTo>
                <a:lnTo>
                  <a:pt x="227027" y="553726"/>
                </a:lnTo>
                <a:lnTo>
                  <a:pt x="492816" y="553726"/>
                </a:lnTo>
                <a:lnTo>
                  <a:pt x="485433" y="561108"/>
                </a:lnTo>
                <a:lnTo>
                  <a:pt x="522348" y="819514"/>
                </a:lnTo>
                <a:lnTo>
                  <a:pt x="524424" y="841663"/>
                </a:lnTo>
                <a:lnTo>
                  <a:pt x="352539" y="841663"/>
                </a:lnTo>
                <a:lnTo>
                  <a:pt x="286091" y="1240346"/>
                </a:lnTo>
                <a:lnTo>
                  <a:pt x="279631" y="1270570"/>
                </a:lnTo>
                <a:lnTo>
                  <a:pt x="262096" y="1293872"/>
                </a:lnTo>
                <a:lnTo>
                  <a:pt x="236256" y="1308869"/>
                </a:lnTo>
                <a:lnTo>
                  <a:pt x="204878" y="1314176"/>
                </a:lnTo>
                <a:close/>
              </a:path>
              <a:path w="3046095" h="1314450">
                <a:moveTo>
                  <a:pt x="714306" y="819514"/>
                </a:moveTo>
                <a:lnTo>
                  <a:pt x="662625" y="819514"/>
                </a:lnTo>
                <a:lnTo>
                  <a:pt x="636438" y="815592"/>
                </a:lnTo>
                <a:lnTo>
                  <a:pt x="613712" y="804748"/>
                </a:lnTo>
                <a:lnTo>
                  <a:pt x="595140" y="788367"/>
                </a:lnTo>
                <a:lnTo>
                  <a:pt x="581412" y="767833"/>
                </a:lnTo>
                <a:lnTo>
                  <a:pt x="492816" y="561108"/>
                </a:lnTo>
                <a:lnTo>
                  <a:pt x="492816" y="553726"/>
                </a:lnTo>
                <a:lnTo>
                  <a:pt x="613054" y="553726"/>
                </a:lnTo>
                <a:lnTo>
                  <a:pt x="714306" y="789982"/>
                </a:lnTo>
                <a:lnTo>
                  <a:pt x="718459" y="795519"/>
                </a:lnTo>
                <a:lnTo>
                  <a:pt x="719843" y="801056"/>
                </a:lnTo>
                <a:lnTo>
                  <a:pt x="718459" y="806594"/>
                </a:lnTo>
                <a:lnTo>
                  <a:pt x="714306" y="812131"/>
                </a:lnTo>
                <a:lnTo>
                  <a:pt x="714306" y="819514"/>
                </a:lnTo>
                <a:close/>
              </a:path>
              <a:path w="3046095" h="1314450">
                <a:moveTo>
                  <a:pt x="551880" y="1314176"/>
                </a:moveTo>
                <a:lnTo>
                  <a:pt x="514965" y="1314176"/>
                </a:lnTo>
                <a:lnTo>
                  <a:pt x="483587" y="1308869"/>
                </a:lnTo>
                <a:lnTo>
                  <a:pt x="457746" y="1293872"/>
                </a:lnTo>
                <a:lnTo>
                  <a:pt x="440212" y="1270570"/>
                </a:lnTo>
                <a:lnTo>
                  <a:pt x="433751" y="1240346"/>
                </a:lnTo>
                <a:lnTo>
                  <a:pt x="367305" y="841663"/>
                </a:lnTo>
                <a:lnTo>
                  <a:pt x="524424" y="841663"/>
                </a:lnTo>
                <a:lnTo>
                  <a:pt x="566646" y="1292027"/>
                </a:lnTo>
                <a:lnTo>
                  <a:pt x="566646" y="1299410"/>
                </a:lnTo>
                <a:lnTo>
                  <a:pt x="559262" y="1299410"/>
                </a:lnTo>
                <a:lnTo>
                  <a:pt x="559262" y="1306793"/>
                </a:lnTo>
                <a:lnTo>
                  <a:pt x="551880" y="1306793"/>
                </a:lnTo>
                <a:lnTo>
                  <a:pt x="551880" y="1314176"/>
                </a:lnTo>
                <a:close/>
              </a:path>
              <a:path w="3046095" h="1314450">
                <a:moveTo>
                  <a:pt x="1135138" y="287937"/>
                </a:moveTo>
                <a:lnTo>
                  <a:pt x="1087494" y="277670"/>
                </a:lnTo>
                <a:lnTo>
                  <a:pt x="1047465" y="250099"/>
                </a:lnTo>
                <a:lnTo>
                  <a:pt x="1019894" y="210069"/>
                </a:lnTo>
                <a:lnTo>
                  <a:pt x="1009627" y="162426"/>
                </a:lnTo>
                <a:lnTo>
                  <a:pt x="1009627" y="125511"/>
                </a:lnTo>
                <a:lnTo>
                  <a:pt x="1019894" y="74753"/>
                </a:lnTo>
                <a:lnTo>
                  <a:pt x="1047465" y="35069"/>
                </a:lnTo>
                <a:lnTo>
                  <a:pt x="1087494" y="9228"/>
                </a:lnTo>
                <a:lnTo>
                  <a:pt x="1135138" y="0"/>
                </a:lnTo>
                <a:lnTo>
                  <a:pt x="1182782" y="9228"/>
                </a:lnTo>
                <a:lnTo>
                  <a:pt x="1222811" y="35069"/>
                </a:lnTo>
                <a:lnTo>
                  <a:pt x="1250382" y="74753"/>
                </a:lnTo>
                <a:lnTo>
                  <a:pt x="1260649" y="125511"/>
                </a:lnTo>
                <a:lnTo>
                  <a:pt x="1260649" y="162426"/>
                </a:lnTo>
                <a:lnTo>
                  <a:pt x="1250382" y="210069"/>
                </a:lnTo>
                <a:lnTo>
                  <a:pt x="1222811" y="250099"/>
                </a:lnTo>
                <a:lnTo>
                  <a:pt x="1182782" y="277670"/>
                </a:lnTo>
                <a:lnTo>
                  <a:pt x="1135138" y="287937"/>
                </a:lnTo>
                <a:close/>
              </a:path>
              <a:path w="3046095" h="1314450">
                <a:moveTo>
                  <a:pt x="832434" y="819514"/>
                </a:moveTo>
                <a:lnTo>
                  <a:pt x="780753" y="819514"/>
                </a:lnTo>
                <a:lnTo>
                  <a:pt x="780753" y="812131"/>
                </a:lnTo>
                <a:lnTo>
                  <a:pt x="776600" y="806594"/>
                </a:lnTo>
                <a:lnTo>
                  <a:pt x="775216" y="801056"/>
                </a:lnTo>
                <a:lnTo>
                  <a:pt x="776600" y="795519"/>
                </a:lnTo>
                <a:lnTo>
                  <a:pt x="780753" y="789982"/>
                </a:lnTo>
                <a:lnTo>
                  <a:pt x="891499" y="531576"/>
                </a:lnTo>
                <a:lnTo>
                  <a:pt x="928413" y="428214"/>
                </a:lnTo>
                <a:lnTo>
                  <a:pt x="955754" y="387146"/>
                </a:lnTo>
                <a:lnTo>
                  <a:pt x="992092" y="354384"/>
                </a:lnTo>
                <a:lnTo>
                  <a:pt x="1035352" y="332696"/>
                </a:lnTo>
                <a:lnTo>
                  <a:pt x="1083458" y="324852"/>
                </a:lnTo>
                <a:lnTo>
                  <a:pt x="1186819" y="324852"/>
                </a:lnTo>
                <a:lnTo>
                  <a:pt x="1234924" y="332696"/>
                </a:lnTo>
                <a:lnTo>
                  <a:pt x="1278184" y="354384"/>
                </a:lnTo>
                <a:lnTo>
                  <a:pt x="1314522" y="387146"/>
                </a:lnTo>
                <a:lnTo>
                  <a:pt x="1341862" y="428214"/>
                </a:lnTo>
                <a:lnTo>
                  <a:pt x="1378777" y="531576"/>
                </a:lnTo>
                <a:lnTo>
                  <a:pt x="1388270" y="553726"/>
                </a:lnTo>
                <a:lnTo>
                  <a:pt x="1002243" y="553726"/>
                </a:lnTo>
                <a:lnTo>
                  <a:pt x="1002243" y="561108"/>
                </a:lnTo>
                <a:lnTo>
                  <a:pt x="913648" y="767833"/>
                </a:lnTo>
                <a:lnTo>
                  <a:pt x="899920" y="788367"/>
                </a:lnTo>
                <a:lnTo>
                  <a:pt x="881347" y="804748"/>
                </a:lnTo>
                <a:lnTo>
                  <a:pt x="858621" y="815592"/>
                </a:lnTo>
                <a:lnTo>
                  <a:pt x="832434" y="819514"/>
                </a:lnTo>
                <a:close/>
              </a:path>
              <a:path w="3046095" h="1314450">
                <a:moveTo>
                  <a:pt x="980095" y="1314176"/>
                </a:moveTo>
                <a:lnTo>
                  <a:pt x="943179" y="1314176"/>
                </a:lnTo>
                <a:lnTo>
                  <a:pt x="943179" y="1306793"/>
                </a:lnTo>
                <a:lnTo>
                  <a:pt x="935796" y="1306793"/>
                </a:lnTo>
                <a:lnTo>
                  <a:pt x="935796" y="1299410"/>
                </a:lnTo>
                <a:lnTo>
                  <a:pt x="928413" y="1299410"/>
                </a:lnTo>
                <a:lnTo>
                  <a:pt x="928413" y="1292027"/>
                </a:lnTo>
                <a:lnTo>
                  <a:pt x="972712" y="819514"/>
                </a:lnTo>
                <a:lnTo>
                  <a:pt x="1009627" y="561108"/>
                </a:lnTo>
                <a:lnTo>
                  <a:pt x="1002243" y="553726"/>
                </a:lnTo>
                <a:lnTo>
                  <a:pt x="1268033" y="553726"/>
                </a:lnTo>
                <a:lnTo>
                  <a:pt x="1260649" y="561108"/>
                </a:lnTo>
                <a:lnTo>
                  <a:pt x="1297565" y="819514"/>
                </a:lnTo>
                <a:lnTo>
                  <a:pt x="1299641" y="841663"/>
                </a:lnTo>
                <a:lnTo>
                  <a:pt x="1127755" y="841663"/>
                </a:lnTo>
                <a:lnTo>
                  <a:pt x="1061307" y="1240346"/>
                </a:lnTo>
                <a:lnTo>
                  <a:pt x="1054847" y="1270570"/>
                </a:lnTo>
                <a:lnTo>
                  <a:pt x="1037313" y="1293872"/>
                </a:lnTo>
                <a:lnTo>
                  <a:pt x="1011472" y="1308869"/>
                </a:lnTo>
                <a:lnTo>
                  <a:pt x="980095" y="1314176"/>
                </a:lnTo>
                <a:close/>
              </a:path>
              <a:path w="3046095" h="1314450">
                <a:moveTo>
                  <a:pt x="1489523" y="819514"/>
                </a:moveTo>
                <a:lnTo>
                  <a:pt x="1437842" y="819514"/>
                </a:lnTo>
                <a:lnTo>
                  <a:pt x="1411655" y="815592"/>
                </a:lnTo>
                <a:lnTo>
                  <a:pt x="1388929" y="804748"/>
                </a:lnTo>
                <a:lnTo>
                  <a:pt x="1370356" y="788367"/>
                </a:lnTo>
                <a:lnTo>
                  <a:pt x="1356628" y="767833"/>
                </a:lnTo>
                <a:lnTo>
                  <a:pt x="1268033" y="561108"/>
                </a:lnTo>
                <a:lnTo>
                  <a:pt x="1268033" y="553726"/>
                </a:lnTo>
                <a:lnTo>
                  <a:pt x="1388270" y="553726"/>
                </a:lnTo>
                <a:lnTo>
                  <a:pt x="1489523" y="789982"/>
                </a:lnTo>
                <a:lnTo>
                  <a:pt x="1493676" y="795519"/>
                </a:lnTo>
                <a:lnTo>
                  <a:pt x="1495060" y="801056"/>
                </a:lnTo>
                <a:lnTo>
                  <a:pt x="1493676" y="806594"/>
                </a:lnTo>
                <a:lnTo>
                  <a:pt x="1489523" y="812131"/>
                </a:lnTo>
                <a:lnTo>
                  <a:pt x="1489523" y="819514"/>
                </a:lnTo>
                <a:close/>
              </a:path>
              <a:path w="3046095" h="1314450">
                <a:moveTo>
                  <a:pt x="1327096" y="1314176"/>
                </a:moveTo>
                <a:lnTo>
                  <a:pt x="1290181" y="1314176"/>
                </a:lnTo>
                <a:lnTo>
                  <a:pt x="1258804" y="1308869"/>
                </a:lnTo>
                <a:lnTo>
                  <a:pt x="1232963" y="1293872"/>
                </a:lnTo>
                <a:lnTo>
                  <a:pt x="1215429" y="1270570"/>
                </a:lnTo>
                <a:lnTo>
                  <a:pt x="1208969" y="1240346"/>
                </a:lnTo>
                <a:lnTo>
                  <a:pt x="1142521" y="841663"/>
                </a:lnTo>
                <a:lnTo>
                  <a:pt x="1299641" y="841663"/>
                </a:lnTo>
                <a:lnTo>
                  <a:pt x="1341862" y="1292027"/>
                </a:lnTo>
                <a:lnTo>
                  <a:pt x="1341862" y="1299410"/>
                </a:lnTo>
                <a:lnTo>
                  <a:pt x="1334480" y="1299410"/>
                </a:lnTo>
                <a:lnTo>
                  <a:pt x="1334480" y="1306793"/>
                </a:lnTo>
                <a:lnTo>
                  <a:pt x="1327096" y="1306793"/>
                </a:lnTo>
                <a:lnTo>
                  <a:pt x="1327096" y="1314176"/>
                </a:lnTo>
                <a:close/>
              </a:path>
              <a:path w="3046095" h="1314450">
                <a:moveTo>
                  <a:pt x="1910355" y="287937"/>
                </a:moveTo>
                <a:lnTo>
                  <a:pt x="1862711" y="277670"/>
                </a:lnTo>
                <a:lnTo>
                  <a:pt x="1822681" y="250099"/>
                </a:lnTo>
                <a:lnTo>
                  <a:pt x="1795111" y="210069"/>
                </a:lnTo>
                <a:lnTo>
                  <a:pt x="1784844" y="162426"/>
                </a:lnTo>
                <a:lnTo>
                  <a:pt x="1784844" y="125511"/>
                </a:lnTo>
                <a:lnTo>
                  <a:pt x="1795111" y="74753"/>
                </a:lnTo>
                <a:lnTo>
                  <a:pt x="1822681" y="35069"/>
                </a:lnTo>
                <a:lnTo>
                  <a:pt x="1862711" y="9228"/>
                </a:lnTo>
                <a:lnTo>
                  <a:pt x="1910355" y="0"/>
                </a:lnTo>
                <a:lnTo>
                  <a:pt x="1957998" y="9228"/>
                </a:lnTo>
                <a:lnTo>
                  <a:pt x="1998028" y="35069"/>
                </a:lnTo>
                <a:lnTo>
                  <a:pt x="2025599" y="74753"/>
                </a:lnTo>
                <a:lnTo>
                  <a:pt x="2035866" y="125511"/>
                </a:lnTo>
                <a:lnTo>
                  <a:pt x="2035866" y="162426"/>
                </a:lnTo>
                <a:lnTo>
                  <a:pt x="2025599" y="210069"/>
                </a:lnTo>
                <a:lnTo>
                  <a:pt x="1998028" y="250099"/>
                </a:lnTo>
                <a:lnTo>
                  <a:pt x="1957998" y="277670"/>
                </a:lnTo>
                <a:lnTo>
                  <a:pt x="1910355" y="287937"/>
                </a:lnTo>
                <a:close/>
              </a:path>
              <a:path w="3046095" h="1314450">
                <a:moveTo>
                  <a:pt x="1607651" y="819514"/>
                </a:moveTo>
                <a:lnTo>
                  <a:pt x="1555970" y="819514"/>
                </a:lnTo>
                <a:lnTo>
                  <a:pt x="1555970" y="812131"/>
                </a:lnTo>
                <a:lnTo>
                  <a:pt x="1551817" y="806594"/>
                </a:lnTo>
                <a:lnTo>
                  <a:pt x="1550433" y="801056"/>
                </a:lnTo>
                <a:lnTo>
                  <a:pt x="1551817" y="795519"/>
                </a:lnTo>
                <a:lnTo>
                  <a:pt x="1555970" y="789982"/>
                </a:lnTo>
                <a:lnTo>
                  <a:pt x="1666715" y="531576"/>
                </a:lnTo>
                <a:lnTo>
                  <a:pt x="1703630" y="428214"/>
                </a:lnTo>
                <a:lnTo>
                  <a:pt x="1730970" y="387146"/>
                </a:lnTo>
                <a:lnTo>
                  <a:pt x="1767309" y="354384"/>
                </a:lnTo>
                <a:lnTo>
                  <a:pt x="1810568" y="332696"/>
                </a:lnTo>
                <a:lnTo>
                  <a:pt x="1858673" y="324852"/>
                </a:lnTo>
                <a:lnTo>
                  <a:pt x="1962036" y="324852"/>
                </a:lnTo>
                <a:lnTo>
                  <a:pt x="2010141" y="332696"/>
                </a:lnTo>
                <a:lnTo>
                  <a:pt x="2053401" y="354384"/>
                </a:lnTo>
                <a:lnTo>
                  <a:pt x="2089739" y="387146"/>
                </a:lnTo>
                <a:lnTo>
                  <a:pt x="2117079" y="428214"/>
                </a:lnTo>
                <a:lnTo>
                  <a:pt x="2153994" y="531576"/>
                </a:lnTo>
                <a:lnTo>
                  <a:pt x="2163486" y="553726"/>
                </a:lnTo>
                <a:lnTo>
                  <a:pt x="1777460" y="553726"/>
                </a:lnTo>
                <a:lnTo>
                  <a:pt x="1777460" y="561108"/>
                </a:lnTo>
                <a:lnTo>
                  <a:pt x="1688864" y="767833"/>
                </a:lnTo>
                <a:lnTo>
                  <a:pt x="1675137" y="788367"/>
                </a:lnTo>
                <a:lnTo>
                  <a:pt x="1656564" y="804748"/>
                </a:lnTo>
                <a:lnTo>
                  <a:pt x="1633838" y="815592"/>
                </a:lnTo>
                <a:lnTo>
                  <a:pt x="1607651" y="819514"/>
                </a:lnTo>
                <a:close/>
              </a:path>
              <a:path w="3046095" h="1314450">
                <a:moveTo>
                  <a:pt x="1755311" y="1314176"/>
                </a:moveTo>
                <a:lnTo>
                  <a:pt x="1718396" y="1314176"/>
                </a:lnTo>
                <a:lnTo>
                  <a:pt x="1718396" y="1306793"/>
                </a:lnTo>
                <a:lnTo>
                  <a:pt x="1711013" y="1306793"/>
                </a:lnTo>
                <a:lnTo>
                  <a:pt x="1711013" y="1299410"/>
                </a:lnTo>
                <a:lnTo>
                  <a:pt x="1703630" y="1299410"/>
                </a:lnTo>
                <a:lnTo>
                  <a:pt x="1703630" y="1292027"/>
                </a:lnTo>
                <a:lnTo>
                  <a:pt x="1747928" y="819514"/>
                </a:lnTo>
                <a:lnTo>
                  <a:pt x="1784844" y="561108"/>
                </a:lnTo>
                <a:lnTo>
                  <a:pt x="1777460" y="553726"/>
                </a:lnTo>
                <a:lnTo>
                  <a:pt x="2043249" y="553726"/>
                </a:lnTo>
                <a:lnTo>
                  <a:pt x="2035866" y="561108"/>
                </a:lnTo>
                <a:lnTo>
                  <a:pt x="2072780" y="819514"/>
                </a:lnTo>
                <a:lnTo>
                  <a:pt x="2074857" y="841663"/>
                </a:lnTo>
                <a:lnTo>
                  <a:pt x="1902972" y="841663"/>
                </a:lnTo>
                <a:lnTo>
                  <a:pt x="1836525" y="1240346"/>
                </a:lnTo>
                <a:lnTo>
                  <a:pt x="1830065" y="1270570"/>
                </a:lnTo>
                <a:lnTo>
                  <a:pt x="1812530" y="1293872"/>
                </a:lnTo>
                <a:lnTo>
                  <a:pt x="1786689" y="1308869"/>
                </a:lnTo>
                <a:lnTo>
                  <a:pt x="1755311" y="1314176"/>
                </a:lnTo>
                <a:close/>
              </a:path>
              <a:path w="3046095" h="1314450">
                <a:moveTo>
                  <a:pt x="2264739" y="819514"/>
                </a:moveTo>
                <a:lnTo>
                  <a:pt x="2213059" y="819514"/>
                </a:lnTo>
                <a:lnTo>
                  <a:pt x="2186872" y="815592"/>
                </a:lnTo>
                <a:lnTo>
                  <a:pt x="2164146" y="804748"/>
                </a:lnTo>
                <a:lnTo>
                  <a:pt x="2145573" y="788367"/>
                </a:lnTo>
                <a:lnTo>
                  <a:pt x="2131845" y="767833"/>
                </a:lnTo>
                <a:lnTo>
                  <a:pt x="2043249" y="561108"/>
                </a:lnTo>
                <a:lnTo>
                  <a:pt x="2043249" y="553726"/>
                </a:lnTo>
                <a:lnTo>
                  <a:pt x="2163486" y="553726"/>
                </a:lnTo>
                <a:lnTo>
                  <a:pt x="2264739" y="789982"/>
                </a:lnTo>
                <a:lnTo>
                  <a:pt x="2268892" y="795519"/>
                </a:lnTo>
                <a:lnTo>
                  <a:pt x="2270277" y="801056"/>
                </a:lnTo>
                <a:lnTo>
                  <a:pt x="2268892" y="806594"/>
                </a:lnTo>
                <a:lnTo>
                  <a:pt x="2264739" y="812131"/>
                </a:lnTo>
                <a:lnTo>
                  <a:pt x="2264739" y="819514"/>
                </a:lnTo>
                <a:close/>
              </a:path>
              <a:path w="3046095" h="1314450">
                <a:moveTo>
                  <a:pt x="2102313" y="1314176"/>
                </a:moveTo>
                <a:lnTo>
                  <a:pt x="2065398" y="1314176"/>
                </a:lnTo>
                <a:lnTo>
                  <a:pt x="2034020" y="1308869"/>
                </a:lnTo>
                <a:lnTo>
                  <a:pt x="2008180" y="1293872"/>
                </a:lnTo>
                <a:lnTo>
                  <a:pt x="1990645" y="1270570"/>
                </a:lnTo>
                <a:lnTo>
                  <a:pt x="1984185" y="1240346"/>
                </a:lnTo>
                <a:lnTo>
                  <a:pt x="1917737" y="841663"/>
                </a:lnTo>
                <a:lnTo>
                  <a:pt x="2074857" y="841663"/>
                </a:lnTo>
                <a:lnTo>
                  <a:pt x="2117079" y="1292027"/>
                </a:lnTo>
                <a:lnTo>
                  <a:pt x="2117079" y="1299410"/>
                </a:lnTo>
                <a:lnTo>
                  <a:pt x="2109696" y="1299410"/>
                </a:lnTo>
                <a:lnTo>
                  <a:pt x="2109696" y="1306793"/>
                </a:lnTo>
                <a:lnTo>
                  <a:pt x="2102313" y="1306793"/>
                </a:lnTo>
                <a:lnTo>
                  <a:pt x="2102313" y="1314176"/>
                </a:lnTo>
                <a:close/>
              </a:path>
              <a:path w="3046095" h="1314450">
                <a:moveTo>
                  <a:pt x="2685571" y="287937"/>
                </a:moveTo>
                <a:lnTo>
                  <a:pt x="2637928" y="277670"/>
                </a:lnTo>
                <a:lnTo>
                  <a:pt x="2597898" y="250099"/>
                </a:lnTo>
                <a:lnTo>
                  <a:pt x="2570327" y="210069"/>
                </a:lnTo>
                <a:lnTo>
                  <a:pt x="2560060" y="162426"/>
                </a:lnTo>
                <a:lnTo>
                  <a:pt x="2560060" y="125511"/>
                </a:lnTo>
                <a:lnTo>
                  <a:pt x="2570327" y="74753"/>
                </a:lnTo>
                <a:lnTo>
                  <a:pt x="2597898" y="35069"/>
                </a:lnTo>
                <a:lnTo>
                  <a:pt x="2637928" y="9228"/>
                </a:lnTo>
                <a:lnTo>
                  <a:pt x="2685571" y="0"/>
                </a:lnTo>
                <a:lnTo>
                  <a:pt x="2733214" y="9228"/>
                </a:lnTo>
                <a:lnTo>
                  <a:pt x="2773244" y="35069"/>
                </a:lnTo>
                <a:lnTo>
                  <a:pt x="2800815" y="74753"/>
                </a:lnTo>
                <a:lnTo>
                  <a:pt x="2811083" y="125511"/>
                </a:lnTo>
                <a:lnTo>
                  <a:pt x="2811083" y="162426"/>
                </a:lnTo>
                <a:lnTo>
                  <a:pt x="2800815" y="210069"/>
                </a:lnTo>
                <a:lnTo>
                  <a:pt x="2773244" y="250099"/>
                </a:lnTo>
                <a:lnTo>
                  <a:pt x="2733214" y="277670"/>
                </a:lnTo>
                <a:lnTo>
                  <a:pt x="2685571" y="287937"/>
                </a:lnTo>
                <a:close/>
              </a:path>
              <a:path w="3046095" h="1314450">
                <a:moveTo>
                  <a:pt x="2382868" y="819514"/>
                </a:moveTo>
                <a:lnTo>
                  <a:pt x="2331186" y="819514"/>
                </a:lnTo>
                <a:lnTo>
                  <a:pt x="2331186" y="812131"/>
                </a:lnTo>
                <a:lnTo>
                  <a:pt x="2327034" y="806594"/>
                </a:lnTo>
                <a:lnTo>
                  <a:pt x="2325649" y="801056"/>
                </a:lnTo>
                <a:lnTo>
                  <a:pt x="2327034" y="795519"/>
                </a:lnTo>
                <a:lnTo>
                  <a:pt x="2331186" y="789982"/>
                </a:lnTo>
                <a:lnTo>
                  <a:pt x="2441932" y="531576"/>
                </a:lnTo>
                <a:lnTo>
                  <a:pt x="2478847" y="428214"/>
                </a:lnTo>
                <a:lnTo>
                  <a:pt x="2506187" y="387146"/>
                </a:lnTo>
                <a:lnTo>
                  <a:pt x="2542525" y="354384"/>
                </a:lnTo>
                <a:lnTo>
                  <a:pt x="2585785" y="332696"/>
                </a:lnTo>
                <a:lnTo>
                  <a:pt x="2633889" y="324852"/>
                </a:lnTo>
                <a:lnTo>
                  <a:pt x="2737252" y="324852"/>
                </a:lnTo>
                <a:lnTo>
                  <a:pt x="2785357" y="332696"/>
                </a:lnTo>
                <a:lnTo>
                  <a:pt x="2828617" y="354384"/>
                </a:lnTo>
                <a:lnTo>
                  <a:pt x="2864955" y="387146"/>
                </a:lnTo>
                <a:lnTo>
                  <a:pt x="2892295" y="428214"/>
                </a:lnTo>
                <a:lnTo>
                  <a:pt x="2929211" y="531576"/>
                </a:lnTo>
                <a:lnTo>
                  <a:pt x="2938703" y="553726"/>
                </a:lnTo>
                <a:lnTo>
                  <a:pt x="2552677" y="553726"/>
                </a:lnTo>
                <a:lnTo>
                  <a:pt x="2552677" y="561108"/>
                </a:lnTo>
                <a:lnTo>
                  <a:pt x="2464081" y="767833"/>
                </a:lnTo>
                <a:lnTo>
                  <a:pt x="2450353" y="788367"/>
                </a:lnTo>
                <a:lnTo>
                  <a:pt x="2431780" y="804748"/>
                </a:lnTo>
                <a:lnTo>
                  <a:pt x="2409054" y="815592"/>
                </a:lnTo>
                <a:lnTo>
                  <a:pt x="2382868" y="819514"/>
                </a:lnTo>
                <a:close/>
              </a:path>
              <a:path w="3046095" h="1314450">
                <a:moveTo>
                  <a:pt x="2530528" y="1314176"/>
                </a:moveTo>
                <a:lnTo>
                  <a:pt x="2493613" y="1314176"/>
                </a:lnTo>
                <a:lnTo>
                  <a:pt x="2493613" y="1306793"/>
                </a:lnTo>
                <a:lnTo>
                  <a:pt x="2486230" y="1306793"/>
                </a:lnTo>
                <a:lnTo>
                  <a:pt x="2486230" y="1299410"/>
                </a:lnTo>
                <a:lnTo>
                  <a:pt x="2478847" y="1299410"/>
                </a:lnTo>
                <a:lnTo>
                  <a:pt x="2478847" y="1292027"/>
                </a:lnTo>
                <a:lnTo>
                  <a:pt x="2523145" y="819514"/>
                </a:lnTo>
                <a:lnTo>
                  <a:pt x="2560060" y="561108"/>
                </a:lnTo>
                <a:lnTo>
                  <a:pt x="2552677" y="553726"/>
                </a:lnTo>
                <a:lnTo>
                  <a:pt x="2818466" y="553726"/>
                </a:lnTo>
                <a:lnTo>
                  <a:pt x="2811083" y="561108"/>
                </a:lnTo>
                <a:lnTo>
                  <a:pt x="2847997" y="819514"/>
                </a:lnTo>
                <a:lnTo>
                  <a:pt x="2850073" y="841663"/>
                </a:lnTo>
                <a:lnTo>
                  <a:pt x="2678188" y="841663"/>
                </a:lnTo>
                <a:lnTo>
                  <a:pt x="2611741" y="1240346"/>
                </a:lnTo>
                <a:lnTo>
                  <a:pt x="2605281" y="1270570"/>
                </a:lnTo>
                <a:lnTo>
                  <a:pt x="2587746" y="1293872"/>
                </a:lnTo>
                <a:lnTo>
                  <a:pt x="2561905" y="1308869"/>
                </a:lnTo>
                <a:lnTo>
                  <a:pt x="2530528" y="1314176"/>
                </a:lnTo>
                <a:close/>
              </a:path>
              <a:path w="3046095" h="1314450">
                <a:moveTo>
                  <a:pt x="3039955" y="819514"/>
                </a:moveTo>
                <a:lnTo>
                  <a:pt x="2988274" y="819514"/>
                </a:lnTo>
                <a:lnTo>
                  <a:pt x="2962088" y="815592"/>
                </a:lnTo>
                <a:lnTo>
                  <a:pt x="2939363" y="804748"/>
                </a:lnTo>
                <a:lnTo>
                  <a:pt x="2920790" y="788367"/>
                </a:lnTo>
                <a:lnTo>
                  <a:pt x="2907062" y="767833"/>
                </a:lnTo>
                <a:lnTo>
                  <a:pt x="2818466" y="561108"/>
                </a:lnTo>
                <a:lnTo>
                  <a:pt x="2818466" y="553726"/>
                </a:lnTo>
                <a:lnTo>
                  <a:pt x="2938703" y="553726"/>
                </a:lnTo>
                <a:lnTo>
                  <a:pt x="3039955" y="789982"/>
                </a:lnTo>
                <a:lnTo>
                  <a:pt x="3044109" y="795519"/>
                </a:lnTo>
                <a:lnTo>
                  <a:pt x="3045494" y="801056"/>
                </a:lnTo>
                <a:lnTo>
                  <a:pt x="3044109" y="806594"/>
                </a:lnTo>
                <a:lnTo>
                  <a:pt x="3039955" y="812131"/>
                </a:lnTo>
                <a:lnTo>
                  <a:pt x="3039955" y="819514"/>
                </a:lnTo>
                <a:close/>
              </a:path>
              <a:path w="3046095" h="1314450">
                <a:moveTo>
                  <a:pt x="2877530" y="1314176"/>
                </a:moveTo>
                <a:lnTo>
                  <a:pt x="2840615" y="1314176"/>
                </a:lnTo>
                <a:lnTo>
                  <a:pt x="2809237" y="1308869"/>
                </a:lnTo>
                <a:lnTo>
                  <a:pt x="2783397" y="1293872"/>
                </a:lnTo>
                <a:lnTo>
                  <a:pt x="2765862" y="1270570"/>
                </a:lnTo>
                <a:lnTo>
                  <a:pt x="2759402" y="1240346"/>
                </a:lnTo>
                <a:lnTo>
                  <a:pt x="2692953" y="841663"/>
                </a:lnTo>
                <a:lnTo>
                  <a:pt x="2850073" y="841663"/>
                </a:lnTo>
                <a:lnTo>
                  <a:pt x="2892295" y="1292027"/>
                </a:lnTo>
                <a:lnTo>
                  <a:pt x="2892295" y="1299410"/>
                </a:lnTo>
                <a:lnTo>
                  <a:pt x="2884912" y="1299410"/>
                </a:lnTo>
                <a:lnTo>
                  <a:pt x="2884912" y="1306793"/>
                </a:lnTo>
                <a:lnTo>
                  <a:pt x="2877530" y="1306793"/>
                </a:lnTo>
                <a:lnTo>
                  <a:pt x="2877530" y="1314176"/>
                </a:lnTo>
                <a:close/>
              </a:path>
            </a:pathLst>
          </a:custGeom>
          <a:solidFill>
            <a:srgbClr val="494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1787" y="2995810"/>
            <a:ext cx="0" cy="4667885"/>
          </a:xfrm>
          <a:custGeom>
            <a:avLst/>
            <a:gdLst/>
            <a:ahLst/>
            <a:cxnLst/>
            <a:rect l="l" t="t" r="r" b="b"/>
            <a:pathLst>
              <a:path h="4667884">
                <a:moveTo>
                  <a:pt x="0" y="4667364"/>
                </a:moveTo>
                <a:lnTo>
                  <a:pt x="0" y="0"/>
                </a:lnTo>
              </a:path>
            </a:pathLst>
          </a:custGeom>
          <a:ln w="38091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5289" y="231654"/>
            <a:ext cx="362077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95" dirty="0">
                <a:latin typeface="Trebuchet MS"/>
                <a:cs typeface="Trebuchet MS"/>
              </a:rPr>
              <a:t>FOR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COLLEGE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0765" y="1289825"/>
            <a:ext cx="7825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latin typeface="Cambria"/>
                <a:cs typeface="Cambria"/>
              </a:rPr>
              <a:t>FU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-20" dirty="0">
                <a:latin typeface="Cambria"/>
                <a:cs typeface="Cambria"/>
              </a:rPr>
              <a:t>O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5" dirty="0">
                <a:latin typeface="Cambria"/>
                <a:cs typeface="Cambria"/>
              </a:rPr>
              <a:t>L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0" dirty="0">
                <a:latin typeface="Cambria"/>
                <a:cs typeface="Cambria"/>
              </a:rPr>
              <a:t>Q</a:t>
            </a:r>
            <a:r>
              <a:rPr sz="4800" spc="-95" dirty="0">
                <a:latin typeface="Cambria"/>
                <a:cs typeface="Cambria"/>
              </a:rPr>
              <a:t>U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20" dirty="0">
                <a:latin typeface="Cambria"/>
                <a:cs typeface="Cambria"/>
              </a:rPr>
              <a:t>M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114" dirty="0">
                <a:latin typeface="Cambria"/>
                <a:cs typeface="Cambria"/>
              </a:rPr>
              <a:t>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6627" y="95073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3208" y="3131252"/>
            <a:ext cx="4018915" cy="9302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0825" marR="5080" indent="-1508760">
              <a:lnSpc>
                <a:spcPts val="3529"/>
              </a:lnSpc>
              <a:spcBef>
                <a:spcPts val="265"/>
              </a:spcBef>
            </a:pPr>
            <a:r>
              <a:rPr sz="3000" spc="160" dirty="0">
                <a:latin typeface="Trebuchet MS"/>
                <a:cs typeface="Trebuchet MS"/>
              </a:rPr>
              <a:t>User</a:t>
            </a:r>
            <a:r>
              <a:rPr sz="3000" spc="11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can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book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hostel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room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1883" y="4884539"/>
            <a:ext cx="5116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latin typeface="Trebuchet MS"/>
                <a:cs typeface="Trebuchet MS"/>
              </a:rPr>
              <a:t>User</a:t>
            </a:r>
            <a:r>
              <a:rPr sz="3000" spc="11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can</a:t>
            </a:r>
            <a:r>
              <a:rPr sz="3000" spc="110" dirty="0">
                <a:latin typeface="Trebuchet MS"/>
                <a:cs typeface="Trebuchet MS"/>
              </a:rPr>
              <a:t> </a:t>
            </a:r>
            <a:r>
              <a:rPr sz="3000" spc="200" dirty="0">
                <a:latin typeface="Trebuchet MS"/>
                <a:cs typeface="Trebuchet MS"/>
              </a:rPr>
              <a:t>change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245" dirty="0">
                <a:latin typeface="Trebuchet MS"/>
                <a:cs typeface="Trebuchet MS"/>
              </a:rPr>
              <a:t>password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9732" y="6437082"/>
            <a:ext cx="3885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latin typeface="Trebuchet MS"/>
                <a:cs typeface="Trebuchet MS"/>
              </a:rPr>
              <a:t>User</a:t>
            </a:r>
            <a:r>
              <a:rPr sz="3000" spc="10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can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edit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profile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8350" y="2"/>
            <a:ext cx="1009650" cy="10287000"/>
          </a:xfrm>
          <a:custGeom>
            <a:avLst/>
            <a:gdLst/>
            <a:ahLst/>
            <a:cxnLst/>
            <a:rect l="l" t="t" r="r" b="b"/>
            <a:pathLst>
              <a:path w="1009650" h="10287000">
                <a:moveTo>
                  <a:pt x="100964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1009649" y="0"/>
                </a:lnTo>
                <a:lnTo>
                  <a:pt x="1009649" y="10286996"/>
                </a:lnTo>
                <a:close/>
              </a:path>
            </a:pathLst>
          </a:custGeom>
          <a:solidFill>
            <a:srgbClr val="E4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790" y="2096867"/>
            <a:ext cx="733425" cy="5080"/>
          </a:xfrm>
          <a:custGeom>
            <a:avLst/>
            <a:gdLst/>
            <a:ahLst/>
            <a:cxnLst/>
            <a:rect l="l" t="t" r="r" b="b"/>
            <a:pathLst>
              <a:path w="733425" h="5080">
                <a:moveTo>
                  <a:pt x="733419" y="4743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9760"/>
            <a:ext cx="18202274" cy="7248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686627" y="950741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665340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86" y="475476"/>
            <a:ext cx="7551420" cy="397065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370205">
              <a:lnSpc>
                <a:spcPct val="100000"/>
              </a:lnSpc>
              <a:spcBef>
                <a:spcPts val="245"/>
              </a:spcBef>
            </a:pPr>
            <a:r>
              <a:rPr sz="1400" spc="95" dirty="0">
                <a:solidFill>
                  <a:srgbClr val="665340"/>
                </a:solidFill>
                <a:latin typeface="Trebuchet MS"/>
                <a:cs typeface="Trebuchet MS"/>
              </a:rPr>
              <a:t>FOR</a:t>
            </a:r>
            <a:r>
              <a:rPr sz="1400" spc="2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665340"/>
                </a:solidFill>
                <a:latin typeface="Trebuchet MS"/>
                <a:cs typeface="Trebuchet MS"/>
              </a:rPr>
              <a:t>COLLEGE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800" spc="-95" dirty="0">
                <a:latin typeface="Cambria"/>
                <a:cs typeface="Cambria"/>
              </a:rPr>
              <a:t>F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-95" dirty="0">
                <a:latin typeface="Cambria"/>
                <a:cs typeface="Cambria"/>
              </a:rPr>
              <a:t>U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114" dirty="0">
                <a:latin typeface="Cambria"/>
                <a:cs typeface="Cambria"/>
              </a:rPr>
              <a:t>S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-70" dirty="0">
                <a:latin typeface="Cambria"/>
                <a:cs typeface="Cambria"/>
              </a:rPr>
              <a:t>D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80" dirty="0">
                <a:latin typeface="Cambria"/>
                <a:cs typeface="Cambria"/>
              </a:rPr>
              <a:t>H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114" dirty="0">
                <a:latin typeface="Cambria"/>
                <a:cs typeface="Cambria"/>
              </a:rPr>
              <a:t>G</a:t>
            </a:r>
            <a:r>
              <a:rPr sz="4800" spc="-80" dirty="0">
                <a:latin typeface="Cambria"/>
                <a:cs typeface="Cambria"/>
              </a:rPr>
              <a:t>H</a:t>
            </a:r>
            <a:r>
              <a:rPr sz="4800" spc="-85" dirty="0">
                <a:latin typeface="Cambria"/>
                <a:cs typeface="Cambria"/>
              </a:rPr>
              <a:t>L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114" dirty="0">
                <a:latin typeface="Cambria"/>
                <a:cs typeface="Cambria"/>
              </a:rPr>
              <a:t>G</a:t>
            </a:r>
            <a:r>
              <a:rPr sz="4800" spc="-80" dirty="0">
                <a:latin typeface="Cambria"/>
                <a:cs typeface="Cambria"/>
              </a:rPr>
              <a:t>H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114" dirty="0">
                <a:latin typeface="Cambria"/>
                <a:cs typeface="Cambria"/>
              </a:rPr>
              <a:t>S</a:t>
            </a:r>
            <a:endParaRPr sz="4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19"/>
              </a:spcBef>
            </a:pPr>
            <a:r>
              <a:rPr sz="2500" b="1" spc="110" dirty="0">
                <a:solidFill>
                  <a:srgbClr val="665340"/>
                </a:solidFill>
                <a:latin typeface="Trebuchet MS"/>
                <a:cs typeface="Trebuchet MS"/>
              </a:rPr>
              <a:t>Registration</a:t>
            </a:r>
            <a:r>
              <a:rPr sz="25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665340"/>
                </a:solidFill>
                <a:latin typeface="Trebuchet MS"/>
                <a:cs typeface="Trebuchet MS"/>
              </a:rPr>
              <a:t>&amp;</a:t>
            </a:r>
            <a:r>
              <a:rPr sz="25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35" dirty="0">
                <a:solidFill>
                  <a:srgbClr val="665340"/>
                </a:solidFill>
                <a:latin typeface="Trebuchet MS"/>
                <a:cs typeface="Trebuchet MS"/>
              </a:rPr>
              <a:t>Login:</a:t>
            </a:r>
            <a:endParaRPr sz="2500">
              <a:latin typeface="Trebuchet MS"/>
              <a:cs typeface="Trebuchet MS"/>
            </a:endParaRPr>
          </a:p>
          <a:p>
            <a:pPr marL="12700" marR="2352040">
              <a:lnSpc>
                <a:spcPct val="134100"/>
              </a:lnSpc>
            </a:pPr>
            <a:r>
              <a:rPr sz="2500" spc="150" dirty="0">
                <a:solidFill>
                  <a:srgbClr val="665340"/>
                </a:solidFill>
                <a:latin typeface="Trebuchet MS"/>
                <a:cs typeface="Trebuchet MS"/>
              </a:rPr>
              <a:t>Users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665340"/>
                </a:solidFill>
                <a:latin typeface="Trebuchet MS"/>
                <a:cs typeface="Trebuchet MS"/>
              </a:rPr>
              <a:t>create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an </a:t>
            </a:r>
            <a:r>
              <a:rPr sz="25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account </a:t>
            </a:r>
            <a:r>
              <a:rPr sz="2500" spc="204" dirty="0">
                <a:solidFill>
                  <a:srgbClr val="665340"/>
                </a:solidFill>
                <a:latin typeface="Trebuchet MS"/>
                <a:cs typeface="Trebuchet MS"/>
              </a:rPr>
              <a:t>by </a:t>
            </a:r>
            <a:r>
              <a:rPr sz="2500" spc="105" dirty="0">
                <a:solidFill>
                  <a:srgbClr val="665340"/>
                </a:solidFill>
                <a:latin typeface="Trebuchet MS"/>
                <a:cs typeface="Trebuchet MS"/>
              </a:rPr>
              <a:t>providing </a:t>
            </a:r>
            <a:r>
              <a:rPr sz="2500" spc="165" dirty="0">
                <a:solidFill>
                  <a:srgbClr val="665340"/>
                </a:solidFill>
                <a:latin typeface="Trebuchet MS"/>
                <a:cs typeface="Trebuchet MS"/>
              </a:rPr>
              <a:t>necessary </a:t>
            </a:r>
            <a:r>
              <a:rPr sz="2500" spc="1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665340"/>
                </a:solidFill>
                <a:latin typeface="Trebuchet MS"/>
                <a:cs typeface="Trebuchet MS"/>
              </a:rPr>
              <a:t>details.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886" y="5453173"/>
            <a:ext cx="588772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2605">
              <a:lnSpc>
                <a:spcPct val="132500"/>
              </a:lnSpc>
              <a:spcBef>
                <a:spcPts val="95"/>
              </a:spcBef>
            </a:pPr>
            <a:r>
              <a:rPr sz="2500" b="1" spc="15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170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25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170" dirty="0">
                <a:solidFill>
                  <a:srgbClr val="665340"/>
                </a:solidFill>
                <a:latin typeface="Trebuchet MS"/>
                <a:cs typeface="Trebuchet MS"/>
              </a:rPr>
              <a:t>manage</a:t>
            </a:r>
            <a:r>
              <a:rPr sz="25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120" dirty="0">
                <a:solidFill>
                  <a:srgbClr val="665340"/>
                </a:solidFill>
                <a:latin typeface="Trebuchet MS"/>
                <a:cs typeface="Trebuchet MS"/>
              </a:rPr>
              <a:t>hostel</a:t>
            </a:r>
            <a:r>
              <a:rPr sz="25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b="1" spc="90" dirty="0">
                <a:solidFill>
                  <a:srgbClr val="665340"/>
                </a:solidFill>
                <a:latin typeface="Trebuchet MS"/>
                <a:cs typeface="Trebuchet MS"/>
              </a:rPr>
              <a:t>rooms: </a:t>
            </a:r>
            <a:r>
              <a:rPr sz="2500" b="1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be </a:t>
            </a:r>
            <a:r>
              <a:rPr sz="2500" spc="70" dirty="0">
                <a:solidFill>
                  <a:srgbClr val="665340"/>
                </a:solidFill>
                <a:latin typeface="Trebuchet MS"/>
                <a:cs typeface="Trebuchet MS"/>
              </a:rPr>
              <a:t>able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 </a:t>
            </a:r>
            <a:r>
              <a:rPr sz="2500" spc="175" dirty="0">
                <a:solidFill>
                  <a:srgbClr val="665340"/>
                </a:solidFill>
                <a:latin typeface="Trebuchet MS"/>
                <a:cs typeface="Trebuchet MS"/>
              </a:rPr>
              <a:t>add </a:t>
            </a:r>
            <a:r>
              <a:rPr sz="2500" spc="95" dirty="0">
                <a:solidFill>
                  <a:srgbClr val="665340"/>
                </a:solidFill>
                <a:latin typeface="Trebuchet MS"/>
                <a:cs typeface="Trebuchet MS"/>
              </a:rPr>
              <a:t>new </a:t>
            </a:r>
            <a:r>
              <a:rPr sz="25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665340"/>
                </a:solidFill>
                <a:latin typeface="Trebuchet MS"/>
                <a:cs typeface="Trebuchet MS"/>
              </a:rPr>
              <a:t>hostel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665340"/>
                </a:solidFill>
                <a:latin typeface="Trebuchet MS"/>
                <a:cs typeface="Trebuchet MS"/>
              </a:rPr>
              <a:t>system.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32500"/>
              </a:lnSpc>
            </a:pP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665340"/>
                </a:solidFill>
                <a:latin typeface="Trebuchet MS"/>
                <a:cs typeface="Trebuchet MS"/>
              </a:rPr>
              <a:t>view,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665340"/>
                </a:solidFill>
                <a:latin typeface="Trebuchet MS"/>
                <a:cs typeface="Trebuchet MS"/>
              </a:rPr>
              <a:t>update, </a:t>
            </a:r>
            <a:r>
              <a:rPr sz="2500" spc="-73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0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delete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665340"/>
                </a:solidFill>
                <a:latin typeface="Trebuchet MS"/>
                <a:cs typeface="Trebuchet MS"/>
              </a:rPr>
              <a:t>existing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665340"/>
                </a:solidFill>
                <a:latin typeface="Trebuchet MS"/>
                <a:cs typeface="Trebuchet MS"/>
              </a:rPr>
              <a:t>hostel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665340"/>
                </a:solidFill>
                <a:latin typeface="Trebuchet MS"/>
                <a:cs typeface="Trebuchet MS"/>
              </a:rPr>
              <a:t>rooms</a:t>
            </a:r>
            <a:r>
              <a:rPr sz="2500" b="1" spc="100" dirty="0">
                <a:solidFill>
                  <a:srgbClr val="665340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1767" y="2374639"/>
            <a:ext cx="597916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8290">
              <a:lnSpc>
                <a:spcPct val="132500"/>
              </a:lnSpc>
              <a:spcBef>
                <a:spcPts val="95"/>
              </a:spcBef>
            </a:pPr>
            <a:r>
              <a:rPr sz="2500" b="1" spc="155" dirty="0">
                <a:solidFill>
                  <a:srgbClr val="665340"/>
                </a:solidFill>
                <a:latin typeface="Trebuchet MS"/>
                <a:cs typeface="Trebuchet MS"/>
              </a:rPr>
              <a:t>Admin </a:t>
            </a:r>
            <a:r>
              <a:rPr sz="2500" b="1" spc="170" dirty="0">
                <a:solidFill>
                  <a:srgbClr val="665340"/>
                </a:solidFill>
                <a:latin typeface="Trebuchet MS"/>
                <a:cs typeface="Trebuchet MS"/>
              </a:rPr>
              <a:t>can manage </a:t>
            </a:r>
            <a:r>
              <a:rPr sz="2500" b="1" spc="120" dirty="0">
                <a:solidFill>
                  <a:srgbClr val="665340"/>
                </a:solidFill>
                <a:latin typeface="Trebuchet MS"/>
                <a:cs typeface="Trebuchet MS"/>
              </a:rPr>
              <a:t>students: </a:t>
            </a:r>
            <a:r>
              <a:rPr sz="2500" b="1" spc="12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665340"/>
                </a:solidFill>
                <a:latin typeface="Trebuchet MS"/>
                <a:cs typeface="Trebuchet MS"/>
              </a:rPr>
              <a:t>have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5340"/>
                </a:solidFill>
                <a:latin typeface="Trebuchet MS"/>
                <a:cs typeface="Trebuchet MS"/>
              </a:rPr>
              <a:t>ability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665340"/>
                </a:solidFill>
                <a:latin typeface="Trebuchet MS"/>
                <a:cs typeface="Trebuchet MS"/>
              </a:rPr>
              <a:t>add </a:t>
            </a:r>
            <a:r>
              <a:rPr sz="25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665340"/>
                </a:solidFill>
                <a:latin typeface="Trebuchet MS"/>
                <a:cs typeface="Trebuchet MS"/>
              </a:rPr>
              <a:t>new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students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665340"/>
                </a:solidFill>
                <a:latin typeface="Trebuchet MS"/>
                <a:cs typeface="Trebuchet MS"/>
              </a:rPr>
              <a:t>system.</a:t>
            </a:r>
            <a:endParaRPr sz="2500">
              <a:latin typeface="Trebuchet MS"/>
              <a:cs typeface="Trebuchet MS"/>
            </a:endParaRPr>
          </a:p>
          <a:p>
            <a:pPr marL="12700" marR="5080" indent="90805">
              <a:lnSpc>
                <a:spcPct val="132500"/>
              </a:lnSpc>
            </a:pP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665340"/>
                </a:solidFill>
                <a:latin typeface="Trebuchet MS"/>
                <a:cs typeface="Trebuchet MS"/>
              </a:rPr>
              <a:t>view,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665340"/>
                </a:solidFill>
                <a:latin typeface="Trebuchet MS"/>
                <a:cs typeface="Trebuchet MS"/>
              </a:rPr>
              <a:t>update, </a:t>
            </a:r>
            <a:r>
              <a:rPr sz="2500" spc="-73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0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delete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665340"/>
                </a:solidFill>
                <a:latin typeface="Trebuchet MS"/>
                <a:cs typeface="Trebuchet MS"/>
              </a:rPr>
              <a:t>student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665340"/>
                </a:solidFill>
                <a:latin typeface="Trebuchet MS"/>
                <a:cs typeface="Trebuchet MS"/>
              </a:rPr>
              <a:t>information.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1767" y="5705520"/>
            <a:ext cx="600964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8675">
              <a:lnSpc>
                <a:spcPct val="132500"/>
              </a:lnSpc>
              <a:spcBef>
                <a:spcPts val="95"/>
              </a:spcBef>
            </a:pPr>
            <a:r>
              <a:rPr sz="2500" b="1" spc="155" dirty="0">
                <a:solidFill>
                  <a:srgbClr val="665340"/>
                </a:solidFill>
                <a:latin typeface="Trebuchet MS"/>
                <a:cs typeface="Trebuchet MS"/>
              </a:rPr>
              <a:t>Admin </a:t>
            </a:r>
            <a:r>
              <a:rPr sz="2500" b="1" spc="170" dirty="0">
                <a:solidFill>
                  <a:srgbClr val="665340"/>
                </a:solidFill>
                <a:latin typeface="Trebuchet MS"/>
                <a:cs typeface="Trebuchet MS"/>
              </a:rPr>
              <a:t>can manage </a:t>
            </a:r>
            <a:r>
              <a:rPr sz="2500" b="1" spc="114" dirty="0">
                <a:solidFill>
                  <a:srgbClr val="665340"/>
                </a:solidFill>
                <a:latin typeface="Trebuchet MS"/>
                <a:cs typeface="Trebuchet MS"/>
              </a:rPr>
              <a:t>courses: </a:t>
            </a:r>
            <a:r>
              <a:rPr sz="2500" b="1" spc="12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be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665340"/>
                </a:solidFill>
                <a:latin typeface="Trebuchet MS"/>
                <a:cs typeface="Trebuchet MS"/>
              </a:rPr>
              <a:t>able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665340"/>
                </a:solidFill>
                <a:latin typeface="Trebuchet MS"/>
                <a:cs typeface="Trebuchet MS"/>
              </a:rPr>
              <a:t>add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665340"/>
                </a:solidFill>
                <a:latin typeface="Trebuchet MS"/>
                <a:cs typeface="Trebuchet MS"/>
              </a:rPr>
              <a:t>new </a:t>
            </a:r>
            <a:r>
              <a:rPr sz="2500" spc="-73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665340"/>
                </a:solidFill>
                <a:latin typeface="Trebuchet MS"/>
                <a:cs typeface="Trebuchet MS"/>
              </a:rPr>
              <a:t>courses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665340"/>
                </a:solidFill>
                <a:latin typeface="Trebuchet MS"/>
                <a:cs typeface="Trebuchet MS"/>
              </a:rPr>
              <a:t>offered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204" dirty="0">
                <a:solidFill>
                  <a:srgbClr val="665340"/>
                </a:solidFill>
                <a:latin typeface="Trebuchet MS"/>
                <a:cs typeface="Trebuchet MS"/>
              </a:rPr>
              <a:t>by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665340"/>
                </a:solidFill>
                <a:latin typeface="Trebuchet MS"/>
                <a:cs typeface="Trebuchet MS"/>
              </a:rPr>
              <a:t>hostel.</a:t>
            </a:r>
            <a:endParaRPr sz="2500">
              <a:latin typeface="Trebuchet MS"/>
              <a:cs typeface="Trebuchet MS"/>
            </a:endParaRPr>
          </a:p>
          <a:p>
            <a:pPr marL="12700" marR="5080" indent="90805">
              <a:lnSpc>
                <a:spcPct val="132500"/>
              </a:lnSpc>
            </a:pPr>
            <a:r>
              <a:rPr sz="2500" spc="145" dirty="0">
                <a:solidFill>
                  <a:srgbClr val="665340"/>
                </a:solidFill>
                <a:latin typeface="Trebuchet MS"/>
                <a:cs typeface="Trebuchet MS"/>
              </a:rPr>
              <a:t>Admin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665340"/>
                </a:solidFill>
                <a:latin typeface="Trebuchet MS"/>
                <a:cs typeface="Trebuchet MS"/>
              </a:rPr>
              <a:t>should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665340"/>
                </a:solidFill>
                <a:latin typeface="Trebuchet MS"/>
                <a:cs typeface="Trebuchet MS"/>
              </a:rPr>
              <a:t>have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the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665340"/>
                </a:solidFill>
                <a:latin typeface="Trebuchet MS"/>
                <a:cs typeface="Trebuchet MS"/>
              </a:rPr>
              <a:t>ability</a:t>
            </a:r>
            <a:r>
              <a:rPr sz="2500" spc="1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665340"/>
                </a:solidFill>
                <a:latin typeface="Trebuchet MS"/>
                <a:cs typeface="Trebuchet MS"/>
              </a:rPr>
              <a:t>to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665340"/>
                </a:solidFill>
                <a:latin typeface="Trebuchet MS"/>
                <a:cs typeface="Trebuchet MS"/>
              </a:rPr>
              <a:t>view, </a:t>
            </a:r>
            <a:r>
              <a:rPr sz="2500" spc="-74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665340"/>
                </a:solidFill>
                <a:latin typeface="Trebuchet MS"/>
                <a:cs typeface="Trebuchet MS"/>
              </a:rPr>
              <a:t>update,</a:t>
            </a:r>
            <a:r>
              <a:rPr sz="2500" spc="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40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665340"/>
                </a:solidFill>
                <a:latin typeface="Trebuchet MS"/>
                <a:cs typeface="Trebuchet MS"/>
              </a:rPr>
              <a:t>delete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665340"/>
                </a:solidFill>
                <a:latin typeface="Trebuchet MS"/>
                <a:cs typeface="Trebuchet MS"/>
              </a:rPr>
              <a:t>course</a:t>
            </a:r>
            <a:r>
              <a:rPr sz="2500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665340"/>
                </a:solidFill>
                <a:latin typeface="Trebuchet MS"/>
                <a:cs typeface="Trebuchet MS"/>
              </a:rPr>
              <a:t>information.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02274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75464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6627" y="950735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5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317" y="5768950"/>
            <a:ext cx="6160770" cy="19685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b="1" spc="85" dirty="0">
                <a:solidFill>
                  <a:srgbClr val="665340"/>
                </a:solidFill>
                <a:latin typeface="Trebuchet MS"/>
                <a:cs typeface="Trebuchet MS"/>
              </a:rPr>
              <a:t>User</a:t>
            </a:r>
            <a:r>
              <a:rPr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85" dirty="0">
                <a:solidFill>
                  <a:srgbClr val="665340"/>
                </a:solidFill>
                <a:latin typeface="Trebuchet MS"/>
                <a:cs typeface="Trebuchet MS"/>
              </a:rPr>
              <a:t>edit</a:t>
            </a:r>
            <a:r>
              <a:rPr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665340"/>
                </a:solidFill>
                <a:latin typeface="Trebuchet MS"/>
                <a:cs typeface="Trebuchet MS"/>
              </a:rPr>
              <a:t>profile:</a:t>
            </a:r>
            <a:endParaRPr sz="2400">
              <a:latin typeface="Trebuchet MS"/>
              <a:cs typeface="Trebuchet MS"/>
            </a:endParaRPr>
          </a:p>
          <a:p>
            <a:pPr marL="12700" marR="5080" indent="86360">
              <a:lnSpc>
                <a:spcPct val="132800"/>
              </a:lnSpc>
            </a:pPr>
            <a:r>
              <a:rPr sz="2400" spc="2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Users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65340"/>
                </a:solidFill>
                <a:latin typeface="Microsoft Sans Serif"/>
                <a:cs typeface="Microsoft Sans Serif"/>
              </a:rPr>
              <a:t>have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ability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665340"/>
                </a:solidFill>
                <a:latin typeface="Microsoft Sans Serif"/>
                <a:cs typeface="Microsoft Sans Serif"/>
              </a:rPr>
              <a:t>edit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their </a:t>
            </a:r>
            <a:r>
              <a:rPr sz="2400" spc="-6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65340"/>
                </a:solidFill>
                <a:latin typeface="Microsoft Sans Serif"/>
                <a:cs typeface="Microsoft Sans Serif"/>
              </a:rPr>
              <a:t>personal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details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such </a:t>
            </a:r>
            <a:r>
              <a:rPr sz="2400" dirty="0">
                <a:solidFill>
                  <a:srgbClr val="665340"/>
                </a:solidFill>
                <a:latin typeface="Microsoft Sans Serif"/>
                <a:cs typeface="Microsoft Sans Serif"/>
              </a:rPr>
              <a:t>as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70" dirty="0">
                <a:solidFill>
                  <a:srgbClr val="665340"/>
                </a:solidFill>
                <a:latin typeface="Microsoft Sans Serif"/>
                <a:cs typeface="Microsoft Sans Serif"/>
              </a:rPr>
              <a:t>contact </a:t>
            </a:r>
            <a:r>
              <a:rPr sz="24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information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or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emergency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contacts.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317" y="2195889"/>
            <a:ext cx="6542405" cy="24542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45"/>
              </a:spcBef>
            </a:pPr>
            <a:r>
              <a:rPr sz="2400" b="1" spc="90" dirty="0">
                <a:solidFill>
                  <a:srgbClr val="665340"/>
                </a:solidFill>
                <a:latin typeface="Trebuchet MS"/>
                <a:cs typeface="Trebuchet MS"/>
              </a:rPr>
              <a:t>Report</a:t>
            </a:r>
            <a:r>
              <a:rPr sz="2400" b="1" spc="-9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05" dirty="0">
                <a:solidFill>
                  <a:srgbClr val="665340"/>
                </a:solidFill>
                <a:latin typeface="Trebuchet MS"/>
                <a:cs typeface="Trebuchet MS"/>
              </a:rPr>
              <a:t>Modules:</a:t>
            </a:r>
            <a:endParaRPr sz="2400">
              <a:latin typeface="Trebuchet MS"/>
              <a:cs typeface="Trebuchet MS"/>
            </a:endParaRPr>
          </a:p>
          <a:p>
            <a:pPr marL="12700" marR="5080" indent="86360">
              <a:lnSpc>
                <a:spcPct val="132800"/>
              </a:lnSpc>
            </a:pPr>
            <a:r>
              <a:rPr sz="2400" spc="10" dirty="0">
                <a:solidFill>
                  <a:srgbClr val="665340"/>
                </a:solidFill>
                <a:latin typeface="Microsoft Sans Serif"/>
                <a:cs typeface="Microsoft Sans Serif"/>
              </a:rPr>
              <a:t>The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 generate </a:t>
            </a:r>
            <a:r>
              <a:rPr sz="2400" spc="135" dirty="0">
                <a:solidFill>
                  <a:srgbClr val="665340"/>
                </a:solidFill>
                <a:latin typeface="Microsoft Sans Serif"/>
                <a:cs typeface="Microsoft Sans Serif"/>
              </a:rPr>
              <a:t>reports 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for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admin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users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regarding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various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aspects 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such </a:t>
            </a:r>
            <a:r>
              <a:rPr sz="2400" dirty="0">
                <a:solidFill>
                  <a:srgbClr val="665340"/>
                </a:solidFill>
                <a:latin typeface="Microsoft Sans Serif"/>
                <a:cs typeface="Microsoft Sans Serif"/>
              </a:rPr>
              <a:t>as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65340"/>
                </a:solidFill>
                <a:latin typeface="Microsoft Sans Serif"/>
                <a:cs typeface="Microsoft Sans Serif"/>
              </a:rPr>
              <a:t>Fees,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room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allocations,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and</a:t>
            </a:r>
            <a:r>
              <a:rPr sz="2400" spc="9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65340"/>
                </a:solidFill>
                <a:latin typeface="Microsoft Sans Serif"/>
                <a:cs typeface="Microsoft Sans Serif"/>
              </a:rPr>
              <a:t>personal </a:t>
            </a:r>
            <a:r>
              <a:rPr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details.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0951" y="2280905"/>
            <a:ext cx="5934075" cy="29400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2400" b="1" spc="85" dirty="0">
                <a:solidFill>
                  <a:srgbClr val="665340"/>
                </a:solidFill>
                <a:latin typeface="Trebuchet MS"/>
                <a:cs typeface="Trebuchet MS"/>
              </a:rPr>
              <a:t>User</a:t>
            </a:r>
            <a:r>
              <a:rPr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665340"/>
                </a:solidFill>
                <a:latin typeface="Trebuchet MS"/>
                <a:cs typeface="Trebuchet MS"/>
              </a:rPr>
              <a:t>can</a:t>
            </a:r>
            <a:r>
              <a:rPr sz="24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35" dirty="0">
                <a:solidFill>
                  <a:srgbClr val="665340"/>
                </a:solidFill>
                <a:latin typeface="Trebuchet MS"/>
                <a:cs typeface="Trebuchet MS"/>
              </a:rPr>
              <a:t>change</a:t>
            </a:r>
            <a:r>
              <a:rPr sz="24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b="1" spc="125" dirty="0">
                <a:solidFill>
                  <a:srgbClr val="665340"/>
                </a:solidFill>
                <a:latin typeface="Trebuchet MS"/>
                <a:cs typeface="Trebuchet MS"/>
              </a:rPr>
              <a:t>password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86360" algn="just">
              <a:lnSpc>
                <a:spcPct val="132800"/>
              </a:lnSpc>
            </a:pPr>
            <a:r>
              <a:rPr sz="2400" spc="2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Users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65340"/>
                </a:solidFill>
                <a:latin typeface="Microsoft Sans Serif"/>
                <a:cs typeface="Microsoft Sans Serif"/>
              </a:rPr>
              <a:t>have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65340"/>
                </a:solidFill>
                <a:latin typeface="Microsoft Sans Serif"/>
                <a:cs typeface="Microsoft Sans Serif"/>
              </a:rPr>
              <a:t>option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change </a:t>
            </a:r>
            <a:r>
              <a:rPr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their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account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password.</a:t>
            </a:r>
            <a:endParaRPr sz="2400">
              <a:latin typeface="Microsoft Sans Serif"/>
              <a:cs typeface="Microsoft Sans Serif"/>
            </a:endParaRPr>
          </a:p>
          <a:p>
            <a:pPr marL="12700" marR="521970" indent="86360" algn="just">
              <a:lnSpc>
                <a:spcPct val="132800"/>
              </a:lnSpc>
            </a:pPr>
            <a:r>
              <a:rPr sz="2400" spc="10" dirty="0">
                <a:solidFill>
                  <a:srgbClr val="665340"/>
                </a:solidFill>
                <a:latin typeface="Microsoft Sans Serif"/>
                <a:cs typeface="Microsoft Sans Serif"/>
              </a:rPr>
              <a:t>The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 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provide </a:t>
            </a:r>
            <a:r>
              <a:rPr sz="2400" spc="-40" dirty="0">
                <a:solidFill>
                  <a:srgbClr val="665340"/>
                </a:solidFill>
                <a:latin typeface="Microsoft Sans Serif"/>
                <a:cs typeface="Microsoft Sans Serif"/>
              </a:rPr>
              <a:t>a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secure </a:t>
            </a:r>
            <a:r>
              <a:rPr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mechanism 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for </a:t>
            </a:r>
            <a:r>
              <a:rPr sz="2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users </a:t>
            </a:r>
            <a:r>
              <a:rPr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update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their </a:t>
            </a:r>
            <a:r>
              <a:rPr sz="2400" spc="-6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passwords.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8345" y="5768950"/>
            <a:ext cx="631253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328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665340"/>
                </a:solidFill>
                <a:latin typeface="Trebuchet MS"/>
                <a:cs typeface="Trebuchet MS"/>
              </a:rPr>
              <a:t>Student </a:t>
            </a:r>
            <a:r>
              <a:rPr sz="2400" b="1" spc="150" dirty="0">
                <a:solidFill>
                  <a:srgbClr val="665340"/>
                </a:solidFill>
                <a:latin typeface="Trebuchet MS"/>
                <a:cs typeface="Trebuchet MS"/>
              </a:rPr>
              <a:t>can </a:t>
            </a:r>
            <a:r>
              <a:rPr sz="2400" b="1" spc="135" dirty="0">
                <a:solidFill>
                  <a:srgbClr val="665340"/>
                </a:solidFill>
                <a:latin typeface="Trebuchet MS"/>
                <a:cs typeface="Trebuchet MS"/>
              </a:rPr>
              <a:t>book </a:t>
            </a:r>
            <a:r>
              <a:rPr sz="2400" b="1" spc="100" dirty="0">
                <a:solidFill>
                  <a:srgbClr val="665340"/>
                </a:solidFill>
                <a:latin typeface="Trebuchet MS"/>
                <a:cs typeface="Trebuchet MS"/>
              </a:rPr>
              <a:t>hostel </a:t>
            </a:r>
            <a:r>
              <a:rPr sz="2400" b="1" spc="140" dirty="0">
                <a:solidFill>
                  <a:srgbClr val="665340"/>
                </a:solidFill>
                <a:latin typeface="Trebuchet MS"/>
                <a:cs typeface="Trebuchet MS"/>
              </a:rPr>
              <a:t>rooms </a:t>
            </a:r>
            <a:r>
              <a:rPr sz="2400" b="1" spc="14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Students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should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65340"/>
                </a:solidFill>
                <a:latin typeface="Microsoft Sans Serif"/>
                <a:cs typeface="Microsoft Sans Serif"/>
              </a:rPr>
              <a:t>have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ability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95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specify </a:t>
            </a:r>
            <a:r>
              <a:rPr sz="2400" spc="-6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their </a:t>
            </a:r>
            <a:r>
              <a:rPr sz="24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preferences </a:t>
            </a:r>
            <a:r>
              <a:rPr sz="24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while </a:t>
            </a:r>
            <a:r>
              <a:rPr sz="2400" spc="75" dirty="0">
                <a:solidFill>
                  <a:srgbClr val="665340"/>
                </a:solidFill>
                <a:latin typeface="Microsoft Sans Serif"/>
                <a:cs typeface="Microsoft Sans Serif"/>
              </a:rPr>
              <a:t>searching </a:t>
            </a: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for </a:t>
            </a:r>
            <a:r>
              <a:rPr sz="2400" spc="1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65340"/>
                </a:solidFill>
                <a:latin typeface="Microsoft Sans Serif"/>
                <a:cs typeface="Microsoft Sans Serif"/>
              </a:rPr>
              <a:t>Available</a:t>
            </a:r>
            <a:r>
              <a:rPr sz="2400" spc="8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65340"/>
                </a:solidFill>
                <a:latin typeface="Microsoft Sans Serif"/>
                <a:cs typeface="Microsoft Sans Serif"/>
              </a:rPr>
              <a:t>hostel</a:t>
            </a:r>
            <a:r>
              <a:rPr sz="2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65340"/>
                </a:solidFill>
                <a:latin typeface="Microsoft Sans Serif"/>
                <a:cs typeface="Microsoft Sans Serif"/>
              </a:rPr>
              <a:t>rooms.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099675"/>
            <a:chOff x="0" y="0"/>
            <a:chExt cx="18288000" cy="10099675"/>
          </a:xfrm>
        </p:grpSpPr>
        <p:sp>
          <p:nvSpPr>
            <p:cNvPr id="3" name="object 3"/>
            <p:cNvSpPr/>
            <p:nvPr/>
          </p:nvSpPr>
          <p:spPr>
            <a:xfrm>
              <a:off x="1031697" y="2771089"/>
              <a:ext cx="733425" cy="5080"/>
            </a:xfrm>
            <a:custGeom>
              <a:avLst/>
              <a:gdLst/>
              <a:ahLst/>
              <a:cxnLst/>
              <a:rect l="l" t="t" r="r" b="b"/>
              <a:pathLst>
                <a:path w="733425" h="5080">
                  <a:moveTo>
                    <a:pt x="733419" y="474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E2A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8984"/>
              <a:ext cx="18287999" cy="10020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5451" y="0"/>
              <a:ext cx="10742547" cy="48680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475464"/>
            <a:ext cx="8160384" cy="15716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  <a:p>
            <a:pPr marL="2561590">
              <a:lnSpc>
                <a:spcPct val="100000"/>
              </a:lnSpc>
              <a:spcBef>
                <a:spcPts val="1180"/>
              </a:spcBef>
            </a:pP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-80" dirty="0">
                <a:latin typeface="Cambria"/>
                <a:cs typeface="Cambria"/>
              </a:rPr>
              <a:t>H</a:t>
            </a:r>
            <a:r>
              <a:rPr sz="4800" spc="-235" dirty="0">
                <a:latin typeface="Cambria"/>
                <a:cs typeface="Cambria"/>
              </a:rPr>
              <a:t>N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5" dirty="0">
                <a:latin typeface="Cambria"/>
                <a:cs typeface="Cambria"/>
              </a:rPr>
              <a:t>L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5" dirty="0">
                <a:latin typeface="Cambria"/>
                <a:cs typeface="Cambria"/>
              </a:rPr>
              <a:t>S</a:t>
            </a:r>
            <a:r>
              <a:rPr sz="4800" spc="-114" dirty="0">
                <a:latin typeface="Cambria"/>
                <a:cs typeface="Cambria"/>
              </a:rPr>
              <a:t>P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114" dirty="0">
                <a:latin typeface="Cambria"/>
                <a:cs typeface="Cambria"/>
              </a:rPr>
              <a:t>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3353" y="950735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665340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7842" y="3528307"/>
            <a:ext cx="7886065" cy="6207125"/>
            <a:chOff x="667842" y="3528307"/>
            <a:chExt cx="7886065" cy="6207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842" y="3528307"/>
              <a:ext cx="123824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842" y="4795098"/>
              <a:ext cx="123824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842" y="6061890"/>
              <a:ext cx="123824" cy="123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842" y="7328682"/>
              <a:ext cx="123824" cy="123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251" y="8500190"/>
              <a:ext cx="123824" cy="1238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4485" y="5709532"/>
              <a:ext cx="123824" cy="1238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7432" y="6881040"/>
              <a:ext cx="123824" cy="1238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9797" y="8052549"/>
              <a:ext cx="123824" cy="1238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251" y="9611539"/>
              <a:ext cx="123824" cy="1238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4278" y="3325203"/>
            <a:ext cx="444055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latin typeface="Microsoft Sans Serif"/>
                <a:cs typeface="Microsoft Sans Serif"/>
              </a:rPr>
              <a:t>Programming</a:t>
            </a:r>
            <a:r>
              <a:rPr sz="3000" spc="170" dirty="0">
                <a:latin typeface="Microsoft Sans Serif"/>
                <a:cs typeface="Microsoft Sans Serif"/>
              </a:rPr>
              <a:t> </a:t>
            </a:r>
            <a:r>
              <a:rPr sz="3000" spc="90" dirty="0">
                <a:latin typeface="Microsoft Sans Serif"/>
                <a:cs typeface="Microsoft Sans Serif"/>
              </a:rPr>
              <a:t>Language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180" dirty="0">
                <a:latin typeface="Microsoft Sans Serif"/>
                <a:cs typeface="Microsoft Sans Serif"/>
              </a:rPr>
              <a:t>Web</a:t>
            </a:r>
            <a:r>
              <a:rPr sz="3000" spc="190" dirty="0">
                <a:latin typeface="Microsoft Sans Serif"/>
                <a:cs typeface="Microsoft Sans Serif"/>
              </a:rPr>
              <a:t> </a:t>
            </a:r>
            <a:r>
              <a:rPr sz="3000" spc="140" dirty="0">
                <a:latin typeface="Microsoft Sans Serif"/>
                <a:cs typeface="Microsoft Sans Serif"/>
              </a:rPr>
              <a:t>Framework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9616" y="5858785"/>
            <a:ext cx="3939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>
                <a:latin typeface="Microsoft Sans Serif"/>
                <a:cs typeface="Microsoft Sans Serif"/>
              </a:rPr>
              <a:t>Frontend</a:t>
            </a:r>
            <a:r>
              <a:rPr sz="3000" spc="155" dirty="0">
                <a:latin typeface="Microsoft Sans Serif"/>
                <a:cs typeface="Microsoft Sans Serif"/>
              </a:rPr>
              <a:t> </a:t>
            </a:r>
            <a:r>
              <a:rPr sz="3000" spc="140" dirty="0">
                <a:latin typeface="Microsoft Sans Serif"/>
                <a:cs typeface="Microsoft Sans Serif"/>
              </a:rPr>
              <a:t>Framework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4278" y="7125578"/>
            <a:ext cx="356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latin typeface="Microsoft Sans Serif"/>
                <a:cs typeface="Microsoft Sans Serif"/>
              </a:rPr>
              <a:t>Database(SqLite3)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16259" y="5506427"/>
            <a:ext cx="470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latin typeface="Microsoft Sans Serif"/>
                <a:cs typeface="Microsoft Sans Serif"/>
              </a:rPr>
              <a:t>Python</a:t>
            </a:r>
            <a:r>
              <a:rPr sz="3000" spc="175" dirty="0">
                <a:latin typeface="Microsoft Sans Serif"/>
                <a:cs typeface="Microsoft Sans Serif"/>
              </a:rPr>
              <a:t> </a:t>
            </a:r>
            <a:r>
              <a:rPr sz="3000" spc="145" dirty="0">
                <a:latin typeface="Microsoft Sans Serif"/>
                <a:cs typeface="Microsoft Sans Serif"/>
              </a:rPr>
              <a:t>Django(Backend)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89058" y="6677935"/>
            <a:ext cx="4008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latin typeface="Microsoft Sans Serif"/>
                <a:cs typeface="Microsoft Sans Serif"/>
              </a:rPr>
              <a:t>Html,</a:t>
            </a:r>
            <a:r>
              <a:rPr sz="3000" spc="200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Css,</a:t>
            </a:r>
            <a:r>
              <a:rPr sz="3000" spc="204" dirty="0">
                <a:latin typeface="Microsoft Sans Serif"/>
                <a:cs typeface="Microsoft Sans Serif"/>
              </a:rPr>
              <a:t> </a:t>
            </a:r>
            <a:r>
              <a:rPr sz="3000" spc="160" dirty="0">
                <a:latin typeface="Microsoft Sans Serif"/>
                <a:cs typeface="Microsoft Sans Serif"/>
              </a:rPr>
              <a:t>JavaScript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31422" y="7849444"/>
            <a:ext cx="3441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latin typeface="Microsoft Sans Serif"/>
                <a:cs typeface="Microsoft Sans Serif"/>
              </a:rPr>
              <a:t>3rd</a:t>
            </a:r>
            <a:r>
              <a:rPr sz="3000" spc="195" dirty="0">
                <a:latin typeface="Microsoft Sans Serif"/>
                <a:cs typeface="Microsoft Sans Serif"/>
              </a:rPr>
              <a:t> </a:t>
            </a:r>
            <a:r>
              <a:rPr sz="3000" spc="240" dirty="0">
                <a:latin typeface="Microsoft Sans Serif"/>
                <a:cs typeface="Microsoft Sans Serif"/>
              </a:rPr>
              <a:t>party</a:t>
            </a:r>
            <a:r>
              <a:rPr sz="3000" spc="200" dirty="0">
                <a:latin typeface="Microsoft Sans Serif"/>
                <a:cs typeface="Microsoft Sans Serif"/>
              </a:rPr>
              <a:t> </a:t>
            </a:r>
            <a:r>
              <a:rPr sz="3000" spc="150" dirty="0">
                <a:latin typeface="Microsoft Sans Serif"/>
                <a:cs typeface="Microsoft Sans Serif"/>
              </a:rPr>
              <a:t>libraries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6876" y="8297085"/>
            <a:ext cx="4463415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4" dirty="0">
                <a:latin typeface="Microsoft Sans Serif"/>
                <a:cs typeface="Microsoft Sans Serif"/>
              </a:rPr>
              <a:t>Bootstrap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110" dirty="0">
                <a:latin typeface="Microsoft Sans Serif"/>
                <a:cs typeface="Microsoft Sans Serif"/>
              </a:rPr>
              <a:t>Jazzmin(Django</a:t>
            </a:r>
            <a:r>
              <a:rPr sz="3000" spc="220" dirty="0">
                <a:latin typeface="Microsoft Sans Serif"/>
                <a:cs typeface="Microsoft Sans Serif"/>
              </a:rPr>
              <a:t> </a:t>
            </a:r>
            <a:r>
              <a:rPr sz="3000" spc="190" dirty="0">
                <a:latin typeface="Microsoft Sans Serif"/>
                <a:cs typeface="Microsoft Sans Serif"/>
              </a:rPr>
              <a:t>Admin)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882" y="2096838"/>
            <a:ext cx="2553335" cy="5080"/>
          </a:xfrm>
          <a:custGeom>
            <a:avLst/>
            <a:gdLst/>
            <a:ahLst/>
            <a:cxnLst/>
            <a:rect l="l" t="t" r="r" b="b"/>
            <a:pathLst>
              <a:path w="2553335" h="5080">
                <a:moveTo>
                  <a:pt x="2552731" y="4769"/>
                </a:moveTo>
                <a:lnTo>
                  <a:pt x="0" y="0"/>
                </a:lnTo>
              </a:path>
            </a:pathLst>
          </a:custGeom>
          <a:ln w="38099">
            <a:solidFill>
              <a:srgbClr val="4E2A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01499" y="2459957"/>
            <a:ext cx="5080" cy="5963285"/>
          </a:xfrm>
          <a:custGeom>
            <a:avLst/>
            <a:gdLst/>
            <a:ahLst/>
            <a:cxnLst/>
            <a:rect l="l" t="t" r="r" b="b"/>
            <a:pathLst>
              <a:path w="5079" h="5963284">
                <a:moveTo>
                  <a:pt x="0" y="0"/>
                </a:moveTo>
                <a:lnTo>
                  <a:pt x="4764" y="5962743"/>
                </a:lnTo>
              </a:path>
            </a:pathLst>
          </a:custGeom>
          <a:ln w="9528">
            <a:solidFill>
              <a:srgbClr val="9E83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726" y="8849482"/>
            <a:ext cx="16830674" cy="14375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5907" y="56022"/>
            <a:ext cx="44088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75" dirty="0">
                <a:latin typeface="Cambria"/>
                <a:cs typeface="Cambria"/>
              </a:rPr>
              <a:t>c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ed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70" dirty="0">
                <a:latin typeface="Cambria"/>
                <a:cs typeface="Cambria"/>
              </a:rPr>
              <a:t>a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r</a:t>
            </a:r>
            <a:r>
              <a:rPr sz="2400" spc="85" dirty="0">
                <a:latin typeface="Cambria"/>
                <a:cs typeface="Cambria"/>
              </a:rPr>
              <a:t>k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85" dirty="0">
                <a:latin typeface="Cambria"/>
                <a:cs typeface="Cambria"/>
              </a:rPr>
              <a:t>g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15" dirty="0">
                <a:latin typeface="Cambria"/>
                <a:cs typeface="Cambria"/>
              </a:rPr>
              <a:t>r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15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665340"/>
                </a:solidFill>
                <a:latin typeface="Microsoft Sans Serif"/>
                <a:cs typeface="Microsoft Sans Serif"/>
              </a:rPr>
              <a:t>SMALL</a:t>
            </a:r>
            <a:r>
              <a:rPr sz="14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665340"/>
                </a:solidFill>
                <a:latin typeface="Microsoft Sans Serif"/>
                <a:cs typeface="Microsoft Sans Serif"/>
              </a:rPr>
              <a:t>BUSINESS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0654" y="8126318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86925" y="950735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8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2494" y="2321377"/>
            <a:ext cx="8968740" cy="49784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635"/>
              </a:spcBef>
            </a:pPr>
            <a:r>
              <a:rPr sz="2800" b="1" spc="140" dirty="0">
                <a:solidFill>
                  <a:srgbClr val="665340"/>
                </a:solidFill>
                <a:latin typeface="Trebuchet MS"/>
                <a:cs typeface="Trebuchet MS"/>
              </a:rPr>
              <a:t>Application</a:t>
            </a:r>
            <a:r>
              <a:rPr sz="28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665340"/>
                </a:solidFill>
                <a:latin typeface="Trebuchet MS"/>
                <a:cs typeface="Trebuchet MS"/>
              </a:rPr>
              <a:t>Layer</a:t>
            </a:r>
            <a:r>
              <a:rPr sz="2800" b="1" spc="-7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b="1" spc="125" dirty="0">
                <a:solidFill>
                  <a:srgbClr val="665340"/>
                </a:solidFill>
                <a:latin typeface="Trebuchet MS"/>
                <a:cs typeface="Trebuchet MS"/>
              </a:rPr>
              <a:t>(Backend):</a:t>
            </a:r>
            <a:endParaRPr sz="2800">
              <a:latin typeface="Trebuchet MS"/>
              <a:cs typeface="Trebuchet MS"/>
            </a:endParaRPr>
          </a:p>
          <a:p>
            <a:pPr marL="12700" marR="198755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78460" algn="l"/>
              </a:tabLst>
            </a:pPr>
            <a:r>
              <a:rPr sz="2800" b="1" spc="254" dirty="0">
                <a:solidFill>
                  <a:srgbClr val="665340"/>
                </a:solidFill>
                <a:latin typeface="Trebuchet MS"/>
                <a:cs typeface="Trebuchet MS"/>
              </a:rPr>
              <a:t>Web</a:t>
            </a:r>
            <a:r>
              <a:rPr sz="2800" b="1" spc="-7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665340"/>
                </a:solidFill>
                <a:latin typeface="Trebuchet MS"/>
                <a:cs typeface="Trebuchet MS"/>
              </a:rPr>
              <a:t>Server:</a:t>
            </a:r>
            <a:r>
              <a:rPr sz="2800" b="1" spc="1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Receives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665340"/>
                </a:solidFill>
                <a:latin typeface="Microsoft Sans Serif"/>
                <a:cs typeface="Microsoft Sans Serif"/>
              </a:rPr>
              <a:t>HTTP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45" dirty="0">
                <a:solidFill>
                  <a:srgbClr val="665340"/>
                </a:solidFill>
                <a:latin typeface="Microsoft Sans Serif"/>
                <a:cs typeface="Microsoft Sans Serif"/>
              </a:rPr>
              <a:t>requests</a:t>
            </a:r>
            <a:r>
              <a:rPr sz="28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and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50" dirty="0">
                <a:solidFill>
                  <a:srgbClr val="665340"/>
                </a:solidFill>
                <a:latin typeface="Microsoft Sans Serif"/>
                <a:cs typeface="Microsoft Sans Serif"/>
              </a:rPr>
              <a:t>routes </a:t>
            </a:r>
            <a:r>
              <a:rPr sz="2800" spc="-7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90" dirty="0">
                <a:solidFill>
                  <a:srgbClr val="665340"/>
                </a:solidFill>
                <a:latin typeface="Microsoft Sans Serif"/>
                <a:cs typeface="Microsoft Sans Serif"/>
              </a:rPr>
              <a:t>them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240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665340"/>
                </a:solidFill>
                <a:latin typeface="Microsoft Sans Serif"/>
                <a:cs typeface="Microsoft Sans Serif"/>
              </a:rPr>
              <a:t>appropriate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45" dirty="0">
                <a:solidFill>
                  <a:srgbClr val="665340"/>
                </a:solidFill>
                <a:latin typeface="Microsoft Sans Serif"/>
                <a:cs typeface="Microsoft Sans Serif"/>
              </a:rPr>
              <a:t>components.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78460" algn="l"/>
              </a:tabLst>
            </a:pPr>
            <a:r>
              <a:rPr sz="2800" b="1" spc="130" dirty="0">
                <a:solidFill>
                  <a:srgbClr val="665340"/>
                </a:solidFill>
                <a:latin typeface="Trebuchet MS"/>
                <a:cs typeface="Trebuchet MS"/>
              </a:rPr>
              <a:t>Authentication</a:t>
            </a:r>
            <a:r>
              <a:rPr sz="2800" b="1" spc="-6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b="1" spc="170" dirty="0">
                <a:solidFill>
                  <a:srgbClr val="665340"/>
                </a:solidFill>
                <a:latin typeface="Trebuchet MS"/>
                <a:cs typeface="Trebuchet MS"/>
              </a:rPr>
              <a:t>and</a:t>
            </a:r>
            <a:r>
              <a:rPr sz="2800" b="1" spc="-55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665340"/>
                </a:solidFill>
                <a:latin typeface="Trebuchet MS"/>
                <a:cs typeface="Trebuchet MS"/>
              </a:rPr>
              <a:t>Authorization</a:t>
            </a:r>
            <a:r>
              <a:rPr sz="2800" spc="70" dirty="0">
                <a:solidFill>
                  <a:srgbClr val="665340"/>
                </a:solidFill>
                <a:latin typeface="Microsoft Sans Serif"/>
                <a:cs typeface="Microsoft Sans Serif"/>
              </a:rPr>
              <a:t>: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Manages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user </a:t>
            </a:r>
            <a:r>
              <a:rPr sz="2800" spc="-7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60" dirty="0">
                <a:solidFill>
                  <a:srgbClr val="665340"/>
                </a:solidFill>
                <a:latin typeface="Microsoft Sans Serif"/>
                <a:cs typeface="Microsoft Sans Serif"/>
              </a:rPr>
              <a:t>authentication 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and </a:t>
            </a:r>
            <a:r>
              <a:rPr sz="28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authorization </a:t>
            </a:r>
            <a:r>
              <a:rPr sz="2800" spc="155" dirty="0">
                <a:solidFill>
                  <a:srgbClr val="665340"/>
                </a:solidFill>
                <a:latin typeface="Microsoft Sans Serif"/>
                <a:cs typeface="Microsoft Sans Serif"/>
              </a:rPr>
              <a:t>for 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secure access </a:t>
            </a:r>
            <a:r>
              <a:rPr sz="28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240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system.</a:t>
            </a:r>
            <a:endParaRPr sz="2800">
              <a:latin typeface="Microsoft Sans Serif"/>
              <a:cs typeface="Microsoft Sans Serif"/>
            </a:endParaRPr>
          </a:p>
          <a:p>
            <a:pPr marL="12700" marR="1504315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78460" algn="l"/>
              </a:tabLst>
            </a:pPr>
            <a:r>
              <a:rPr sz="2800" b="1" spc="180" dirty="0">
                <a:solidFill>
                  <a:srgbClr val="665340"/>
                </a:solidFill>
                <a:latin typeface="Trebuchet MS"/>
                <a:cs typeface="Trebuchet MS"/>
              </a:rPr>
              <a:t>Business </a:t>
            </a:r>
            <a:r>
              <a:rPr sz="2800" b="1" spc="70" dirty="0">
                <a:solidFill>
                  <a:srgbClr val="665340"/>
                </a:solidFill>
                <a:latin typeface="Trebuchet MS"/>
                <a:cs typeface="Trebuchet MS"/>
              </a:rPr>
              <a:t>Logic: </a:t>
            </a:r>
            <a:r>
              <a:rPr sz="28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Implements </a:t>
            </a:r>
            <a:r>
              <a:rPr sz="28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the </a:t>
            </a:r>
            <a:r>
              <a:rPr sz="2800" spc="155" dirty="0">
                <a:solidFill>
                  <a:srgbClr val="665340"/>
                </a:solidFill>
                <a:latin typeface="Microsoft Sans Serif"/>
                <a:cs typeface="Microsoft Sans Serif"/>
              </a:rPr>
              <a:t>core </a:t>
            </a:r>
            <a:r>
              <a:rPr sz="2800" spc="1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functionalities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60" dirty="0">
                <a:solidFill>
                  <a:srgbClr val="665340"/>
                </a:solidFill>
                <a:latin typeface="Microsoft Sans Serif"/>
                <a:cs typeface="Microsoft Sans Serif"/>
              </a:rPr>
              <a:t>of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the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35" dirty="0">
                <a:solidFill>
                  <a:srgbClr val="665340"/>
                </a:solidFill>
                <a:latin typeface="Microsoft Sans Serif"/>
                <a:cs typeface="Microsoft Sans Serif"/>
              </a:rPr>
              <a:t>flight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665340"/>
                </a:solidFill>
                <a:latin typeface="Microsoft Sans Serif"/>
                <a:cs typeface="Microsoft Sans Serif"/>
              </a:rPr>
              <a:t>booking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system.</a:t>
            </a:r>
            <a:endParaRPr sz="2800">
              <a:latin typeface="Microsoft Sans Serif"/>
              <a:cs typeface="Microsoft Sans Serif"/>
            </a:endParaRPr>
          </a:p>
          <a:p>
            <a:pPr marL="12700" marR="31242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78460" algn="l"/>
              </a:tabLst>
            </a:pPr>
            <a:r>
              <a:rPr sz="2800" b="1" spc="10" dirty="0">
                <a:solidFill>
                  <a:srgbClr val="665340"/>
                </a:solidFill>
                <a:latin typeface="Trebuchet MS"/>
                <a:cs typeface="Trebuchet MS"/>
              </a:rPr>
              <a:t>API:</a:t>
            </a:r>
            <a:r>
              <a:rPr sz="2800" b="1" spc="-60" dirty="0">
                <a:solidFill>
                  <a:srgbClr val="665340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665340"/>
                </a:solidFill>
                <a:latin typeface="Microsoft Sans Serif"/>
                <a:cs typeface="Microsoft Sans Serif"/>
              </a:rPr>
              <a:t>Defines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65" dirty="0">
                <a:solidFill>
                  <a:srgbClr val="665340"/>
                </a:solidFill>
                <a:latin typeface="Microsoft Sans Serif"/>
                <a:cs typeface="Microsoft Sans Serif"/>
              </a:rPr>
              <a:t>endpoints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240" dirty="0">
                <a:solidFill>
                  <a:srgbClr val="665340"/>
                </a:solidFill>
                <a:latin typeface="Microsoft Sans Serif"/>
                <a:cs typeface="Microsoft Sans Serif"/>
              </a:rPr>
              <a:t>to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expose</a:t>
            </a:r>
            <a:r>
              <a:rPr sz="2800" spc="12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665340"/>
                </a:solidFill>
                <a:latin typeface="Microsoft Sans Serif"/>
                <a:cs typeface="Microsoft Sans Serif"/>
              </a:rPr>
              <a:t>functionalities </a:t>
            </a:r>
            <a:r>
              <a:rPr sz="2800" spc="-73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75" dirty="0">
                <a:solidFill>
                  <a:srgbClr val="665340"/>
                </a:solidFill>
                <a:latin typeface="Microsoft Sans Serif"/>
                <a:cs typeface="Microsoft Sans Serif"/>
              </a:rPr>
              <a:t>frontend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and 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external</a:t>
            </a:r>
            <a:r>
              <a:rPr sz="2800" spc="114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665340"/>
                </a:solidFill>
                <a:latin typeface="Microsoft Sans Serif"/>
                <a:cs typeface="Microsoft Sans Serif"/>
              </a:rPr>
              <a:t>integrations.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31" y="1289827"/>
            <a:ext cx="6706234" cy="723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1825" algn="ctr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latin typeface="Cambria"/>
                <a:cs typeface="Cambria"/>
              </a:rPr>
              <a:t>ARCHITECTURE</a:t>
            </a:r>
            <a:endParaRPr sz="4800">
              <a:latin typeface="Cambria"/>
              <a:cs typeface="Cambria"/>
            </a:endParaRPr>
          </a:p>
          <a:p>
            <a:pPr marL="12700" marR="1029335">
              <a:lnSpc>
                <a:spcPct val="116100"/>
              </a:lnSpc>
              <a:spcBef>
                <a:spcPts val="2760"/>
              </a:spcBef>
            </a:pPr>
            <a:r>
              <a:rPr sz="2800" b="1" spc="-5" dirty="0">
                <a:latin typeface="Trebuchet MS"/>
                <a:cs typeface="Trebuchet MS"/>
              </a:rPr>
              <a:t>P</a:t>
            </a:r>
            <a:r>
              <a:rPr sz="2800" b="1" spc="-150" dirty="0">
                <a:latin typeface="Trebuchet MS"/>
                <a:cs typeface="Trebuchet MS"/>
              </a:rPr>
              <a:t>r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-150" dirty="0">
                <a:latin typeface="Trebuchet MS"/>
                <a:cs typeface="Trebuchet MS"/>
              </a:rPr>
              <a:t>i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45" dirty="0">
                <a:latin typeface="Trebuchet MS"/>
                <a:cs typeface="Trebuchet MS"/>
              </a:rPr>
              <a:t>n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L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114" dirty="0">
                <a:latin typeface="Trebuchet MS"/>
                <a:cs typeface="Trebuchet MS"/>
              </a:rPr>
              <a:t>y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-90" dirty="0">
                <a:latin typeface="Trebuchet MS"/>
                <a:cs typeface="Trebuchet MS"/>
              </a:rPr>
              <a:t>r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25" dirty="0">
                <a:latin typeface="Trebuchet MS"/>
                <a:cs typeface="Trebuchet MS"/>
              </a:rPr>
              <a:t>(</a:t>
            </a:r>
            <a:r>
              <a:rPr sz="2800" b="1" spc="-155" dirty="0">
                <a:latin typeface="Trebuchet MS"/>
                <a:cs typeface="Trebuchet MS"/>
              </a:rPr>
              <a:t>F</a:t>
            </a:r>
            <a:r>
              <a:rPr sz="2800" b="1" spc="-150" dirty="0">
                <a:latin typeface="Trebuchet MS"/>
                <a:cs typeface="Trebuchet MS"/>
              </a:rPr>
              <a:t>r</a:t>
            </a:r>
            <a:r>
              <a:rPr sz="2800" b="1" spc="50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te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140" dirty="0">
                <a:latin typeface="Trebuchet MS"/>
                <a:cs typeface="Trebuchet MS"/>
              </a:rPr>
              <a:t>d</a:t>
            </a:r>
            <a:r>
              <a:rPr sz="2800" b="1" spc="25" dirty="0">
                <a:latin typeface="Trebuchet MS"/>
                <a:cs typeface="Trebuchet MS"/>
              </a:rPr>
              <a:t>)</a:t>
            </a:r>
            <a:r>
              <a:rPr sz="2800" b="1" spc="-310" dirty="0">
                <a:latin typeface="Trebuchet MS"/>
                <a:cs typeface="Trebuchet MS"/>
              </a:rPr>
              <a:t>:  </a:t>
            </a:r>
            <a:r>
              <a:rPr sz="2800" spc="-185" dirty="0">
                <a:latin typeface="Microsoft Sans Serif"/>
                <a:cs typeface="Microsoft Sans Serif"/>
              </a:rPr>
              <a:t>H</a:t>
            </a:r>
            <a:r>
              <a:rPr sz="2800" spc="-204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M</a:t>
            </a:r>
            <a:r>
              <a:rPr sz="2800" spc="-150" dirty="0">
                <a:latin typeface="Microsoft Sans Serif"/>
                <a:cs typeface="Microsoft Sans Serif"/>
              </a:rPr>
              <a:t>L</a:t>
            </a:r>
            <a:r>
              <a:rPr sz="2800" spc="254" dirty="0">
                <a:latin typeface="Microsoft Sans Serif"/>
                <a:cs typeface="Microsoft Sans Serif"/>
              </a:rPr>
              <a:t>/</a:t>
            </a:r>
            <a:r>
              <a:rPr sz="2800" spc="-70" dirty="0">
                <a:latin typeface="Microsoft Sans Serif"/>
                <a:cs typeface="Microsoft Sans Serif"/>
              </a:rPr>
              <a:t>C</a:t>
            </a:r>
            <a:r>
              <a:rPr sz="2800" spc="-310" dirty="0">
                <a:latin typeface="Microsoft Sans Serif"/>
                <a:cs typeface="Microsoft Sans Serif"/>
              </a:rPr>
              <a:t>SS</a:t>
            </a:r>
            <a:r>
              <a:rPr sz="2800" spc="-225" dirty="0">
                <a:latin typeface="Microsoft Sans Serif"/>
                <a:cs typeface="Microsoft Sans Serif"/>
              </a:rPr>
              <a:t>: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425" dirty="0">
                <a:latin typeface="Microsoft Sans Serif"/>
                <a:cs typeface="Microsoft Sans Serif"/>
              </a:rPr>
              <a:t>R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140" dirty="0">
                <a:latin typeface="Microsoft Sans Serif"/>
                <a:cs typeface="Microsoft Sans Serif"/>
              </a:rPr>
              <a:t>p</a:t>
            </a:r>
            <a:r>
              <a:rPr sz="2800" spc="4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140" dirty="0">
                <a:latin typeface="Microsoft Sans Serif"/>
                <a:cs typeface="Microsoft Sans Serif"/>
              </a:rPr>
              <a:t>b</a:t>
            </a:r>
            <a:r>
              <a:rPr sz="2800" spc="-80" dirty="0">
                <a:latin typeface="Microsoft Sans Serif"/>
                <a:cs typeface="Microsoft Sans Serif"/>
              </a:rPr>
              <a:t>l</a:t>
            </a:r>
            <a:r>
              <a:rPr sz="2800" spc="35" dirty="0">
                <a:latin typeface="Microsoft Sans Serif"/>
                <a:cs typeface="Microsoft Sans Serif"/>
              </a:rPr>
              <a:t>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40" dirty="0">
                <a:latin typeface="Microsoft Sans Serif"/>
                <a:cs typeface="Microsoft Sans Serif"/>
              </a:rPr>
              <a:t>o</a:t>
            </a:r>
            <a:r>
              <a:rPr sz="2800" spc="80" dirty="0">
                <a:latin typeface="Microsoft Sans Serif"/>
                <a:cs typeface="Microsoft Sans Serif"/>
              </a:rPr>
              <a:t>r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r>
              <a:rPr sz="2800" spc="35" dirty="0">
                <a:latin typeface="Microsoft Sans Serif"/>
                <a:cs typeface="Microsoft Sans Serif"/>
              </a:rPr>
              <a:t>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u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70" dirty="0">
                <a:latin typeface="Microsoft Sans Serif"/>
                <a:cs typeface="Microsoft Sans Serif"/>
              </a:rPr>
              <a:t>r  </a:t>
            </a:r>
            <a:r>
              <a:rPr sz="2800" spc="40" dirty="0">
                <a:latin typeface="Microsoft Sans Serif"/>
                <a:cs typeface="Microsoft Sans Serif"/>
              </a:rPr>
              <a:t>interface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styling.</a:t>
            </a:r>
            <a:endParaRPr sz="2800">
              <a:latin typeface="Microsoft Sans Serif"/>
              <a:cs typeface="Microsoft Sans Serif"/>
            </a:endParaRPr>
          </a:p>
          <a:p>
            <a:pPr marL="360680" marR="1166495" indent="-348615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r>
              <a:rPr sz="2800" b="1" spc="5" dirty="0">
                <a:latin typeface="Trebuchet MS"/>
                <a:cs typeface="Trebuchet MS"/>
              </a:rPr>
              <a:t>JavaScript</a:t>
            </a:r>
            <a:r>
              <a:rPr sz="2800" spc="5" dirty="0">
                <a:latin typeface="Microsoft Sans Serif"/>
                <a:cs typeface="Microsoft Sans Serif"/>
              </a:rPr>
              <a:t>: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Handles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interactivity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and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client-side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validation</a:t>
            </a:r>
            <a:endParaRPr sz="2800">
              <a:latin typeface="Microsoft Sans Serif"/>
              <a:cs typeface="Microsoft Sans Serif"/>
            </a:endParaRPr>
          </a:p>
          <a:p>
            <a:pPr marL="322580">
              <a:lnSpc>
                <a:spcPct val="100000"/>
              </a:lnSpc>
              <a:spcBef>
                <a:spcPts val="1989"/>
              </a:spcBef>
            </a:pPr>
            <a:r>
              <a:rPr sz="2800" b="1" spc="130" dirty="0">
                <a:latin typeface="Trebuchet MS"/>
                <a:cs typeface="Trebuchet MS"/>
              </a:rPr>
              <a:t>D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135" dirty="0">
                <a:latin typeface="Trebuchet MS"/>
                <a:cs typeface="Trebuchet MS"/>
              </a:rPr>
              <a:t>b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65" dirty="0">
                <a:latin typeface="Trebuchet MS"/>
                <a:cs typeface="Trebuchet MS"/>
              </a:rPr>
              <a:t>e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L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114" dirty="0">
                <a:latin typeface="Trebuchet MS"/>
                <a:cs typeface="Trebuchet MS"/>
              </a:rPr>
              <a:t>y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-150" dirty="0">
                <a:latin typeface="Trebuchet MS"/>
                <a:cs typeface="Trebuchet MS"/>
              </a:rPr>
              <a:t>r</a:t>
            </a:r>
            <a:r>
              <a:rPr sz="2800" spc="-225" dirty="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12700" marR="11226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r>
              <a:rPr sz="2800" b="1" spc="130" dirty="0">
                <a:latin typeface="Trebuchet MS"/>
                <a:cs typeface="Trebuchet MS"/>
              </a:rPr>
              <a:t>D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5" dirty="0">
                <a:latin typeface="Trebuchet MS"/>
                <a:cs typeface="Trebuchet MS"/>
              </a:rPr>
              <a:t>t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135" dirty="0">
                <a:latin typeface="Trebuchet MS"/>
                <a:cs typeface="Trebuchet MS"/>
              </a:rPr>
              <a:t>b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65" dirty="0">
                <a:latin typeface="Trebuchet MS"/>
                <a:cs typeface="Trebuchet MS"/>
              </a:rPr>
              <a:t>e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325" dirty="0">
                <a:latin typeface="Trebuchet MS"/>
                <a:cs typeface="Trebuchet MS"/>
              </a:rPr>
              <a:t>M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60" dirty="0">
                <a:latin typeface="Trebuchet MS"/>
                <a:cs typeface="Trebuchet MS"/>
              </a:rPr>
              <a:t>a</a:t>
            </a:r>
            <a:r>
              <a:rPr sz="2800" b="1" spc="125" dirty="0">
                <a:latin typeface="Trebuchet MS"/>
                <a:cs typeface="Trebuchet MS"/>
              </a:rPr>
              <a:t>g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155" dirty="0">
                <a:latin typeface="Trebuchet MS"/>
                <a:cs typeface="Trebuchet MS"/>
              </a:rPr>
              <a:t>m</a:t>
            </a:r>
            <a:r>
              <a:rPr sz="2800" b="1" spc="5" dirty="0">
                <a:latin typeface="Trebuchet MS"/>
                <a:cs typeface="Trebuchet MS"/>
              </a:rPr>
              <a:t>e</a:t>
            </a:r>
            <a:r>
              <a:rPr sz="2800" b="1" spc="-15" dirty="0">
                <a:latin typeface="Trebuchet MS"/>
                <a:cs typeface="Trebuchet MS"/>
              </a:rPr>
              <a:t>n</a:t>
            </a:r>
            <a:r>
              <a:rPr sz="2800" b="1" spc="65" dirty="0">
                <a:latin typeface="Trebuchet MS"/>
                <a:cs typeface="Trebuchet MS"/>
              </a:rPr>
              <a:t>t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180" dirty="0">
                <a:latin typeface="Trebuchet MS"/>
                <a:cs typeface="Trebuchet MS"/>
              </a:rPr>
              <a:t>S</a:t>
            </a:r>
            <a:r>
              <a:rPr sz="2800" b="1" spc="114" dirty="0">
                <a:latin typeface="Trebuchet MS"/>
                <a:cs typeface="Trebuchet MS"/>
              </a:rPr>
              <a:t>y</a:t>
            </a:r>
            <a:r>
              <a:rPr sz="2800" b="1" spc="200" dirty="0">
                <a:latin typeface="Trebuchet MS"/>
                <a:cs typeface="Trebuchet MS"/>
              </a:rPr>
              <a:t>s</a:t>
            </a:r>
            <a:r>
              <a:rPr sz="2800" b="1" spc="5" dirty="0">
                <a:latin typeface="Trebuchet MS"/>
                <a:cs typeface="Trebuchet MS"/>
              </a:rPr>
              <a:t>te</a:t>
            </a:r>
            <a:r>
              <a:rPr sz="2800" b="1" spc="120" dirty="0">
                <a:latin typeface="Trebuchet MS"/>
                <a:cs typeface="Trebuchet MS"/>
              </a:rPr>
              <a:t>m  </a:t>
            </a:r>
            <a:r>
              <a:rPr sz="2800" b="1" spc="70" dirty="0">
                <a:latin typeface="Trebuchet MS"/>
                <a:cs typeface="Trebuchet MS"/>
              </a:rPr>
              <a:t>(DBMS)</a:t>
            </a:r>
            <a:r>
              <a:rPr sz="2800" spc="70" dirty="0">
                <a:latin typeface="Microsoft Sans Serif"/>
                <a:cs typeface="Microsoft Sans Serif"/>
              </a:rPr>
              <a:t>: </a:t>
            </a:r>
            <a:r>
              <a:rPr sz="2800" spc="-5" dirty="0">
                <a:latin typeface="Microsoft Sans Serif"/>
                <a:cs typeface="Microsoft Sans Serif"/>
              </a:rPr>
              <a:t>Stores </a:t>
            </a:r>
            <a:r>
              <a:rPr sz="2800" spc="25" dirty="0">
                <a:latin typeface="Microsoft Sans Serif"/>
                <a:cs typeface="Microsoft Sans Serif"/>
              </a:rPr>
              <a:t>and </a:t>
            </a:r>
            <a:r>
              <a:rPr sz="2800" spc="-30" dirty="0">
                <a:latin typeface="Microsoft Sans Serif"/>
                <a:cs typeface="Microsoft Sans Serif"/>
              </a:rPr>
              <a:t>manages </a:t>
            </a:r>
            <a:r>
              <a:rPr sz="2800" spc="85" dirty="0">
                <a:latin typeface="Microsoft Sans Serif"/>
                <a:cs typeface="Microsoft Sans Serif"/>
              </a:rPr>
              <a:t>the </a:t>
            </a:r>
            <a:r>
              <a:rPr sz="2800" spc="9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system's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data.</a:t>
            </a:r>
            <a:endParaRPr sz="2800">
              <a:latin typeface="Microsoft Sans Serif"/>
              <a:cs typeface="Microsoft Sans Serif"/>
            </a:endParaRPr>
          </a:p>
          <a:p>
            <a:pPr marL="12700" marR="5080">
              <a:lnSpc>
                <a:spcPct val="116100"/>
              </a:lnSpc>
              <a:buSzPct val="96428"/>
              <a:buFont typeface="Lucida Sans Unicode"/>
              <a:buChar char="◦"/>
              <a:tabLst>
                <a:tab pos="368935" algn="l"/>
              </a:tabLst>
            </a:pPr>
            <a:r>
              <a:rPr sz="2800" b="1" spc="-30" dirty="0">
                <a:latin typeface="Trebuchet MS"/>
                <a:cs typeface="Trebuchet MS"/>
              </a:rPr>
              <a:t>Relational </a:t>
            </a:r>
            <a:r>
              <a:rPr sz="2800" b="1" spc="90" dirty="0">
                <a:latin typeface="Trebuchet MS"/>
                <a:cs typeface="Trebuchet MS"/>
              </a:rPr>
              <a:t>Database </a:t>
            </a:r>
            <a:r>
              <a:rPr sz="2800" b="1" spc="-20" dirty="0">
                <a:latin typeface="Trebuchet MS"/>
                <a:cs typeface="Trebuchet MS"/>
              </a:rPr>
              <a:t>(SQLite): </a:t>
            </a:r>
            <a:r>
              <a:rPr sz="2800" spc="-40" dirty="0">
                <a:latin typeface="Microsoft Sans Serif"/>
                <a:cs typeface="Microsoft Sans Serif"/>
              </a:rPr>
              <a:t>Handles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2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u</a:t>
            </a:r>
            <a:r>
              <a:rPr sz="2800" spc="135" dirty="0">
                <a:latin typeface="Microsoft Sans Serif"/>
                <a:cs typeface="Microsoft Sans Serif"/>
              </a:rPr>
              <a:t>c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0" dirty="0">
                <a:latin typeface="Microsoft Sans Serif"/>
                <a:cs typeface="Microsoft Sans Serif"/>
              </a:rPr>
              <a:t>u</a:t>
            </a:r>
            <a:r>
              <a:rPr sz="2800" spc="20" dirty="0">
                <a:latin typeface="Microsoft Sans Serif"/>
                <a:cs typeface="Microsoft Sans Serif"/>
              </a:rPr>
              <a:t>r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200" dirty="0">
                <a:latin typeface="Microsoft Sans Serif"/>
                <a:cs typeface="Microsoft Sans Serif"/>
              </a:rPr>
              <a:t>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40" dirty="0">
                <a:latin typeface="Microsoft Sans Serif"/>
                <a:cs typeface="Microsoft Sans Serif"/>
              </a:rPr>
              <a:t>d</a:t>
            </a:r>
            <a:r>
              <a:rPr sz="2800" spc="-105" dirty="0">
                <a:latin typeface="Microsoft Sans Serif"/>
                <a:cs typeface="Microsoft Sans Serif"/>
              </a:rPr>
              <a:t>a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45" dirty="0">
                <a:latin typeface="Microsoft Sans Serif"/>
                <a:cs typeface="Microsoft Sans Serif"/>
              </a:rPr>
              <a:t>a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0" dirty="0">
                <a:latin typeface="Microsoft Sans Serif"/>
                <a:cs typeface="Microsoft Sans Serif"/>
              </a:rPr>
              <a:t>r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-80" dirty="0">
                <a:latin typeface="Microsoft Sans Serif"/>
                <a:cs typeface="Microsoft Sans Serif"/>
              </a:rPr>
              <a:t>l</a:t>
            </a:r>
            <a:r>
              <a:rPr sz="2800" spc="-105" dirty="0">
                <a:latin typeface="Microsoft Sans Serif"/>
                <a:cs typeface="Microsoft Sans Serif"/>
              </a:rPr>
              <a:t>a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200" dirty="0">
                <a:latin typeface="Microsoft Sans Serif"/>
                <a:cs typeface="Microsoft Sans Serif"/>
              </a:rPr>
              <a:t>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245" dirty="0">
                <a:latin typeface="Microsoft Sans Serif"/>
                <a:cs typeface="Microsoft Sans Serif"/>
              </a:rPr>
              <a:t>t</a:t>
            </a:r>
            <a:r>
              <a:rPr sz="2800" spc="100" dirty="0">
                <a:latin typeface="Microsoft Sans Serif"/>
                <a:cs typeface="Microsoft Sans Serif"/>
              </a:rPr>
              <a:t>o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u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25" dirty="0">
                <a:latin typeface="Microsoft Sans Serif"/>
                <a:cs typeface="Microsoft Sans Serif"/>
              </a:rPr>
              <a:t>e</a:t>
            </a:r>
            <a:r>
              <a:rPr sz="2800" spc="20" dirty="0">
                <a:latin typeface="Microsoft Sans Serif"/>
                <a:cs typeface="Microsoft Sans Serif"/>
              </a:rPr>
              <a:t>r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280" dirty="0">
                <a:latin typeface="Microsoft Sans Serif"/>
                <a:cs typeface="Microsoft Sans Serif"/>
              </a:rPr>
              <a:t>,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140" dirty="0">
                <a:latin typeface="Microsoft Sans Serif"/>
                <a:cs typeface="Microsoft Sans Serif"/>
              </a:rPr>
              <a:t>b</a:t>
            </a:r>
            <a:r>
              <a:rPr sz="2800" spc="40" dirty="0">
                <a:latin typeface="Microsoft Sans Serif"/>
                <a:cs typeface="Microsoft Sans Serif"/>
              </a:rPr>
              <a:t>oo</a:t>
            </a:r>
            <a:r>
              <a:rPr sz="2800" spc="-50" dirty="0">
                <a:latin typeface="Microsoft Sans Serif"/>
                <a:cs typeface="Microsoft Sans Serif"/>
              </a:rPr>
              <a:t>k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-20" dirty="0">
                <a:latin typeface="Microsoft Sans Serif"/>
                <a:cs typeface="Microsoft Sans Serif"/>
              </a:rPr>
              <a:t>n</a:t>
            </a:r>
            <a:r>
              <a:rPr sz="2800" spc="-75" dirty="0">
                <a:latin typeface="Microsoft Sans Serif"/>
                <a:cs typeface="Microsoft Sans Serif"/>
              </a:rPr>
              <a:t>g</a:t>
            </a:r>
            <a:r>
              <a:rPr sz="2800" spc="-60" dirty="0">
                <a:latin typeface="Microsoft Sans Serif"/>
                <a:cs typeface="Microsoft Sans Serif"/>
              </a:rPr>
              <a:t>s</a:t>
            </a:r>
            <a:r>
              <a:rPr sz="2800" spc="-275" dirty="0">
                <a:latin typeface="Microsoft Sans Serif"/>
                <a:cs typeface="Microsoft Sans Serif"/>
              </a:rPr>
              <a:t>,  </a:t>
            </a:r>
            <a:r>
              <a:rPr sz="2800" spc="-50" dirty="0">
                <a:latin typeface="Microsoft Sans Serif"/>
                <a:cs typeface="Microsoft Sans Serif"/>
              </a:rPr>
              <a:t>buses,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etc.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75460"/>
            <a:ext cx="3620770" cy="6902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40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30" dirty="0">
                <a:latin typeface="Cambria"/>
                <a:cs typeface="Cambria"/>
              </a:rPr>
              <a:t>l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g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40" dirty="0">
                <a:latin typeface="Cambria"/>
                <a:cs typeface="Cambria"/>
              </a:rPr>
              <a:t>m</a:t>
            </a:r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50" dirty="0">
                <a:latin typeface="Cambria"/>
                <a:cs typeface="Cambria"/>
              </a:rPr>
              <a:t>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y</a:t>
            </a:r>
            <a:r>
              <a:rPr sz="2400" spc="-3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9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00" spc="-60" dirty="0">
                <a:solidFill>
                  <a:srgbClr val="665340"/>
                </a:solidFill>
                <a:latin typeface="Microsoft Sans Serif"/>
                <a:cs typeface="Microsoft Sans Serif"/>
              </a:rPr>
              <a:t>FOR</a:t>
            </a:r>
            <a:r>
              <a:rPr sz="1400" spc="60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665340"/>
                </a:solidFill>
                <a:latin typeface="Microsoft Sans Serif"/>
                <a:cs typeface="Microsoft Sans Serif"/>
              </a:rPr>
              <a:t>COLLEGE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80654" y="8126317"/>
            <a:ext cx="422275" cy="1144905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15" dirty="0">
                <a:solidFill>
                  <a:srgbClr val="665340"/>
                </a:solidFill>
                <a:latin typeface="Microsoft Sans Serif"/>
                <a:cs typeface="Microsoft Sans Serif"/>
              </a:rPr>
              <a:t>TEAM</a:t>
            </a:r>
            <a:r>
              <a:rPr sz="2400" spc="105" dirty="0">
                <a:solidFill>
                  <a:srgbClr val="665340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65340"/>
                </a:solidFill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907" y="1416270"/>
            <a:ext cx="7689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0" dirty="0">
                <a:latin typeface="Cambria"/>
                <a:cs typeface="Cambria"/>
              </a:rPr>
              <a:t>D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60" dirty="0">
                <a:latin typeface="Cambria"/>
                <a:cs typeface="Cambria"/>
              </a:rPr>
              <a:t>T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-165" dirty="0">
                <a:latin typeface="Cambria"/>
                <a:cs typeface="Cambria"/>
              </a:rPr>
              <a:t>B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5" dirty="0">
                <a:latin typeface="Cambria"/>
                <a:cs typeface="Cambria"/>
              </a:rPr>
              <a:t>S</a:t>
            </a:r>
            <a:r>
              <a:rPr sz="4800" spc="-200" dirty="0">
                <a:latin typeface="Cambria"/>
                <a:cs typeface="Cambria"/>
              </a:rPr>
              <a:t>E</a:t>
            </a:r>
            <a:r>
              <a:rPr sz="4800" spc="-170" dirty="0">
                <a:latin typeface="Cambria"/>
                <a:cs typeface="Cambria"/>
              </a:rPr>
              <a:t>(</a:t>
            </a:r>
            <a:r>
              <a:rPr sz="4800" spc="90" dirty="0">
                <a:latin typeface="Cambria"/>
                <a:cs typeface="Cambria"/>
              </a:rPr>
              <a:t>C</a:t>
            </a:r>
            <a:r>
              <a:rPr sz="4800" spc="-85" dirty="0">
                <a:latin typeface="Cambria"/>
                <a:cs typeface="Cambria"/>
              </a:rPr>
              <a:t>L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5" dirty="0">
                <a:latin typeface="Cambria"/>
                <a:cs typeface="Cambria"/>
              </a:rPr>
              <a:t>S</a:t>
            </a:r>
            <a:r>
              <a:rPr sz="4800" spc="114" dirty="0">
                <a:latin typeface="Cambria"/>
                <a:cs typeface="Cambria"/>
              </a:rPr>
              <a:t>S</a:t>
            </a:r>
            <a:r>
              <a:rPr sz="4800" spc="-204" dirty="0">
                <a:latin typeface="Cambria"/>
                <a:cs typeface="Cambria"/>
              </a:rPr>
              <a:t> </a:t>
            </a:r>
            <a:r>
              <a:rPr sz="4800" spc="-170" dirty="0">
                <a:latin typeface="Cambria"/>
                <a:cs typeface="Cambria"/>
              </a:rPr>
              <a:t>D</a:t>
            </a:r>
            <a:r>
              <a:rPr sz="4800" spc="-215" dirty="0">
                <a:latin typeface="Cambria"/>
                <a:cs typeface="Cambria"/>
              </a:rPr>
              <a:t>I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114" dirty="0">
                <a:latin typeface="Cambria"/>
                <a:cs typeface="Cambria"/>
              </a:rPr>
              <a:t>G</a:t>
            </a:r>
            <a:r>
              <a:rPr sz="4800" spc="-70" dirty="0">
                <a:latin typeface="Cambria"/>
                <a:cs typeface="Cambria"/>
              </a:rPr>
              <a:t>R</a:t>
            </a:r>
            <a:r>
              <a:rPr sz="4800" spc="25" dirty="0">
                <a:latin typeface="Cambria"/>
                <a:cs typeface="Cambria"/>
              </a:rPr>
              <a:t>A</a:t>
            </a:r>
            <a:r>
              <a:rPr sz="4800" spc="-220" dirty="0">
                <a:latin typeface="Cambria"/>
                <a:cs typeface="Cambria"/>
              </a:rPr>
              <a:t>M</a:t>
            </a:r>
            <a:r>
              <a:rPr sz="4800" spc="-70" dirty="0">
                <a:latin typeface="Cambria"/>
                <a:cs typeface="Cambria"/>
              </a:rPr>
              <a:t>)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83353" y="950732"/>
            <a:ext cx="21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665340"/>
                </a:solid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AA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958</Words>
  <Application>Microsoft Office PowerPoint</Application>
  <PresentationFormat>Custom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</vt:lpstr>
      <vt:lpstr>Lucida Sans Unicode</vt:lpstr>
      <vt:lpstr>Microsoft Sans Serif</vt:lpstr>
      <vt:lpstr>Times New Roman</vt:lpstr>
      <vt:lpstr>Trebuchet MS</vt:lpstr>
      <vt:lpstr>Office Theme</vt:lpstr>
      <vt:lpstr>HOSTEL MANAGEMENT</vt:lpstr>
      <vt:lpstr>PowerPoint Presentation</vt:lpstr>
      <vt:lpstr>Hostel Management System FOR COLLEGE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of  Presentation 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Simple Minimalist Marketing Presentation</dc:title>
  <dc:creator>Akhil A S</dc:creator>
  <cp:keywords>DAFj5ZuLcok,BAD_w8HPU0U</cp:keywords>
  <cp:lastModifiedBy>ARAKKAL</cp:lastModifiedBy>
  <cp:revision>2</cp:revision>
  <dcterms:created xsi:type="dcterms:W3CDTF">2023-05-26T10:34:30Z</dcterms:created>
  <dcterms:modified xsi:type="dcterms:W3CDTF">2023-05-26T10:48:17Z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2023-05-26T00:00:00Z</vt:filetime>
  </property>
</Properties>
</file>