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8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B15E3-3B26-4A14-8510-4CCDD05CDE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C933A8-487B-4421-8F59-2A7048CAB96D}">
      <dgm:prSet/>
      <dgm:spPr/>
      <dgm:t>
        <a:bodyPr/>
        <a:lstStyle/>
        <a:p>
          <a:r>
            <a:rPr lang="en-US" dirty="0"/>
            <a:t>To allow campuses leadership team for taking managerial decisions</a:t>
          </a:r>
        </a:p>
      </dgm:t>
    </dgm:pt>
    <dgm:pt modelId="{7B008898-9B12-429E-AF0B-110281FF6E67}" type="parTrans" cxnId="{082C2571-307D-422F-8176-D20C5A3D7CF6}">
      <dgm:prSet/>
      <dgm:spPr/>
      <dgm:t>
        <a:bodyPr/>
        <a:lstStyle/>
        <a:p>
          <a:endParaRPr lang="en-US"/>
        </a:p>
      </dgm:t>
    </dgm:pt>
    <dgm:pt modelId="{8CB77CF5-077A-4992-86BA-7A78BB45DDF5}" type="sibTrans" cxnId="{082C2571-307D-422F-8176-D20C5A3D7CF6}">
      <dgm:prSet/>
      <dgm:spPr/>
      <dgm:t>
        <a:bodyPr/>
        <a:lstStyle/>
        <a:p>
          <a:endParaRPr lang="en-US"/>
        </a:p>
      </dgm:t>
    </dgm:pt>
    <dgm:pt modelId="{54B67C4C-8E3E-4FAA-9441-664CA0337936}">
      <dgm:prSet/>
      <dgm:spPr/>
      <dgm:t>
        <a:bodyPr/>
        <a:lstStyle/>
        <a:p>
          <a:r>
            <a:rPr lang="en-US" dirty="0"/>
            <a:t>To depict the performances of Individual campus</a:t>
          </a:r>
        </a:p>
      </dgm:t>
    </dgm:pt>
    <dgm:pt modelId="{5B44BC16-A982-4F3F-A637-CB09A188D0C6}" type="parTrans" cxnId="{0E90A50C-BBDD-4ABD-85E5-9868DA242E9C}">
      <dgm:prSet/>
      <dgm:spPr/>
      <dgm:t>
        <a:bodyPr/>
        <a:lstStyle/>
        <a:p>
          <a:endParaRPr lang="en-US"/>
        </a:p>
      </dgm:t>
    </dgm:pt>
    <dgm:pt modelId="{AB408553-55F6-4B6E-A407-D6F9D0721740}" type="sibTrans" cxnId="{0E90A50C-BBDD-4ABD-85E5-9868DA242E9C}">
      <dgm:prSet/>
      <dgm:spPr/>
      <dgm:t>
        <a:bodyPr/>
        <a:lstStyle/>
        <a:p>
          <a:endParaRPr lang="en-US"/>
        </a:p>
      </dgm:t>
    </dgm:pt>
    <dgm:pt modelId="{D2248347-9570-4D10-9CED-6E53E2C99D5A}">
      <dgm:prSet/>
      <dgm:spPr/>
      <dgm:t>
        <a:bodyPr/>
        <a:lstStyle/>
        <a:p>
          <a:r>
            <a:rPr lang="en-US" dirty="0"/>
            <a:t>To</a:t>
          </a:r>
          <a:r>
            <a:rPr lang="en-US" baseline="0" dirty="0"/>
            <a:t> visualize the KPI’s</a:t>
          </a:r>
          <a:endParaRPr lang="en-US" dirty="0"/>
        </a:p>
      </dgm:t>
    </dgm:pt>
    <dgm:pt modelId="{9FECB92C-F946-4E33-98FB-CC9BA68709A1}" type="parTrans" cxnId="{41EAEEC0-DA9F-4516-A666-216CDB5E3B80}">
      <dgm:prSet/>
      <dgm:spPr/>
      <dgm:t>
        <a:bodyPr/>
        <a:lstStyle/>
        <a:p>
          <a:endParaRPr lang="en-US"/>
        </a:p>
      </dgm:t>
    </dgm:pt>
    <dgm:pt modelId="{CC85069B-B11F-4C4E-8EE8-0D5982542DFA}" type="sibTrans" cxnId="{41EAEEC0-DA9F-4516-A666-216CDB5E3B80}">
      <dgm:prSet/>
      <dgm:spPr/>
      <dgm:t>
        <a:bodyPr/>
        <a:lstStyle/>
        <a:p>
          <a:endParaRPr lang="en-US"/>
        </a:p>
      </dgm:t>
    </dgm:pt>
    <dgm:pt modelId="{704B618E-CBA0-4212-A1FB-58CCF992CE21}" type="pres">
      <dgm:prSet presAssocID="{C2DB15E3-3B26-4A14-8510-4CCDD05CDEA2}" presName="root" presStyleCnt="0">
        <dgm:presLayoutVars>
          <dgm:dir/>
          <dgm:resizeHandles val="exact"/>
        </dgm:presLayoutVars>
      </dgm:prSet>
      <dgm:spPr/>
    </dgm:pt>
    <dgm:pt modelId="{ED4D71B3-0D01-4128-880B-029A61ADE310}" type="pres">
      <dgm:prSet presAssocID="{79C933A8-487B-4421-8F59-2A7048CAB96D}" presName="compNode" presStyleCnt="0"/>
      <dgm:spPr/>
    </dgm:pt>
    <dgm:pt modelId="{EAC57802-FB91-470F-9C79-498D5D107EB7}" type="pres">
      <dgm:prSet presAssocID="{79C933A8-487B-4421-8F59-2A7048CAB96D}" presName="bgRect" presStyleLbl="bgShp" presStyleIdx="0" presStyleCnt="3"/>
      <dgm:spPr/>
    </dgm:pt>
    <dgm:pt modelId="{30E6DED3-7297-44C5-9838-4BCE69C601D1}" type="pres">
      <dgm:prSet presAssocID="{79C933A8-487B-4421-8F59-2A7048CAB9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CFF3B6F-6511-46B3-B6C3-0BAEE63C8826}" type="pres">
      <dgm:prSet presAssocID="{79C933A8-487B-4421-8F59-2A7048CAB96D}" presName="spaceRect" presStyleCnt="0"/>
      <dgm:spPr/>
    </dgm:pt>
    <dgm:pt modelId="{384A07B4-6773-422D-960B-F70A79EBA4B2}" type="pres">
      <dgm:prSet presAssocID="{79C933A8-487B-4421-8F59-2A7048CAB96D}" presName="parTx" presStyleLbl="revTx" presStyleIdx="0" presStyleCnt="3">
        <dgm:presLayoutVars>
          <dgm:chMax val="0"/>
          <dgm:chPref val="0"/>
        </dgm:presLayoutVars>
      </dgm:prSet>
      <dgm:spPr/>
    </dgm:pt>
    <dgm:pt modelId="{80533FD9-66DC-4B7A-A9E7-BB8C15B245D3}" type="pres">
      <dgm:prSet presAssocID="{8CB77CF5-077A-4992-86BA-7A78BB45DDF5}" presName="sibTrans" presStyleCnt="0"/>
      <dgm:spPr/>
    </dgm:pt>
    <dgm:pt modelId="{09090D63-7AB3-48F7-862D-452FE7F67A9E}" type="pres">
      <dgm:prSet presAssocID="{54B67C4C-8E3E-4FAA-9441-664CA0337936}" presName="compNode" presStyleCnt="0"/>
      <dgm:spPr/>
    </dgm:pt>
    <dgm:pt modelId="{E8E9E34D-3C07-4404-A4FE-011E242779C9}" type="pres">
      <dgm:prSet presAssocID="{54B67C4C-8E3E-4FAA-9441-664CA0337936}" presName="bgRect" presStyleLbl="bgShp" presStyleIdx="1" presStyleCnt="3"/>
      <dgm:spPr/>
    </dgm:pt>
    <dgm:pt modelId="{69DB17DC-FE41-441E-9091-72E7F29DAB82}" type="pres">
      <dgm:prSet presAssocID="{54B67C4C-8E3E-4FAA-9441-664CA03379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5BB57DF-7BE1-4660-B8BF-70C2E3799BF8}" type="pres">
      <dgm:prSet presAssocID="{54B67C4C-8E3E-4FAA-9441-664CA0337936}" presName="spaceRect" presStyleCnt="0"/>
      <dgm:spPr/>
    </dgm:pt>
    <dgm:pt modelId="{7F2CF617-57A0-49A5-9E49-8F44F7A7CDAC}" type="pres">
      <dgm:prSet presAssocID="{54B67C4C-8E3E-4FAA-9441-664CA0337936}" presName="parTx" presStyleLbl="revTx" presStyleIdx="1" presStyleCnt="3">
        <dgm:presLayoutVars>
          <dgm:chMax val="0"/>
          <dgm:chPref val="0"/>
        </dgm:presLayoutVars>
      </dgm:prSet>
      <dgm:spPr/>
    </dgm:pt>
    <dgm:pt modelId="{BB329D2B-0259-4271-ABC3-9773C41030C9}" type="pres">
      <dgm:prSet presAssocID="{AB408553-55F6-4B6E-A407-D6F9D0721740}" presName="sibTrans" presStyleCnt="0"/>
      <dgm:spPr/>
    </dgm:pt>
    <dgm:pt modelId="{5E58F66B-E519-41D5-9D83-757EA832F590}" type="pres">
      <dgm:prSet presAssocID="{D2248347-9570-4D10-9CED-6E53E2C99D5A}" presName="compNode" presStyleCnt="0"/>
      <dgm:spPr/>
    </dgm:pt>
    <dgm:pt modelId="{8890C3E6-6FC9-4783-8C49-4E2AA427E5AF}" type="pres">
      <dgm:prSet presAssocID="{D2248347-9570-4D10-9CED-6E53E2C99D5A}" presName="bgRect" presStyleLbl="bgShp" presStyleIdx="2" presStyleCnt="3"/>
      <dgm:spPr/>
    </dgm:pt>
    <dgm:pt modelId="{BD17EB3B-207A-4D10-92A8-725AE9E38BA4}" type="pres">
      <dgm:prSet presAssocID="{D2248347-9570-4D10-9CED-6E53E2C99D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01C25B6-60A0-4221-A88F-7CAC97B11A1B}" type="pres">
      <dgm:prSet presAssocID="{D2248347-9570-4D10-9CED-6E53E2C99D5A}" presName="spaceRect" presStyleCnt="0"/>
      <dgm:spPr/>
    </dgm:pt>
    <dgm:pt modelId="{7BF4EBCB-8FB0-4D51-A6FE-CEE94FC91D40}" type="pres">
      <dgm:prSet presAssocID="{D2248347-9570-4D10-9CED-6E53E2C99D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90A50C-BBDD-4ABD-85E5-9868DA242E9C}" srcId="{C2DB15E3-3B26-4A14-8510-4CCDD05CDEA2}" destId="{54B67C4C-8E3E-4FAA-9441-664CA0337936}" srcOrd="1" destOrd="0" parTransId="{5B44BC16-A982-4F3F-A637-CB09A188D0C6}" sibTransId="{AB408553-55F6-4B6E-A407-D6F9D0721740}"/>
    <dgm:cxn modelId="{3A4BF325-6C5D-4A27-86F4-B5C7A3947648}" type="presOf" srcId="{C2DB15E3-3B26-4A14-8510-4CCDD05CDEA2}" destId="{704B618E-CBA0-4212-A1FB-58CCF992CE21}" srcOrd="0" destOrd="0" presId="urn:microsoft.com/office/officeart/2018/2/layout/IconVerticalSolidList"/>
    <dgm:cxn modelId="{E83E3F43-85B3-4332-82C6-854895952C45}" type="presOf" srcId="{D2248347-9570-4D10-9CED-6E53E2C99D5A}" destId="{7BF4EBCB-8FB0-4D51-A6FE-CEE94FC91D40}" srcOrd="0" destOrd="0" presId="urn:microsoft.com/office/officeart/2018/2/layout/IconVerticalSolidList"/>
    <dgm:cxn modelId="{44171D6D-93F7-4253-AFCC-7A4D9D01C950}" type="presOf" srcId="{79C933A8-487B-4421-8F59-2A7048CAB96D}" destId="{384A07B4-6773-422D-960B-F70A79EBA4B2}" srcOrd="0" destOrd="0" presId="urn:microsoft.com/office/officeart/2018/2/layout/IconVerticalSolidList"/>
    <dgm:cxn modelId="{082C2571-307D-422F-8176-D20C5A3D7CF6}" srcId="{C2DB15E3-3B26-4A14-8510-4CCDD05CDEA2}" destId="{79C933A8-487B-4421-8F59-2A7048CAB96D}" srcOrd="0" destOrd="0" parTransId="{7B008898-9B12-429E-AF0B-110281FF6E67}" sibTransId="{8CB77CF5-077A-4992-86BA-7A78BB45DDF5}"/>
    <dgm:cxn modelId="{DF3DD775-6A49-49C8-9942-99349DBE2140}" type="presOf" srcId="{54B67C4C-8E3E-4FAA-9441-664CA0337936}" destId="{7F2CF617-57A0-49A5-9E49-8F44F7A7CDAC}" srcOrd="0" destOrd="0" presId="urn:microsoft.com/office/officeart/2018/2/layout/IconVerticalSolidList"/>
    <dgm:cxn modelId="{41EAEEC0-DA9F-4516-A666-216CDB5E3B80}" srcId="{C2DB15E3-3B26-4A14-8510-4CCDD05CDEA2}" destId="{D2248347-9570-4D10-9CED-6E53E2C99D5A}" srcOrd="2" destOrd="0" parTransId="{9FECB92C-F946-4E33-98FB-CC9BA68709A1}" sibTransId="{CC85069B-B11F-4C4E-8EE8-0D5982542DFA}"/>
    <dgm:cxn modelId="{FF7F1A0C-DBF6-4D98-8B84-26BF13AE33E1}" type="presParOf" srcId="{704B618E-CBA0-4212-A1FB-58CCF992CE21}" destId="{ED4D71B3-0D01-4128-880B-029A61ADE310}" srcOrd="0" destOrd="0" presId="urn:microsoft.com/office/officeart/2018/2/layout/IconVerticalSolidList"/>
    <dgm:cxn modelId="{714F3757-676A-4F70-9B84-AFCD2E2F498D}" type="presParOf" srcId="{ED4D71B3-0D01-4128-880B-029A61ADE310}" destId="{EAC57802-FB91-470F-9C79-498D5D107EB7}" srcOrd="0" destOrd="0" presId="urn:microsoft.com/office/officeart/2018/2/layout/IconVerticalSolidList"/>
    <dgm:cxn modelId="{D4296C00-CF5A-40A7-98DA-C872E6ABD03A}" type="presParOf" srcId="{ED4D71B3-0D01-4128-880B-029A61ADE310}" destId="{30E6DED3-7297-44C5-9838-4BCE69C601D1}" srcOrd="1" destOrd="0" presId="urn:microsoft.com/office/officeart/2018/2/layout/IconVerticalSolidList"/>
    <dgm:cxn modelId="{EF2837FE-38DE-41A3-B8BA-C0FF161464A6}" type="presParOf" srcId="{ED4D71B3-0D01-4128-880B-029A61ADE310}" destId="{CCFF3B6F-6511-46B3-B6C3-0BAEE63C8826}" srcOrd="2" destOrd="0" presId="urn:microsoft.com/office/officeart/2018/2/layout/IconVerticalSolidList"/>
    <dgm:cxn modelId="{76AD2169-98FE-469F-9FF1-B9F5ACBF868A}" type="presParOf" srcId="{ED4D71B3-0D01-4128-880B-029A61ADE310}" destId="{384A07B4-6773-422D-960B-F70A79EBA4B2}" srcOrd="3" destOrd="0" presId="urn:microsoft.com/office/officeart/2018/2/layout/IconVerticalSolidList"/>
    <dgm:cxn modelId="{B1C88478-02A8-4729-88ED-5FC01D1F7877}" type="presParOf" srcId="{704B618E-CBA0-4212-A1FB-58CCF992CE21}" destId="{80533FD9-66DC-4B7A-A9E7-BB8C15B245D3}" srcOrd="1" destOrd="0" presId="urn:microsoft.com/office/officeart/2018/2/layout/IconVerticalSolidList"/>
    <dgm:cxn modelId="{84707D9E-E0FE-4BA5-91A9-828BEF60F62D}" type="presParOf" srcId="{704B618E-CBA0-4212-A1FB-58CCF992CE21}" destId="{09090D63-7AB3-48F7-862D-452FE7F67A9E}" srcOrd="2" destOrd="0" presId="urn:microsoft.com/office/officeart/2018/2/layout/IconVerticalSolidList"/>
    <dgm:cxn modelId="{5086A75E-4208-4AE8-8B10-ABA18CB6B2E9}" type="presParOf" srcId="{09090D63-7AB3-48F7-862D-452FE7F67A9E}" destId="{E8E9E34D-3C07-4404-A4FE-011E242779C9}" srcOrd="0" destOrd="0" presId="urn:microsoft.com/office/officeart/2018/2/layout/IconVerticalSolidList"/>
    <dgm:cxn modelId="{5CDC1D24-0750-4C5C-BDA5-28C019EBEAB5}" type="presParOf" srcId="{09090D63-7AB3-48F7-862D-452FE7F67A9E}" destId="{69DB17DC-FE41-441E-9091-72E7F29DAB82}" srcOrd="1" destOrd="0" presId="urn:microsoft.com/office/officeart/2018/2/layout/IconVerticalSolidList"/>
    <dgm:cxn modelId="{0BF447C6-7AF4-4BDE-B589-93CAFC6E497C}" type="presParOf" srcId="{09090D63-7AB3-48F7-862D-452FE7F67A9E}" destId="{D5BB57DF-7BE1-4660-B8BF-70C2E3799BF8}" srcOrd="2" destOrd="0" presId="urn:microsoft.com/office/officeart/2018/2/layout/IconVerticalSolidList"/>
    <dgm:cxn modelId="{A44F87DC-422F-42CC-9251-9EC0FA85DBD7}" type="presParOf" srcId="{09090D63-7AB3-48F7-862D-452FE7F67A9E}" destId="{7F2CF617-57A0-49A5-9E49-8F44F7A7CDAC}" srcOrd="3" destOrd="0" presId="urn:microsoft.com/office/officeart/2018/2/layout/IconVerticalSolidList"/>
    <dgm:cxn modelId="{CE761F00-00EF-446E-9DA8-27B4F3BE4916}" type="presParOf" srcId="{704B618E-CBA0-4212-A1FB-58CCF992CE21}" destId="{BB329D2B-0259-4271-ABC3-9773C41030C9}" srcOrd="3" destOrd="0" presId="urn:microsoft.com/office/officeart/2018/2/layout/IconVerticalSolidList"/>
    <dgm:cxn modelId="{C3DE6687-F869-42B2-85D0-9A4E0D9675E8}" type="presParOf" srcId="{704B618E-CBA0-4212-A1FB-58CCF992CE21}" destId="{5E58F66B-E519-41D5-9D83-757EA832F590}" srcOrd="4" destOrd="0" presId="urn:microsoft.com/office/officeart/2018/2/layout/IconVerticalSolidList"/>
    <dgm:cxn modelId="{F0E93BC5-F325-4DFC-A41D-BF5C918A52E1}" type="presParOf" srcId="{5E58F66B-E519-41D5-9D83-757EA832F590}" destId="{8890C3E6-6FC9-4783-8C49-4E2AA427E5AF}" srcOrd="0" destOrd="0" presId="urn:microsoft.com/office/officeart/2018/2/layout/IconVerticalSolidList"/>
    <dgm:cxn modelId="{1FE05D76-6084-46F1-B3C5-276B392FACE8}" type="presParOf" srcId="{5E58F66B-E519-41D5-9D83-757EA832F590}" destId="{BD17EB3B-207A-4D10-92A8-725AE9E38BA4}" srcOrd="1" destOrd="0" presId="urn:microsoft.com/office/officeart/2018/2/layout/IconVerticalSolidList"/>
    <dgm:cxn modelId="{7DFAF76C-0EC9-4844-9C2B-0A45D8B2ECBF}" type="presParOf" srcId="{5E58F66B-E519-41D5-9D83-757EA832F590}" destId="{701C25B6-60A0-4221-A88F-7CAC97B11A1B}" srcOrd="2" destOrd="0" presId="urn:microsoft.com/office/officeart/2018/2/layout/IconVerticalSolidList"/>
    <dgm:cxn modelId="{9486CD19-98B0-4DA5-BED7-FCF597DF5549}" type="presParOf" srcId="{5E58F66B-E519-41D5-9D83-757EA832F590}" destId="{7BF4EBCB-8FB0-4D51-A6FE-CEE94FC91D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57802-FB91-470F-9C79-498D5D107EB7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6DED3-7297-44C5-9838-4BCE69C601D1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07B4-6773-422D-960B-F70A79EBA4B2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allow campuses leadership team for taking managerial decisions</a:t>
          </a:r>
        </a:p>
      </dsp:txBody>
      <dsp:txXfrm>
        <a:off x="1666563" y="616"/>
        <a:ext cx="5243823" cy="1442911"/>
      </dsp:txXfrm>
    </dsp:sp>
    <dsp:sp modelId="{E8E9E34D-3C07-4404-A4FE-011E242779C9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B17DC-FE41-441E-9091-72E7F29DAB82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F617-57A0-49A5-9E49-8F44F7A7CDAC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depict the performances of Individual campus</a:t>
          </a:r>
        </a:p>
      </dsp:txBody>
      <dsp:txXfrm>
        <a:off x="1666563" y="1804256"/>
        <a:ext cx="5243823" cy="1442911"/>
      </dsp:txXfrm>
    </dsp:sp>
    <dsp:sp modelId="{8890C3E6-6FC9-4783-8C49-4E2AA427E5AF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7EB3B-207A-4D10-92A8-725AE9E38BA4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4EBCB-8FB0-4D51-A6FE-CEE94FC91D40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</a:t>
          </a:r>
          <a:r>
            <a:rPr lang="en-US" sz="2500" kern="1200" baseline="0" dirty="0"/>
            <a:t> visualize the KPI’s</a:t>
          </a:r>
          <a:endParaRPr lang="en-US" sz="2500" kern="1200" dirty="0"/>
        </a:p>
      </dsp:txBody>
      <dsp:txXfrm>
        <a:off x="1666563" y="3607896"/>
        <a:ext cx="5243823" cy="1442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7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9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3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5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8AEBC25-4268-4D8B-AD12-64E9F27ABCE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20570D-1134-48D0-A5A4-2B40702464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9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E5699CFC-4B48-12A1-53D8-E949C9D4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25" y="640080"/>
            <a:ext cx="5382615" cy="55778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rgbClr val="1E3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E71F3-1AE1-5AB8-4C8F-71FB106B7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Regional Campus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0CA9-CCC1-6459-BBC0-A16E490E4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6885" y="3578084"/>
            <a:ext cx="3659246" cy="26398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                                                                     </a:t>
            </a:r>
          </a:p>
          <a:p>
            <a:endParaRPr lang="en-US" sz="1500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C14D5-64ED-4C3C-A0D2-6C2AE1AE9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rgbClr val="E9B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56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3B36E-8639-6C79-D835-1CC282F8CAE1}"/>
              </a:ext>
            </a:extLst>
          </p:cNvPr>
          <p:cNvSpPr txBox="1"/>
          <p:nvPr/>
        </p:nvSpPr>
        <p:spPr>
          <a:xfrm>
            <a:off x="8177212" y="634946"/>
            <a:ext cx="3372529" cy="5055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Objective</a:t>
            </a:r>
            <a:endParaRPr lang="en-US" sz="4800" spc="-5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C2F83-AEB6-E05E-6A89-28DD5022F569}"/>
              </a:ext>
            </a:extLst>
          </p:cNvPr>
          <p:cNvSpPr txBox="1"/>
          <p:nvPr/>
        </p:nvSpPr>
        <p:spPr>
          <a:xfrm>
            <a:off x="1911927" y="11637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3600" b="1" kern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EAE62D5-B724-4DB3-F7B0-9244EE885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082936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981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E1F88EA-5B85-4782-9A95-9C738F48E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9E663-1F8A-406B-B295-B1EF8596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97561C-9294-4114-A5D6-9CF6CF68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8B60C-AD7B-FD5B-5EFC-9331DCEAA59B}"/>
              </a:ext>
            </a:extLst>
          </p:cNvPr>
          <p:cNvSpPr txBox="1"/>
          <p:nvPr/>
        </p:nvSpPr>
        <p:spPr>
          <a:xfrm>
            <a:off x="492370" y="605896"/>
            <a:ext cx="3084844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3833D-E13C-BED1-884E-F08ECDA5ECF5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Overall Admissions across all the campuses is constant for past two years.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Substantial Increase in Stark campus.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Slightly decrease for Ashtabula campus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Remained constant for Kent campus 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9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7211D9-E545-4D00-9874-641EC7C7B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BC34A-8C43-4368-951E-A04EB7C00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4995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A7086-A52A-DF4C-5A48-2B53213F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89" y="801793"/>
            <a:ext cx="10143634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ABD32B-CA24-FB4B-523D-129A7FC8422D}"/>
              </a:ext>
            </a:extLst>
          </p:cNvPr>
          <p:cNvSpPr txBox="1"/>
          <p:nvPr/>
        </p:nvSpPr>
        <p:spPr>
          <a:xfrm>
            <a:off x="3836504" y="758952"/>
            <a:ext cx="7319175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       Thank you 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9896A7D-1212-2783-3DF1-E9847AA1E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36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2302</TotalTime>
  <Words>61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Regional Campus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Regional Campus Dashboard</dc:title>
  <dc:creator>Swathi Suragowni Ravindranath</dc:creator>
  <cp:lastModifiedBy>Swathi Suragowni Ravindranath</cp:lastModifiedBy>
  <cp:revision>4</cp:revision>
  <dcterms:created xsi:type="dcterms:W3CDTF">2022-05-10T05:52:00Z</dcterms:created>
  <dcterms:modified xsi:type="dcterms:W3CDTF">2022-05-11T20:25:34Z</dcterms:modified>
</cp:coreProperties>
</file>