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B" userId="d3405aa6d1a6c9b6" providerId="LiveId" clId="{DB339B7C-A9CB-4265-87AA-92709A70A06F}"/>
    <pc:docChg chg="undo custSel addSld delSld modSld sldOrd modMainMaster">
      <pc:chgData name="Akhil B" userId="d3405aa6d1a6c9b6" providerId="LiveId" clId="{DB339B7C-A9CB-4265-87AA-92709A70A06F}" dt="2024-02-14T20:11:56.986" v="1078" actId="1076"/>
      <pc:docMkLst>
        <pc:docMk/>
      </pc:docMkLst>
      <pc:sldChg chg="addSp delSp modSp new mod">
        <pc:chgData name="Akhil B" userId="d3405aa6d1a6c9b6" providerId="LiveId" clId="{DB339B7C-A9CB-4265-87AA-92709A70A06F}" dt="2024-01-27T21:58:27.616" v="340" actId="1076"/>
        <pc:sldMkLst>
          <pc:docMk/>
          <pc:sldMk cId="304664250" sldId="256"/>
        </pc:sldMkLst>
        <pc:spChg chg="del">
          <ac:chgData name="Akhil B" userId="d3405aa6d1a6c9b6" providerId="LiveId" clId="{DB339B7C-A9CB-4265-87AA-92709A70A06F}" dt="2024-01-27T21:11:54.819" v="1" actId="478"/>
          <ac:spMkLst>
            <pc:docMk/>
            <pc:sldMk cId="304664250" sldId="256"/>
            <ac:spMk id="2" creationId="{AF06548C-B20F-FA73-B1FC-D09421C5E66E}"/>
          </ac:spMkLst>
        </pc:spChg>
        <pc:spChg chg="del">
          <ac:chgData name="Akhil B" userId="d3405aa6d1a6c9b6" providerId="LiveId" clId="{DB339B7C-A9CB-4265-87AA-92709A70A06F}" dt="2024-01-27T21:11:56.266" v="2" actId="478"/>
          <ac:spMkLst>
            <pc:docMk/>
            <pc:sldMk cId="304664250" sldId="256"/>
            <ac:spMk id="3" creationId="{E0E64F0F-7783-1C7D-2132-D6AEA22E23D9}"/>
          </ac:spMkLst>
        </pc:spChg>
        <pc:spChg chg="add mod">
          <ac:chgData name="Akhil B" userId="d3405aa6d1a6c9b6" providerId="LiveId" clId="{DB339B7C-A9CB-4265-87AA-92709A70A06F}" dt="2024-01-27T21:56:48.951" v="328" actId="1582"/>
          <ac:spMkLst>
            <pc:docMk/>
            <pc:sldMk cId="304664250" sldId="256"/>
            <ac:spMk id="4" creationId="{3918B213-2379-A391-269D-C59BEDBAE869}"/>
          </ac:spMkLst>
        </pc:spChg>
        <pc:spChg chg="add del">
          <ac:chgData name="Akhil B" userId="d3405aa6d1a6c9b6" providerId="LiveId" clId="{DB339B7C-A9CB-4265-87AA-92709A70A06F}" dt="2024-01-27T21:12:20.906" v="5" actId="11529"/>
          <ac:spMkLst>
            <pc:docMk/>
            <pc:sldMk cId="304664250" sldId="256"/>
            <ac:spMk id="5" creationId="{35ECAAB4-4552-0E52-8716-958D56FE776D}"/>
          </ac:spMkLst>
        </pc:spChg>
        <pc:spChg chg="add mod">
          <ac:chgData name="Akhil B" userId="d3405aa6d1a6c9b6" providerId="LiveId" clId="{DB339B7C-A9CB-4265-87AA-92709A70A06F}" dt="2024-01-27T21:54:53.126" v="308" actId="207"/>
          <ac:spMkLst>
            <pc:docMk/>
            <pc:sldMk cId="304664250" sldId="256"/>
            <ac:spMk id="14" creationId="{E781BDC2-A584-D0A4-869D-A625862B64B0}"/>
          </ac:spMkLst>
        </pc:spChg>
        <pc:spChg chg="add mod">
          <ac:chgData name="Akhil B" userId="d3405aa6d1a6c9b6" providerId="LiveId" clId="{DB339B7C-A9CB-4265-87AA-92709A70A06F}" dt="2024-01-27T21:54:53.126" v="308" actId="207"/>
          <ac:spMkLst>
            <pc:docMk/>
            <pc:sldMk cId="304664250" sldId="256"/>
            <ac:spMk id="15" creationId="{DFBAF907-EEC2-C22A-9588-D648544855CA}"/>
          </ac:spMkLst>
        </pc:spChg>
        <pc:spChg chg="add mod">
          <ac:chgData name="Akhil B" userId="d3405aa6d1a6c9b6" providerId="LiveId" clId="{DB339B7C-A9CB-4265-87AA-92709A70A06F}" dt="2024-01-27T21:54:53.126" v="308" actId="207"/>
          <ac:spMkLst>
            <pc:docMk/>
            <pc:sldMk cId="304664250" sldId="256"/>
            <ac:spMk id="16" creationId="{E2D41D19-316B-BC89-0B4D-501398B0CEA2}"/>
          </ac:spMkLst>
        </pc:spChg>
        <pc:spChg chg="add mod">
          <ac:chgData name="Akhil B" userId="d3405aa6d1a6c9b6" providerId="LiveId" clId="{DB339B7C-A9CB-4265-87AA-92709A70A06F}" dt="2024-01-27T21:54:53.126" v="308" actId="207"/>
          <ac:spMkLst>
            <pc:docMk/>
            <pc:sldMk cId="304664250" sldId="256"/>
            <ac:spMk id="17" creationId="{C2368E3F-32E9-EA0A-DFEF-D3EC1574576A}"/>
          </ac:spMkLst>
        </pc:spChg>
        <pc:spChg chg="add del">
          <ac:chgData name="Akhil B" userId="d3405aa6d1a6c9b6" providerId="LiveId" clId="{DB339B7C-A9CB-4265-87AA-92709A70A06F}" dt="2024-01-27T21:25:13.648" v="100" actId="478"/>
          <ac:spMkLst>
            <pc:docMk/>
            <pc:sldMk cId="304664250" sldId="256"/>
            <ac:spMk id="54" creationId="{940B0C17-718A-BEC6-571A-D2872BF5FB89}"/>
          </ac:spMkLst>
        </pc:spChg>
        <pc:spChg chg="add del mod">
          <ac:chgData name="Akhil B" userId="d3405aa6d1a6c9b6" providerId="LiveId" clId="{DB339B7C-A9CB-4265-87AA-92709A70A06F}" dt="2024-01-27T21:25:42.138" v="104" actId="478"/>
          <ac:spMkLst>
            <pc:docMk/>
            <pc:sldMk cId="304664250" sldId="256"/>
            <ac:spMk id="55" creationId="{53102315-58B3-2FD7-DE8F-C1F2DBAFF629}"/>
          </ac:spMkLst>
        </pc:spChg>
        <pc:spChg chg="add del">
          <ac:chgData name="Akhil B" userId="d3405aa6d1a6c9b6" providerId="LiveId" clId="{DB339B7C-A9CB-4265-87AA-92709A70A06F}" dt="2024-01-27T21:25:51.187" v="106" actId="478"/>
          <ac:spMkLst>
            <pc:docMk/>
            <pc:sldMk cId="304664250" sldId="256"/>
            <ac:spMk id="56" creationId="{D90EE416-A0E6-4C9D-29FA-B29EEF55E02B}"/>
          </ac:spMkLst>
        </pc:spChg>
        <pc:spChg chg="add del">
          <ac:chgData name="Akhil B" userId="d3405aa6d1a6c9b6" providerId="LiveId" clId="{DB339B7C-A9CB-4265-87AA-92709A70A06F}" dt="2024-01-27T21:26:13.312" v="108" actId="478"/>
          <ac:spMkLst>
            <pc:docMk/>
            <pc:sldMk cId="304664250" sldId="256"/>
            <ac:spMk id="57" creationId="{D188C187-171E-E47B-5880-43B9FF43BA09}"/>
          </ac:spMkLst>
        </pc:spChg>
        <pc:spChg chg="add del">
          <ac:chgData name="Akhil B" userId="d3405aa6d1a6c9b6" providerId="LiveId" clId="{DB339B7C-A9CB-4265-87AA-92709A70A06F}" dt="2024-01-27T21:27:04.477" v="118" actId="478"/>
          <ac:spMkLst>
            <pc:docMk/>
            <pc:sldMk cId="304664250" sldId="256"/>
            <ac:spMk id="66" creationId="{67185D83-F021-83BD-EA81-6E2254C35C1C}"/>
          </ac:spMkLst>
        </pc:spChg>
        <pc:spChg chg="add del mod">
          <ac:chgData name="Akhil B" userId="d3405aa6d1a6c9b6" providerId="LiveId" clId="{DB339B7C-A9CB-4265-87AA-92709A70A06F}" dt="2024-01-27T21:27:25.545" v="121" actId="478"/>
          <ac:spMkLst>
            <pc:docMk/>
            <pc:sldMk cId="304664250" sldId="256"/>
            <ac:spMk id="67" creationId="{D4E13ED3-178F-CD8B-C783-8AE115509303}"/>
          </ac:spMkLst>
        </pc:spChg>
        <pc:spChg chg="add mod">
          <ac:chgData name="Akhil B" userId="d3405aa6d1a6c9b6" providerId="LiveId" clId="{DB339B7C-A9CB-4265-87AA-92709A70A06F}" dt="2024-01-27T21:32:49.495" v="172" actId="1076"/>
          <ac:spMkLst>
            <pc:docMk/>
            <pc:sldMk cId="304664250" sldId="256"/>
            <ac:spMk id="68" creationId="{68C4D526-F7BA-BE5E-C364-B32F68126D4C}"/>
          </ac:spMkLst>
        </pc:spChg>
        <pc:spChg chg="add mod">
          <ac:chgData name="Akhil B" userId="d3405aa6d1a6c9b6" providerId="LiveId" clId="{DB339B7C-A9CB-4265-87AA-92709A70A06F}" dt="2024-01-27T21:32:49.495" v="172" actId="1076"/>
          <ac:spMkLst>
            <pc:docMk/>
            <pc:sldMk cId="304664250" sldId="256"/>
            <ac:spMk id="69" creationId="{FDDFDA57-1C87-B06C-607B-63C8AD24ACC3}"/>
          </ac:spMkLst>
        </pc:spChg>
        <pc:spChg chg="add mod">
          <ac:chgData name="Akhil B" userId="d3405aa6d1a6c9b6" providerId="LiveId" clId="{DB339B7C-A9CB-4265-87AA-92709A70A06F}" dt="2024-01-27T21:32:49.495" v="172" actId="1076"/>
          <ac:spMkLst>
            <pc:docMk/>
            <pc:sldMk cId="304664250" sldId="256"/>
            <ac:spMk id="70" creationId="{18164C93-F498-2E25-8446-F96F3496FCEB}"/>
          </ac:spMkLst>
        </pc:spChg>
        <pc:spChg chg="add del mod">
          <ac:chgData name="Akhil B" userId="d3405aa6d1a6c9b6" providerId="LiveId" clId="{DB339B7C-A9CB-4265-87AA-92709A70A06F}" dt="2024-01-27T21:33:56.692" v="179"/>
          <ac:spMkLst>
            <pc:docMk/>
            <pc:sldMk cId="304664250" sldId="256"/>
            <ac:spMk id="85" creationId="{53DB1CBE-8D2C-EBE9-20ED-E5235624D523}"/>
          </ac:spMkLst>
        </pc:spChg>
        <pc:spChg chg="del mod">
          <ac:chgData name="Akhil B" userId="d3405aa6d1a6c9b6" providerId="LiveId" clId="{DB339B7C-A9CB-4265-87AA-92709A70A06F}" dt="2024-01-27T21:34:30.739" v="181" actId="478"/>
          <ac:spMkLst>
            <pc:docMk/>
            <pc:sldMk cId="304664250" sldId="256"/>
            <ac:spMk id="86" creationId="{23404B01-09A4-185C-CB9E-5D485B8B03E7}"/>
          </ac:spMkLst>
        </pc:spChg>
        <pc:spChg chg="del mod">
          <ac:chgData name="Akhil B" userId="d3405aa6d1a6c9b6" providerId="LiveId" clId="{DB339B7C-A9CB-4265-87AA-92709A70A06F}" dt="2024-01-27T21:42:59.210" v="205" actId="478"/>
          <ac:spMkLst>
            <pc:docMk/>
            <pc:sldMk cId="304664250" sldId="256"/>
            <ac:spMk id="87" creationId="{FC477D92-86FE-BB4D-EC7A-3BBDB12B8590}"/>
          </ac:spMkLst>
        </pc:spChg>
        <pc:spChg chg="del mod">
          <ac:chgData name="Akhil B" userId="d3405aa6d1a6c9b6" providerId="LiveId" clId="{DB339B7C-A9CB-4265-87AA-92709A70A06F}" dt="2024-01-27T21:44:48.374" v="212" actId="478"/>
          <ac:spMkLst>
            <pc:docMk/>
            <pc:sldMk cId="304664250" sldId="256"/>
            <ac:spMk id="88" creationId="{D61B4EBC-FB7A-D229-6E4A-A11435EBCEFE}"/>
          </ac:spMkLst>
        </pc:spChg>
        <pc:spChg chg="del mod">
          <ac:chgData name="Akhil B" userId="d3405aa6d1a6c9b6" providerId="LiveId" clId="{DB339B7C-A9CB-4265-87AA-92709A70A06F}" dt="2024-01-27T21:40:45.169" v="194" actId="478"/>
          <ac:spMkLst>
            <pc:docMk/>
            <pc:sldMk cId="304664250" sldId="256"/>
            <ac:spMk id="89" creationId="{C8092E58-434D-91DF-D688-756ECA626534}"/>
          </ac:spMkLst>
        </pc:spChg>
        <pc:spChg chg="add mod">
          <ac:chgData name="Akhil B" userId="d3405aa6d1a6c9b6" providerId="LiveId" clId="{DB339B7C-A9CB-4265-87AA-92709A70A06F}" dt="2024-01-27T21:57:02.233" v="329" actId="1582"/>
          <ac:spMkLst>
            <pc:docMk/>
            <pc:sldMk cId="304664250" sldId="256"/>
            <ac:spMk id="118" creationId="{6702EC1B-5A3D-71D7-254C-A21CBC0CFFF9}"/>
          </ac:spMkLst>
        </pc:spChg>
        <pc:spChg chg="add mod">
          <ac:chgData name="Akhil B" userId="d3405aa6d1a6c9b6" providerId="LiveId" clId="{DB339B7C-A9CB-4265-87AA-92709A70A06F}" dt="2024-01-27T21:56:05.252" v="318"/>
          <ac:spMkLst>
            <pc:docMk/>
            <pc:sldMk cId="304664250" sldId="256"/>
            <ac:spMk id="119" creationId="{4D9B8ED9-879A-FC04-AE64-D3FEDB9618D8}"/>
          </ac:spMkLst>
        </pc:spChg>
        <pc:spChg chg="add mod">
          <ac:chgData name="Akhil B" userId="d3405aa6d1a6c9b6" providerId="LiveId" clId="{DB339B7C-A9CB-4265-87AA-92709A70A06F}" dt="2024-01-27T21:57:02.233" v="329" actId="1582"/>
          <ac:spMkLst>
            <pc:docMk/>
            <pc:sldMk cId="304664250" sldId="256"/>
            <ac:spMk id="120" creationId="{A3E1EB08-6883-369E-4374-AFA02A223BE4}"/>
          </ac:spMkLst>
        </pc:spChg>
        <pc:picChg chg="add del mod">
          <ac:chgData name="Akhil B" userId="d3405aa6d1a6c9b6" providerId="LiveId" clId="{DB339B7C-A9CB-4265-87AA-92709A70A06F}" dt="2024-01-27T21:48:30.897" v="255" actId="478"/>
          <ac:picMkLst>
            <pc:docMk/>
            <pc:sldMk cId="304664250" sldId="256"/>
            <ac:picMk id="90" creationId="{B3CC62EC-2D06-6053-CDCC-56CEBDB0C8BF}"/>
          </ac:picMkLst>
        </pc:picChg>
        <pc:picChg chg="add del mod">
          <ac:chgData name="Akhil B" userId="d3405aa6d1a6c9b6" providerId="LiveId" clId="{DB339B7C-A9CB-4265-87AA-92709A70A06F}" dt="2024-01-27T21:48:36.555" v="257" actId="478"/>
          <ac:picMkLst>
            <pc:docMk/>
            <pc:sldMk cId="304664250" sldId="256"/>
            <ac:picMk id="91" creationId="{ED8A3538-934A-0D32-5252-7E91CB66D8FB}"/>
          </ac:picMkLst>
        </pc:picChg>
        <pc:picChg chg="add mod">
          <ac:chgData name="Akhil B" userId="d3405aa6d1a6c9b6" providerId="LiveId" clId="{DB339B7C-A9CB-4265-87AA-92709A70A06F}" dt="2024-01-27T21:45:29.744" v="221" actId="1076"/>
          <ac:picMkLst>
            <pc:docMk/>
            <pc:sldMk cId="304664250" sldId="256"/>
            <ac:picMk id="92" creationId="{5EBCBE7F-8559-51EC-F8F9-D9E18092CF1F}"/>
          </ac:picMkLst>
        </pc:picChg>
        <pc:picChg chg="add del mod">
          <ac:chgData name="Akhil B" userId="d3405aa6d1a6c9b6" providerId="LiveId" clId="{DB339B7C-A9CB-4265-87AA-92709A70A06F}" dt="2024-01-27T21:47:48.923" v="245" actId="478"/>
          <ac:picMkLst>
            <pc:docMk/>
            <pc:sldMk cId="304664250" sldId="256"/>
            <ac:picMk id="93" creationId="{E14050FF-E1FF-DE18-393D-5C4FFE88DE5C}"/>
          </ac:picMkLst>
        </pc:picChg>
        <pc:picChg chg="add del mod">
          <ac:chgData name="Akhil B" userId="d3405aa6d1a6c9b6" providerId="LiveId" clId="{DB339B7C-A9CB-4265-87AA-92709A70A06F}" dt="2024-01-27T21:48:08.282" v="251" actId="478"/>
          <ac:picMkLst>
            <pc:docMk/>
            <pc:sldMk cId="304664250" sldId="256"/>
            <ac:picMk id="94" creationId="{34A144CC-9ED5-87DD-C72C-48DC89D19893}"/>
          </ac:picMkLst>
        </pc:picChg>
        <pc:picChg chg="add del mod">
          <ac:chgData name="Akhil B" userId="d3405aa6d1a6c9b6" providerId="LiveId" clId="{DB339B7C-A9CB-4265-87AA-92709A70A06F}" dt="2024-01-27T21:46:28.086" v="232" actId="478"/>
          <ac:picMkLst>
            <pc:docMk/>
            <pc:sldMk cId="304664250" sldId="256"/>
            <ac:picMk id="95" creationId="{C4E62183-D5E7-E806-508E-CA829B34CFAE}"/>
          </ac:picMkLst>
        </pc:picChg>
        <pc:picChg chg="add del mod">
          <ac:chgData name="Akhil B" userId="d3405aa6d1a6c9b6" providerId="LiveId" clId="{DB339B7C-A9CB-4265-87AA-92709A70A06F}" dt="2024-01-27T21:57:17.459" v="332" actId="478"/>
          <ac:picMkLst>
            <pc:docMk/>
            <pc:sldMk cId="304664250" sldId="256"/>
            <ac:picMk id="96" creationId="{DF54C741-3BEF-C7A8-E527-4D5A55B74B40}"/>
          </ac:picMkLst>
        </pc:picChg>
        <pc:picChg chg="add mod">
          <ac:chgData name="Akhil B" userId="d3405aa6d1a6c9b6" providerId="LiveId" clId="{DB339B7C-A9CB-4265-87AA-92709A70A06F}" dt="2024-01-27T21:47:09.784" v="242" actId="1076"/>
          <ac:picMkLst>
            <pc:docMk/>
            <pc:sldMk cId="304664250" sldId="256"/>
            <ac:picMk id="97" creationId="{396E2C5F-B5D1-5D14-0DE7-772D6698869E}"/>
          </ac:picMkLst>
        </pc:picChg>
        <pc:picChg chg="add mod">
          <ac:chgData name="Akhil B" userId="d3405aa6d1a6c9b6" providerId="LiveId" clId="{DB339B7C-A9CB-4265-87AA-92709A70A06F}" dt="2024-01-27T21:55:06.366" v="309" actId="1076"/>
          <ac:picMkLst>
            <pc:docMk/>
            <pc:sldMk cId="304664250" sldId="256"/>
            <ac:picMk id="98" creationId="{8A8A0B52-0D6B-2E7D-EB1D-84037D28391D}"/>
          </ac:picMkLst>
        </pc:picChg>
        <pc:picChg chg="add mod">
          <ac:chgData name="Akhil B" userId="d3405aa6d1a6c9b6" providerId="LiveId" clId="{DB339B7C-A9CB-4265-87AA-92709A70A06F}" dt="2024-01-27T21:48:15.588" v="252" actId="1076"/>
          <ac:picMkLst>
            <pc:docMk/>
            <pc:sldMk cId="304664250" sldId="256"/>
            <ac:picMk id="99" creationId="{AFBAE326-BFBF-D3C0-932B-EECFB56013FF}"/>
          </ac:picMkLst>
        </pc:picChg>
        <pc:picChg chg="add mod">
          <ac:chgData name="Akhil B" userId="d3405aa6d1a6c9b6" providerId="LiveId" clId="{DB339B7C-A9CB-4265-87AA-92709A70A06F}" dt="2024-01-27T21:48:34.221" v="256" actId="1076"/>
          <ac:picMkLst>
            <pc:docMk/>
            <pc:sldMk cId="304664250" sldId="256"/>
            <ac:picMk id="100" creationId="{4E993EBA-80DC-930C-2AFB-C2B214B62E7F}"/>
          </ac:picMkLst>
        </pc:picChg>
        <pc:picChg chg="add mod">
          <ac:chgData name="Akhil B" userId="d3405aa6d1a6c9b6" providerId="LiveId" clId="{DB339B7C-A9CB-4265-87AA-92709A70A06F}" dt="2024-01-27T21:48:54.648" v="262" actId="1076"/>
          <ac:picMkLst>
            <pc:docMk/>
            <pc:sldMk cId="304664250" sldId="256"/>
            <ac:picMk id="101" creationId="{268B0081-A127-D616-81B6-B807D6A7A11E}"/>
          </ac:picMkLst>
        </pc:picChg>
        <pc:picChg chg="add mod">
          <ac:chgData name="Akhil B" userId="d3405aa6d1a6c9b6" providerId="LiveId" clId="{DB339B7C-A9CB-4265-87AA-92709A70A06F}" dt="2024-01-27T21:49:21.486" v="266" actId="1076"/>
          <ac:picMkLst>
            <pc:docMk/>
            <pc:sldMk cId="304664250" sldId="256"/>
            <ac:picMk id="102" creationId="{8AF03C84-C7B4-7970-4128-96F8A1EFF2A7}"/>
          </ac:picMkLst>
        </pc:picChg>
        <pc:picChg chg="add mod">
          <ac:chgData name="Akhil B" userId="d3405aa6d1a6c9b6" providerId="LiveId" clId="{DB339B7C-A9CB-4265-87AA-92709A70A06F}" dt="2024-01-27T21:49:34.956" v="268" actId="1076"/>
          <ac:picMkLst>
            <pc:docMk/>
            <pc:sldMk cId="304664250" sldId="256"/>
            <ac:picMk id="103" creationId="{EAFEBA0F-9314-B9C0-DC17-3A5DCCC62C88}"/>
          </ac:picMkLst>
        </pc:picChg>
        <pc:picChg chg="add mod">
          <ac:chgData name="Akhil B" userId="d3405aa6d1a6c9b6" providerId="LiveId" clId="{DB339B7C-A9CB-4265-87AA-92709A70A06F}" dt="2024-01-27T21:57:58.289" v="338" actId="1076"/>
          <ac:picMkLst>
            <pc:docMk/>
            <pc:sldMk cId="304664250" sldId="256"/>
            <ac:picMk id="104" creationId="{B64CC7BE-E2BE-98E3-7360-471D56B05FC1}"/>
          </ac:picMkLst>
        </pc:picChg>
        <pc:picChg chg="add mod">
          <ac:chgData name="Akhil B" userId="d3405aa6d1a6c9b6" providerId="LiveId" clId="{DB339B7C-A9CB-4265-87AA-92709A70A06F}" dt="2024-01-27T21:52:19.205" v="282" actId="1076"/>
          <ac:picMkLst>
            <pc:docMk/>
            <pc:sldMk cId="304664250" sldId="256"/>
            <ac:picMk id="105" creationId="{A5AFC0ED-9601-E57E-5FEB-146609BAD4F5}"/>
          </ac:picMkLst>
        </pc:picChg>
        <pc:picChg chg="add mod">
          <ac:chgData name="Akhil B" userId="d3405aa6d1a6c9b6" providerId="LiveId" clId="{DB339B7C-A9CB-4265-87AA-92709A70A06F}" dt="2024-01-27T21:52:15.437" v="281" actId="1076"/>
          <ac:picMkLst>
            <pc:docMk/>
            <pc:sldMk cId="304664250" sldId="256"/>
            <ac:picMk id="106" creationId="{125D1CBC-9F4D-10BC-62A8-D8F0BEEF3DAA}"/>
          </ac:picMkLst>
        </pc:picChg>
        <pc:picChg chg="add del mod">
          <ac:chgData name="Akhil B" userId="d3405aa6d1a6c9b6" providerId="LiveId" clId="{DB339B7C-A9CB-4265-87AA-92709A70A06F}" dt="2024-01-27T21:54:07.618" v="304" actId="478"/>
          <ac:picMkLst>
            <pc:docMk/>
            <pc:sldMk cId="304664250" sldId="256"/>
            <ac:picMk id="107" creationId="{AD6FF176-9543-0B7A-8BA2-7F9545174A9D}"/>
          </ac:picMkLst>
        </pc:picChg>
        <pc:picChg chg="add del mod">
          <ac:chgData name="Akhil B" userId="d3405aa6d1a6c9b6" providerId="LiveId" clId="{DB339B7C-A9CB-4265-87AA-92709A70A06F}" dt="2024-01-27T21:54:08.759" v="305" actId="478"/>
          <ac:picMkLst>
            <pc:docMk/>
            <pc:sldMk cId="304664250" sldId="256"/>
            <ac:picMk id="108" creationId="{3EBC2BFA-FF94-23FA-EA88-EE3B0B853857}"/>
          </ac:picMkLst>
        </pc:picChg>
        <pc:picChg chg="add del mod">
          <ac:chgData name="Akhil B" userId="d3405aa6d1a6c9b6" providerId="LiveId" clId="{DB339B7C-A9CB-4265-87AA-92709A70A06F}" dt="2024-01-27T21:52:54.419" v="288" actId="478"/>
          <ac:picMkLst>
            <pc:docMk/>
            <pc:sldMk cId="304664250" sldId="256"/>
            <ac:picMk id="109" creationId="{1C9FD1F6-188F-492D-EACC-355098887D86}"/>
          </ac:picMkLst>
        </pc:picChg>
        <pc:picChg chg="add mod">
          <ac:chgData name="Akhil B" userId="d3405aa6d1a6c9b6" providerId="LiveId" clId="{DB339B7C-A9CB-4265-87AA-92709A70A06F}" dt="2024-01-27T21:53:20.359" v="290" actId="1076"/>
          <ac:picMkLst>
            <pc:docMk/>
            <pc:sldMk cId="304664250" sldId="256"/>
            <ac:picMk id="110" creationId="{5ECC4D5B-0A0C-C457-6E97-96483CCD9F83}"/>
          </ac:picMkLst>
        </pc:picChg>
        <pc:picChg chg="add mod">
          <ac:chgData name="Akhil B" userId="d3405aa6d1a6c9b6" providerId="LiveId" clId="{DB339B7C-A9CB-4265-87AA-92709A70A06F}" dt="2024-01-27T21:53:27.254" v="292" actId="1076"/>
          <ac:picMkLst>
            <pc:docMk/>
            <pc:sldMk cId="304664250" sldId="256"/>
            <ac:picMk id="111" creationId="{6F54A8E0-8D8B-884D-C7C2-E35FA17B8569}"/>
          </ac:picMkLst>
        </pc:picChg>
        <pc:picChg chg="add del mod">
          <ac:chgData name="Akhil B" userId="d3405aa6d1a6c9b6" providerId="LiveId" clId="{DB339B7C-A9CB-4265-87AA-92709A70A06F}" dt="2024-01-27T21:53:38.517" v="296" actId="478"/>
          <ac:picMkLst>
            <pc:docMk/>
            <pc:sldMk cId="304664250" sldId="256"/>
            <ac:picMk id="112" creationId="{1B3E40EC-E520-526C-E29F-36B5F7A419DE}"/>
          </ac:picMkLst>
        </pc:picChg>
        <pc:picChg chg="add del mod">
          <ac:chgData name="Akhil B" userId="d3405aa6d1a6c9b6" providerId="LiveId" clId="{DB339B7C-A9CB-4265-87AA-92709A70A06F}" dt="2024-01-27T21:53:37.326" v="295" actId="478"/>
          <ac:picMkLst>
            <pc:docMk/>
            <pc:sldMk cId="304664250" sldId="256"/>
            <ac:picMk id="113" creationId="{DF1AA32F-0403-747A-9A19-6232F3186451}"/>
          </ac:picMkLst>
        </pc:picChg>
        <pc:picChg chg="add mod">
          <ac:chgData name="Akhil B" userId="d3405aa6d1a6c9b6" providerId="LiveId" clId="{DB339B7C-A9CB-4265-87AA-92709A70A06F}" dt="2024-01-27T21:53:49.349" v="300" actId="1076"/>
          <ac:picMkLst>
            <pc:docMk/>
            <pc:sldMk cId="304664250" sldId="256"/>
            <ac:picMk id="114" creationId="{34A59D00-94E1-2A47-081B-1BB59BF0B31B}"/>
          </ac:picMkLst>
        </pc:picChg>
        <pc:picChg chg="add mod">
          <ac:chgData name="Akhil B" userId="d3405aa6d1a6c9b6" providerId="LiveId" clId="{DB339B7C-A9CB-4265-87AA-92709A70A06F}" dt="2024-01-27T21:53:46.140" v="299" actId="1076"/>
          <ac:picMkLst>
            <pc:docMk/>
            <pc:sldMk cId="304664250" sldId="256"/>
            <ac:picMk id="115" creationId="{64589E60-234E-8305-6095-1FC21D61A342}"/>
          </ac:picMkLst>
        </pc:picChg>
        <pc:picChg chg="add mod">
          <ac:chgData name="Akhil B" userId="d3405aa6d1a6c9b6" providerId="LiveId" clId="{DB339B7C-A9CB-4265-87AA-92709A70A06F}" dt="2024-01-27T21:54:15.764" v="307" actId="1076"/>
          <ac:picMkLst>
            <pc:docMk/>
            <pc:sldMk cId="304664250" sldId="256"/>
            <ac:picMk id="116" creationId="{3C3B488A-F529-458C-347A-9D99EDD62649}"/>
          </ac:picMkLst>
        </pc:picChg>
        <pc:picChg chg="add mod">
          <ac:chgData name="Akhil B" userId="d3405aa6d1a6c9b6" providerId="LiveId" clId="{DB339B7C-A9CB-4265-87AA-92709A70A06F}" dt="2024-01-27T21:54:11.934" v="306" actId="1076"/>
          <ac:picMkLst>
            <pc:docMk/>
            <pc:sldMk cId="304664250" sldId="256"/>
            <ac:picMk id="117" creationId="{9A7735EB-FFDB-E93E-E9AE-5BB32A09AC8D}"/>
          </ac:picMkLst>
        </pc:picChg>
        <pc:picChg chg="add mod">
          <ac:chgData name="Akhil B" userId="d3405aa6d1a6c9b6" providerId="LiveId" clId="{DB339B7C-A9CB-4265-87AA-92709A70A06F}" dt="2024-01-27T21:57:50.710" v="336" actId="688"/>
          <ac:picMkLst>
            <pc:docMk/>
            <pc:sldMk cId="304664250" sldId="256"/>
            <ac:picMk id="121" creationId="{975B98A5-9C7A-A3CF-7828-4A15E87F2EB5}"/>
          </ac:picMkLst>
        </pc:picChg>
        <pc:cxnChg chg="add del mod">
          <ac:chgData name="Akhil B" userId="d3405aa6d1a6c9b6" providerId="LiveId" clId="{DB339B7C-A9CB-4265-87AA-92709A70A06F}" dt="2024-01-27T21:13:50.115" v="15" actId="478"/>
          <ac:cxnSpMkLst>
            <pc:docMk/>
            <pc:sldMk cId="304664250" sldId="256"/>
            <ac:cxnSpMk id="7" creationId="{CC946ABD-BAD7-F341-AF67-8315CD55AA56}"/>
          </ac:cxnSpMkLst>
        </pc:cxnChg>
        <pc:cxnChg chg="add del">
          <ac:chgData name="Akhil B" userId="d3405aa6d1a6c9b6" providerId="LiveId" clId="{DB339B7C-A9CB-4265-87AA-92709A70A06F}" dt="2024-01-27T21:13:58.431" v="17" actId="478"/>
          <ac:cxnSpMkLst>
            <pc:docMk/>
            <pc:sldMk cId="304664250" sldId="256"/>
            <ac:cxnSpMk id="9" creationId="{33B6C412-56D2-5334-9890-FBD761B0BF9A}"/>
          </ac:cxnSpMkLst>
        </pc:cxnChg>
        <pc:cxnChg chg="add mod">
          <ac:chgData name="Akhil B" userId="d3405aa6d1a6c9b6" providerId="LiveId" clId="{DB339B7C-A9CB-4265-87AA-92709A70A06F}" dt="2024-01-27T21:14:45.756" v="24" actId="208"/>
          <ac:cxnSpMkLst>
            <pc:docMk/>
            <pc:sldMk cId="304664250" sldId="256"/>
            <ac:cxnSpMk id="11" creationId="{9BB2FCA3-34F0-C994-A35A-5FFBF9B723DE}"/>
          </ac:cxnSpMkLst>
        </pc:cxnChg>
        <pc:cxnChg chg="add mod">
          <ac:chgData name="Akhil B" userId="d3405aa6d1a6c9b6" providerId="LiveId" clId="{DB339B7C-A9CB-4265-87AA-92709A70A06F}" dt="2024-01-27T21:58:27.616" v="340" actId="1076"/>
          <ac:cxnSpMkLst>
            <pc:docMk/>
            <pc:sldMk cId="304664250" sldId="256"/>
            <ac:cxnSpMk id="13" creationId="{925CFA03-887C-9435-875D-1D0281456AE7}"/>
          </ac:cxnSpMkLst>
        </pc:cxnChg>
        <pc:cxnChg chg="add mod">
          <ac:chgData name="Akhil B" userId="d3405aa6d1a6c9b6" providerId="LiveId" clId="{DB339B7C-A9CB-4265-87AA-92709A70A06F}" dt="2024-01-27T21:17:32.138" v="51" actId="208"/>
          <ac:cxnSpMkLst>
            <pc:docMk/>
            <pc:sldMk cId="304664250" sldId="256"/>
            <ac:cxnSpMk id="19" creationId="{B32FA444-F06A-0B67-8405-E00CC48F76E2}"/>
          </ac:cxnSpMkLst>
        </pc:cxnChg>
        <pc:cxnChg chg="add mod">
          <ac:chgData name="Akhil B" userId="d3405aa6d1a6c9b6" providerId="LiveId" clId="{DB339B7C-A9CB-4265-87AA-92709A70A06F}" dt="2024-01-27T21:17:54.530" v="53" actId="13822"/>
          <ac:cxnSpMkLst>
            <pc:docMk/>
            <pc:sldMk cId="304664250" sldId="256"/>
            <ac:cxnSpMk id="22" creationId="{5A894383-AA35-C6B7-CDF3-4F966064848D}"/>
          </ac:cxnSpMkLst>
        </pc:cxnChg>
        <pc:cxnChg chg="add mod">
          <ac:chgData name="Akhil B" userId="d3405aa6d1a6c9b6" providerId="LiveId" clId="{DB339B7C-A9CB-4265-87AA-92709A70A06F}" dt="2024-01-27T21:20:12.007" v="64" actId="13822"/>
          <ac:cxnSpMkLst>
            <pc:docMk/>
            <pc:sldMk cId="304664250" sldId="256"/>
            <ac:cxnSpMk id="24" creationId="{5BF07EEA-2B50-7DB7-E16F-3FE975FCE7C4}"/>
          </ac:cxnSpMkLst>
        </pc:cxnChg>
        <pc:cxnChg chg="add mod">
          <ac:chgData name="Akhil B" userId="d3405aa6d1a6c9b6" providerId="LiveId" clId="{DB339B7C-A9CB-4265-87AA-92709A70A06F}" dt="2024-01-27T21:20:12.007" v="64" actId="13822"/>
          <ac:cxnSpMkLst>
            <pc:docMk/>
            <pc:sldMk cId="304664250" sldId="256"/>
            <ac:cxnSpMk id="26" creationId="{97A3D484-A0F9-0A56-3C83-8E10A8B77CA4}"/>
          </ac:cxnSpMkLst>
        </pc:cxnChg>
        <pc:cxnChg chg="add del">
          <ac:chgData name="Akhil B" userId="d3405aa6d1a6c9b6" providerId="LiveId" clId="{DB339B7C-A9CB-4265-87AA-92709A70A06F}" dt="2024-01-27T21:18:49.678" v="57" actId="478"/>
          <ac:cxnSpMkLst>
            <pc:docMk/>
            <pc:sldMk cId="304664250" sldId="256"/>
            <ac:cxnSpMk id="28" creationId="{2AFF95F8-6BDD-2170-E045-56C048C44D7A}"/>
          </ac:cxnSpMkLst>
        </pc:cxnChg>
        <pc:cxnChg chg="add del mod">
          <ac:chgData name="Akhil B" userId="d3405aa6d1a6c9b6" providerId="LiveId" clId="{DB339B7C-A9CB-4265-87AA-92709A70A06F}" dt="2024-01-27T21:19:19.300" v="59" actId="478"/>
          <ac:cxnSpMkLst>
            <pc:docMk/>
            <pc:sldMk cId="304664250" sldId="256"/>
            <ac:cxnSpMk id="30" creationId="{358BD458-DF86-34C3-15B6-7FFF2C76F0F5}"/>
          </ac:cxnSpMkLst>
        </pc:cxnChg>
        <pc:cxnChg chg="add mod">
          <ac:chgData name="Akhil B" userId="d3405aa6d1a6c9b6" providerId="LiveId" clId="{DB339B7C-A9CB-4265-87AA-92709A70A06F}" dt="2024-01-27T21:21:20.572" v="67" actId="14100"/>
          <ac:cxnSpMkLst>
            <pc:docMk/>
            <pc:sldMk cId="304664250" sldId="256"/>
            <ac:cxnSpMk id="35" creationId="{C3C54273-E983-A0A5-E1CE-8F4476758B2A}"/>
          </ac:cxnSpMkLst>
        </pc:cxnChg>
        <pc:cxnChg chg="add mod">
          <ac:chgData name="Akhil B" userId="d3405aa6d1a6c9b6" providerId="LiveId" clId="{DB339B7C-A9CB-4265-87AA-92709A70A06F}" dt="2024-01-27T21:21:28.057" v="69" actId="1076"/>
          <ac:cxnSpMkLst>
            <pc:docMk/>
            <pc:sldMk cId="304664250" sldId="256"/>
            <ac:cxnSpMk id="37" creationId="{E7C46AF2-781A-60B4-67A2-DFF590EFC034}"/>
          </ac:cxnSpMkLst>
        </pc:cxnChg>
        <pc:cxnChg chg="add mod">
          <ac:chgData name="Akhil B" userId="d3405aa6d1a6c9b6" providerId="LiveId" clId="{DB339B7C-A9CB-4265-87AA-92709A70A06F}" dt="2024-01-27T21:24:12.052" v="96" actId="1076"/>
          <ac:cxnSpMkLst>
            <pc:docMk/>
            <pc:sldMk cId="304664250" sldId="256"/>
            <ac:cxnSpMk id="38" creationId="{A4207773-F7DF-7C81-B980-5C1AFBD2A080}"/>
          </ac:cxnSpMkLst>
        </pc:cxnChg>
        <pc:cxnChg chg="add mod">
          <ac:chgData name="Akhil B" userId="d3405aa6d1a6c9b6" providerId="LiveId" clId="{DB339B7C-A9CB-4265-87AA-92709A70A06F}" dt="2024-01-27T21:22:06.476" v="76" actId="14100"/>
          <ac:cxnSpMkLst>
            <pc:docMk/>
            <pc:sldMk cId="304664250" sldId="256"/>
            <ac:cxnSpMk id="40" creationId="{4B7262EF-6AA0-2CC2-0F06-87C7A152F055}"/>
          </ac:cxnSpMkLst>
        </pc:cxnChg>
        <pc:cxnChg chg="add mod">
          <ac:chgData name="Akhil B" userId="d3405aa6d1a6c9b6" providerId="LiveId" clId="{DB339B7C-A9CB-4265-87AA-92709A70A06F}" dt="2024-01-27T21:22:26.605" v="79" actId="14100"/>
          <ac:cxnSpMkLst>
            <pc:docMk/>
            <pc:sldMk cId="304664250" sldId="256"/>
            <ac:cxnSpMk id="42" creationId="{FDE804B9-D0B9-CC38-7E10-CB83DE2AAE7D}"/>
          </ac:cxnSpMkLst>
        </pc:cxnChg>
        <pc:cxnChg chg="add mod">
          <ac:chgData name="Akhil B" userId="d3405aa6d1a6c9b6" providerId="LiveId" clId="{DB339B7C-A9CB-4265-87AA-92709A70A06F}" dt="2024-01-27T21:24:05.258" v="95" actId="1076"/>
          <ac:cxnSpMkLst>
            <pc:docMk/>
            <pc:sldMk cId="304664250" sldId="256"/>
            <ac:cxnSpMk id="44" creationId="{9DCB70B1-0EBF-4D32-FF9C-F485097338C7}"/>
          </ac:cxnSpMkLst>
        </pc:cxnChg>
        <pc:cxnChg chg="add mod">
          <ac:chgData name="Akhil B" userId="d3405aa6d1a6c9b6" providerId="LiveId" clId="{DB339B7C-A9CB-4265-87AA-92709A70A06F}" dt="2024-01-27T21:23:55.672" v="93" actId="1076"/>
          <ac:cxnSpMkLst>
            <pc:docMk/>
            <pc:sldMk cId="304664250" sldId="256"/>
            <ac:cxnSpMk id="46" creationId="{089FF335-C092-14A2-C93D-751F42C28403}"/>
          </ac:cxnSpMkLst>
        </pc:cxnChg>
        <pc:cxnChg chg="add mod">
          <ac:chgData name="Akhil B" userId="d3405aa6d1a6c9b6" providerId="LiveId" clId="{DB339B7C-A9CB-4265-87AA-92709A70A06F}" dt="2024-01-27T21:23:59.211" v="94" actId="1076"/>
          <ac:cxnSpMkLst>
            <pc:docMk/>
            <pc:sldMk cId="304664250" sldId="256"/>
            <ac:cxnSpMk id="47" creationId="{9DE67D4E-8830-BDA7-E1BD-0700CB73A27C}"/>
          </ac:cxnSpMkLst>
        </pc:cxnChg>
        <pc:cxnChg chg="add mod">
          <ac:chgData name="Akhil B" userId="d3405aa6d1a6c9b6" providerId="LiveId" clId="{DB339B7C-A9CB-4265-87AA-92709A70A06F}" dt="2024-01-27T21:23:47.302" v="92" actId="13822"/>
          <ac:cxnSpMkLst>
            <pc:docMk/>
            <pc:sldMk cId="304664250" sldId="256"/>
            <ac:cxnSpMk id="50" creationId="{56480E82-4A8E-49C3-65BC-73CAE3738834}"/>
          </ac:cxnSpMkLst>
        </pc:cxnChg>
        <pc:cxnChg chg="add mod">
          <ac:chgData name="Akhil B" userId="d3405aa6d1a6c9b6" providerId="LiveId" clId="{DB339B7C-A9CB-4265-87AA-92709A70A06F}" dt="2024-01-27T21:23:47.302" v="92" actId="13822"/>
          <ac:cxnSpMkLst>
            <pc:docMk/>
            <pc:sldMk cId="304664250" sldId="256"/>
            <ac:cxnSpMk id="51" creationId="{09854839-66B2-E19F-3BA5-C8EF0341358D}"/>
          </ac:cxnSpMkLst>
        </pc:cxnChg>
        <pc:cxnChg chg="add del">
          <ac:chgData name="Akhil B" userId="d3405aa6d1a6c9b6" providerId="LiveId" clId="{DB339B7C-A9CB-4265-87AA-92709A70A06F}" dt="2024-01-27T21:24:40.395" v="98" actId="478"/>
          <ac:cxnSpMkLst>
            <pc:docMk/>
            <pc:sldMk cId="304664250" sldId="256"/>
            <ac:cxnSpMk id="53" creationId="{FF08AE34-3228-4D80-0D29-7051F4DAF900}"/>
          </ac:cxnSpMkLst>
        </pc:cxnChg>
        <pc:cxnChg chg="add del mod">
          <ac:chgData name="Akhil B" userId="d3405aa6d1a6c9b6" providerId="LiveId" clId="{DB339B7C-A9CB-4265-87AA-92709A70A06F}" dt="2024-01-27T21:26:45.687" v="116" actId="478"/>
          <ac:cxnSpMkLst>
            <pc:docMk/>
            <pc:sldMk cId="304664250" sldId="256"/>
            <ac:cxnSpMk id="59" creationId="{0975EF1A-1245-890D-3F29-2F06B4FBB2D0}"/>
          </ac:cxnSpMkLst>
        </pc:cxnChg>
        <pc:cxnChg chg="add mod">
          <ac:chgData name="Akhil B" userId="d3405aa6d1a6c9b6" providerId="LiveId" clId="{DB339B7C-A9CB-4265-87AA-92709A70A06F}" dt="2024-01-27T21:32:49.495" v="172" actId="1076"/>
          <ac:cxnSpMkLst>
            <pc:docMk/>
            <pc:sldMk cId="304664250" sldId="256"/>
            <ac:cxnSpMk id="72" creationId="{D693E7F2-7341-28AA-533B-203F36C1B229}"/>
          </ac:cxnSpMkLst>
        </pc:cxnChg>
        <pc:cxnChg chg="add mod">
          <ac:chgData name="Akhil B" userId="d3405aa6d1a6c9b6" providerId="LiveId" clId="{DB339B7C-A9CB-4265-87AA-92709A70A06F}" dt="2024-01-27T21:32:49.495" v="172" actId="1076"/>
          <ac:cxnSpMkLst>
            <pc:docMk/>
            <pc:sldMk cId="304664250" sldId="256"/>
            <ac:cxnSpMk id="73" creationId="{6B1FCCF0-0863-1709-8934-9E221B6D7619}"/>
          </ac:cxnSpMkLst>
        </pc:cxnChg>
      </pc:sldChg>
      <pc:sldChg chg="addSp delSp modSp new mod setBg">
        <pc:chgData name="Akhil B" userId="d3405aa6d1a6c9b6" providerId="LiveId" clId="{DB339B7C-A9CB-4265-87AA-92709A70A06F}" dt="2024-01-28T08:41:21.080" v="1011" actId="692"/>
        <pc:sldMkLst>
          <pc:docMk/>
          <pc:sldMk cId="3682681739" sldId="257"/>
        </pc:sldMkLst>
        <pc:spChg chg="add del">
          <ac:chgData name="Akhil B" userId="d3405aa6d1a6c9b6" providerId="LiveId" clId="{DB339B7C-A9CB-4265-87AA-92709A70A06F}" dt="2024-01-28T08:14:54.539" v="863" actId="478"/>
          <ac:spMkLst>
            <pc:docMk/>
            <pc:sldMk cId="3682681739" sldId="257"/>
            <ac:spMk id="2" creationId="{7AF8267F-D7EB-6697-A1F1-A721226D87F8}"/>
          </ac:spMkLst>
        </pc:spChg>
        <pc:spChg chg="add del mod">
          <ac:chgData name="Akhil B" userId="d3405aa6d1a6c9b6" providerId="LiveId" clId="{DB339B7C-A9CB-4265-87AA-92709A70A06F}" dt="2024-01-28T08:18:50.732" v="892" actId="478"/>
          <ac:spMkLst>
            <pc:docMk/>
            <pc:sldMk cId="3682681739" sldId="257"/>
            <ac:spMk id="3" creationId="{6B15B1BA-836C-9613-758E-9F39BE4CAA6B}"/>
          </ac:spMkLst>
        </pc:spChg>
        <pc:spChg chg="add mod">
          <ac:chgData name="Akhil B" userId="d3405aa6d1a6c9b6" providerId="LiveId" clId="{DB339B7C-A9CB-4265-87AA-92709A70A06F}" dt="2024-01-28T07:54:52.702" v="722" actId="1076"/>
          <ac:spMkLst>
            <pc:docMk/>
            <pc:sldMk cId="3682681739" sldId="257"/>
            <ac:spMk id="14" creationId="{11439422-0690-7DAF-6370-0E0AB5A37555}"/>
          </ac:spMkLst>
        </pc:spChg>
        <pc:spChg chg="add mod">
          <ac:chgData name="Akhil B" userId="d3405aa6d1a6c9b6" providerId="LiveId" clId="{DB339B7C-A9CB-4265-87AA-92709A70A06F}" dt="2024-01-28T07:09:29.476" v="379" actId="1076"/>
          <ac:spMkLst>
            <pc:docMk/>
            <pc:sldMk cId="3682681739" sldId="257"/>
            <ac:spMk id="15" creationId="{1FE4121A-BEFB-EF44-EFDA-EB974C3F9378}"/>
          </ac:spMkLst>
        </pc:spChg>
        <pc:spChg chg="add del mod">
          <ac:chgData name="Akhil B" userId="d3405aa6d1a6c9b6" providerId="LiveId" clId="{DB339B7C-A9CB-4265-87AA-92709A70A06F}" dt="2024-01-28T07:58:57.408" v="853" actId="478"/>
          <ac:spMkLst>
            <pc:docMk/>
            <pc:sldMk cId="3682681739" sldId="257"/>
            <ac:spMk id="21" creationId="{BC4A43C8-50AA-262B-1909-B5116550E3A7}"/>
          </ac:spMkLst>
        </pc:spChg>
        <pc:spChg chg="add mod">
          <ac:chgData name="Akhil B" userId="d3405aa6d1a6c9b6" providerId="LiveId" clId="{DB339B7C-A9CB-4265-87AA-92709A70A06F}" dt="2024-01-28T07:56:08.257" v="736" actId="164"/>
          <ac:spMkLst>
            <pc:docMk/>
            <pc:sldMk cId="3682681739" sldId="257"/>
            <ac:spMk id="22" creationId="{85FC162B-8D49-DBD9-1E81-9FAEDEE03D99}"/>
          </ac:spMkLst>
        </pc:spChg>
        <pc:spChg chg="add mod">
          <ac:chgData name="Akhil B" userId="d3405aa6d1a6c9b6" providerId="LiveId" clId="{DB339B7C-A9CB-4265-87AA-92709A70A06F}" dt="2024-01-28T07:56:08.257" v="736" actId="164"/>
          <ac:spMkLst>
            <pc:docMk/>
            <pc:sldMk cId="3682681739" sldId="257"/>
            <ac:spMk id="26" creationId="{89C7DC5E-2564-7839-C818-46C220E47F62}"/>
          </ac:spMkLst>
        </pc:spChg>
        <pc:spChg chg="add mod">
          <ac:chgData name="Akhil B" userId="d3405aa6d1a6c9b6" providerId="LiveId" clId="{DB339B7C-A9CB-4265-87AA-92709A70A06F}" dt="2024-01-28T07:56:08.257" v="736" actId="164"/>
          <ac:spMkLst>
            <pc:docMk/>
            <pc:sldMk cId="3682681739" sldId="257"/>
            <ac:spMk id="27" creationId="{762E1205-0165-333B-D456-E2128F0F4ED5}"/>
          </ac:spMkLst>
        </pc:spChg>
        <pc:spChg chg="add del mod">
          <ac:chgData name="Akhil B" userId="d3405aa6d1a6c9b6" providerId="LiveId" clId="{DB339B7C-A9CB-4265-87AA-92709A70A06F}" dt="2024-01-28T08:18:49.282" v="891" actId="478"/>
          <ac:spMkLst>
            <pc:docMk/>
            <pc:sldMk cId="3682681739" sldId="257"/>
            <ac:spMk id="86" creationId="{48CD0E2F-0706-553A-DA1D-F8A75CD5765F}"/>
          </ac:spMkLst>
        </pc:spChg>
        <pc:spChg chg="add del mod">
          <ac:chgData name="Akhil B" userId="d3405aa6d1a6c9b6" providerId="LiveId" clId="{DB339B7C-A9CB-4265-87AA-92709A70A06F}" dt="2024-01-28T07:55:57.912" v="734" actId="478"/>
          <ac:spMkLst>
            <pc:docMk/>
            <pc:sldMk cId="3682681739" sldId="257"/>
            <ac:spMk id="103" creationId="{9ABA25C5-4DEA-4DD7-78C5-4EC6D2EC863C}"/>
          </ac:spMkLst>
        </pc:spChg>
        <pc:spChg chg="add del">
          <ac:chgData name="Akhil B" userId="d3405aa6d1a6c9b6" providerId="LiveId" clId="{DB339B7C-A9CB-4265-87AA-92709A70A06F}" dt="2024-01-28T07:51:56.309" v="625" actId="22"/>
          <ac:spMkLst>
            <pc:docMk/>
            <pc:sldMk cId="3682681739" sldId="257"/>
            <ac:spMk id="107" creationId="{C5E8EEB0-BE51-3F3A-FD7B-F91A5C2A79D1}"/>
          </ac:spMkLst>
        </pc:spChg>
        <pc:spChg chg="add mod">
          <ac:chgData name="Akhil B" userId="d3405aa6d1a6c9b6" providerId="LiveId" clId="{DB339B7C-A9CB-4265-87AA-92709A70A06F}" dt="2024-01-28T08:00:18.788" v="862" actId="1076"/>
          <ac:spMkLst>
            <pc:docMk/>
            <pc:sldMk cId="3682681739" sldId="257"/>
            <ac:spMk id="108" creationId="{4E05AD0B-2037-FF86-2A3F-3323F56A9E50}"/>
          </ac:spMkLst>
        </pc:spChg>
        <pc:spChg chg="add del mod">
          <ac:chgData name="Akhil B" userId="d3405aa6d1a6c9b6" providerId="LiveId" clId="{DB339B7C-A9CB-4265-87AA-92709A70A06F}" dt="2024-01-28T07:56:00.732" v="735" actId="478"/>
          <ac:spMkLst>
            <pc:docMk/>
            <pc:sldMk cId="3682681739" sldId="257"/>
            <ac:spMk id="109" creationId="{29257765-0B89-63D6-0F9D-2F3B06998F3F}"/>
          </ac:spMkLst>
        </pc:spChg>
        <pc:spChg chg="add del mod">
          <ac:chgData name="Akhil B" userId="d3405aa6d1a6c9b6" providerId="LiveId" clId="{DB339B7C-A9CB-4265-87AA-92709A70A06F}" dt="2024-01-28T07:55:23.444" v="728" actId="478"/>
          <ac:spMkLst>
            <pc:docMk/>
            <pc:sldMk cId="3682681739" sldId="257"/>
            <ac:spMk id="110" creationId="{5594F8AA-E661-1002-3243-CC5F60C92A79}"/>
          </ac:spMkLst>
        </pc:spChg>
        <pc:spChg chg="add mod">
          <ac:chgData name="Akhil B" userId="d3405aa6d1a6c9b6" providerId="LiveId" clId="{DB339B7C-A9CB-4265-87AA-92709A70A06F}" dt="2024-01-28T07:54:13.119" v="705" actId="1076"/>
          <ac:spMkLst>
            <pc:docMk/>
            <pc:sldMk cId="3682681739" sldId="257"/>
            <ac:spMk id="112" creationId="{A6EC5C1D-5854-199A-FED1-AAF0AE804F15}"/>
          </ac:spMkLst>
        </pc:spChg>
        <pc:spChg chg="add mod">
          <ac:chgData name="Akhil B" userId="d3405aa6d1a6c9b6" providerId="LiveId" clId="{DB339B7C-A9CB-4265-87AA-92709A70A06F}" dt="2024-01-28T07:54:42.716" v="720" actId="1076"/>
          <ac:spMkLst>
            <pc:docMk/>
            <pc:sldMk cId="3682681739" sldId="257"/>
            <ac:spMk id="113" creationId="{DB4F061C-67B5-CAD4-7018-916BEA8F1C21}"/>
          </ac:spMkLst>
        </pc:spChg>
        <pc:spChg chg="add del mod">
          <ac:chgData name="Akhil B" userId="d3405aa6d1a6c9b6" providerId="LiveId" clId="{DB339B7C-A9CB-4265-87AA-92709A70A06F}" dt="2024-01-28T07:55:17.608" v="726" actId="478"/>
          <ac:spMkLst>
            <pc:docMk/>
            <pc:sldMk cId="3682681739" sldId="257"/>
            <ac:spMk id="115" creationId="{19606F18-E580-56B9-E4A3-D94EB8A63658}"/>
          </ac:spMkLst>
        </pc:spChg>
        <pc:spChg chg="add mod">
          <ac:chgData name="Akhil B" userId="d3405aa6d1a6c9b6" providerId="LiveId" clId="{DB339B7C-A9CB-4265-87AA-92709A70A06F}" dt="2024-01-28T07:55:31.697" v="731" actId="1076"/>
          <ac:spMkLst>
            <pc:docMk/>
            <pc:sldMk cId="3682681739" sldId="257"/>
            <ac:spMk id="116" creationId="{98159224-B625-A7FA-F1F2-A20E160E538F}"/>
          </ac:spMkLst>
        </pc:spChg>
        <pc:spChg chg="add mod">
          <ac:chgData name="Akhil B" userId="d3405aa6d1a6c9b6" providerId="LiveId" clId="{DB339B7C-A9CB-4265-87AA-92709A70A06F}" dt="2024-01-28T07:56:08.257" v="736" actId="164"/>
          <ac:spMkLst>
            <pc:docMk/>
            <pc:sldMk cId="3682681739" sldId="257"/>
            <ac:spMk id="117" creationId="{AD555C27-9DEE-F652-0C86-EC0D64EAFD6F}"/>
          </ac:spMkLst>
        </pc:spChg>
        <pc:spChg chg="add mod">
          <ac:chgData name="Akhil B" userId="d3405aa6d1a6c9b6" providerId="LiveId" clId="{DB339B7C-A9CB-4265-87AA-92709A70A06F}" dt="2024-01-28T07:56:43.689" v="757" actId="1076"/>
          <ac:spMkLst>
            <pc:docMk/>
            <pc:sldMk cId="3682681739" sldId="257"/>
            <ac:spMk id="119" creationId="{B9744B9F-F97A-43CF-EBDE-52A9CC47B24D}"/>
          </ac:spMkLst>
        </pc:spChg>
        <pc:spChg chg="add mod">
          <ac:chgData name="Akhil B" userId="d3405aa6d1a6c9b6" providerId="LiveId" clId="{DB339B7C-A9CB-4265-87AA-92709A70A06F}" dt="2024-01-28T07:56:54.786" v="762" actId="1076"/>
          <ac:spMkLst>
            <pc:docMk/>
            <pc:sldMk cId="3682681739" sldId="257"/>
            <ac:spMk id="120" creationId="{FDA68B6D-0D0F-676E-CB21-BFBF1C53A9E9}"/>
          </ac:spMkLst>
        </pc:spChg>
        <pc:spChg chg="add mod">
          <ac:chgData name="Akhil B" userId="d3405aa6d1a6c9b6" providerId="LiveId" clId="{DB339B7C-A9CB-4265-87AA-92709A70A06F}" dt="2024-01-28T07:57:38.012" v="813" actId="1076"/>
          <ac:spMkLst>
            <pc:docMk/>
            <pc:sldMk cId="3682681739" sldId="257"/>
            <ac:spMk id="121" creationId="{3533688D-E3D8-1083-6BDC-F407DC48EE0D}"/>
          </ac:spMkLst>
        </pc:spChg>
        <pc:spChg chg="add mod">
          <ac:chgData name="Akhil B" userId="d3405aa6d1a6c9b6" providerId="LiveId" clId="{DB339B7C-A9CB-4265-87AA-92709A70A06F}" dt="2024-01-28T07:57:46.469" v="815" actId="1076"/>
          <ac:spMkLst>
            <pc:docMk/>
            <pc:sldMk cId="3682681739" sldId="257"/>
            <ac:spMk id="122" creationId="{B1BA0EE4-627D-7025-4504-D0225C05E798}"/>
          </ac:spMkLst>
        </pc:spChg>
        <pc:spChg chg="add mod">
          <ac:chgData name="Akhil B" userId="d3405aa6d1a6c9b6" providerId="LiveId" clId="{DB339B7C-A9CB-4265-87AA-92709A70A06F}" dt="2024-01-28T07:57:42.940" v="814" actId="1076"/>
          <ac:spMkLst>
            <pc:docMk/>
            <pc:sldMk cId="3682681739" sldId="257"/>
            <ac:spMk id="123" creationId="{DF67B370-367C-3615-7458-5F5D45EC87B6}"/>
          </ac:spMkLst>
        </pc:spChg>
        <pc:spChg chg="add mod">
          <ac:chgData name="Akhil B" userId="d3405aa6d1a6c9b6" providerId="LiveId" clId="{DB339B7C-A9CB-4265-87AA-92709A70A06F}" dt="2024-01-28T07:58:43.482" v="852" actId="1076"/>
          <ac:spMkLst>
            <pc:docMk/>
            <pc:sldMk cId="3682681739" sldId="257"/>
            <ac:spMk id="124" creationId="{396E3DAF-C121-7069-94F2-B65FEA41BCF7}"/>
          </ac:spMkLst>
        </pc:spChg>
        <pc:spChg chg="add del mod">
          <ac:chgData name="Akhil B" userId="d3405aa6d1a6c9b6" providerId="LiveId" clId="{DB339B7C-A9CB-4265-87AA-92709A70A06F}" dt="2024-01-28T08:16:09.873" v="875" actId="478"/>
          <ac:spMkLst>
            <pc:docMk/>
            <pc:sldMk cId="3682681739" sldId="257"/>
            <ac:spMk id="129" creationId="{41B10282-6622-B8C6-241B-CED7121B0928}"/>
          </ac:spMkLst>
        </pc:spChg>
        <pc:spChg chg="add mod topLvl">
          <ac:chgData name="Akhil B" userId="d3405aa6d1a6c9b6" providerId="LiveId" clId="{DB339B7C-A9CB-4265-87AA-92709A70A06F}" dt="2024-01-28T08:37:18.881" v="977" actId="165"/>
          <ac:spMkLst>
            <pc:docMk/>
            <pc:sldMk cId="3682681739" sldId="257"/>
            <ac:spMk id="130" creationId="{9AB50D60-AAA9-B783-9CEB-4DB340517494}"/>
          </ac:spMkLst>
        </pc:spChg>
        <pc:spChg chg="add mod topLvl">
          <ac:chgData name="Akhil B" userId="d3405aa6d1a6c9b6" providerId="LiveId" clId="{DB339B7C-A9CB-4265-87AA-92709A70A06F}" dt="2024-01-28T08:37:18.881" v="977" actId="165"/>
          <ac:spMkLst>
            <pc:docMk/>
            <pc:sldMk cId="3682681739" sldId="257"/>
            <ac:spMk id="131" creationId="{F41E266A-BC7A-290C-D748-C9533165A660}"/>
          </ac:spMkLst>
        </pc:spChg>
        <pc:spChg chg="add del mod topLvl">
          <ac:chgData name="Akhil B" userId="d3405aa6d1a6c9b6" providerId="LiveId" clId="{DB339B7C-A9CB-4265-87AA-92709A70A06F}" dt="2024-01-28T08:37:21.368" v="978" actId="478"/>
          <ac:spMkLst>
            <pc:docMk/>
            <pc:sldMk cId="3682681739" sldId="257"/>
            <ac:spMk id="132" creationId="{737EEDC0-637C-26E5-8ED0-96EC8CFAA789}"/>
          </ac:spMkLst>
        </pc:spChg>
        <pc:spChg chg="add del mod">
          <ac:chgData name="Akhil B" userId="d3405aa6d1a6c9b6" providerId="LiveId" clId="{DB339B7C-A9CB-4265-87AA-92709A70A06F}" dt="2024-01-28T08:40:21.474" v="1005" actId="478"/>
          <ac:spMkLst>
            <pc:docMk/>
            <pc:sldMk cId="3682681739" sldId="257"/>
            <ac:spMk id="183" creationId="{E56B85A8-90E6-F478-B00B-ADB8A0E21EE2}"/>
          </ac:spMkLst>
        </pc:spChg>
        <pc:spChg chg="add del mod">
          <ac:chgData name="Akhil B" userId="d3405aa6d1a6c9b6" providerId="LiveId" clId="{DB339B7C-A9CB-4265-87AA-92709A70A06F}" dt="2024-01-28T08:40:17.782" v="1004" actId="478"/>
          <ac:spMkLst>
            <pc:docMk/>
            <pc:sldMk cId="3682681739" sldId="257"/>
            <ac:spMk id="184" creationId="{AE0EE987-F6FB-37AD-3F24-C8CF25102C7A}"/>
          </ac:spMkLst>
        </pc:spChg>
        <pc:spChg chg="add mod">
          <ac:chgData name="Akhil B" userId="d3405aa6d1a6c9b6" providerId="LiveId" clId="{DB339B7C-A9CB-4265-87AA-92709A70A06F}" dt="2024-01-28T08:41:21.080" v="1011" actId="692"/>
          <ac:spMkLst>
            <pc:docMk/>
            <pc:sldMk cId="3682681739" sldId="257"/>
            <ac:spMk id="185" creationId="{539800CF-ADA6-9770-D841-6873873ADA26}"/>
          </ac:spMkLst>
        </pc:spChg>
        <pc:spChg chg="add del">
          <ac:chgData name="Akhil B" userId="d3405aa6d1a6c9b6" providerId="LiveId" clId="{DB339B7C-A9CB-4265-87AA-92709A70A06F}" dt="2024-01-28T08:40:49.206" v="1008" actId="478"/>
          <ac:spMkLst>
            <pc:docMk/>
            <pc:sldMk cId="3682681739" sldId="257"/>
            <ac:spMk id="186" creationId="{EF1F32C6-03F4-6EA4-BDAA-4F60E238379F}"/>
          </ac:spMkLst>
        </pc:spChg>
        <pc:spChg chg="add mod">
          <ac:chgData name="Akhil B" userId="d3405aa6d1a6c9b6" providerId="LiveId" clId="{DB339B7C-A9CB-4265-87AA-92709A70A06F}" dt="2024-01-28T08:41:15.646" v="1010" actId="692"/>
          <ac:spMkLst>
            <pc:docMk/>
            <pc:sldMk cId="3682681739" sldId="257"/>
            <ac:spMk id="187" creationId="{EB09FC86-5F8E-222D-D7F1-AE642A658CD3}"/>
          </ac:spMkLst>
        </pc:spChg>
        <pc:grpChg chg="add del mod topLvl">
          <ac:chgData name="Akhil B" userId="d3405aa6d1a6c9b6" providerId="LiveId" clId="{DB339B7C-A9CB-4265-87AA-92709A70A06F}" dt="2024-01-28T08:30:31.444" v="935" actId="165"/>
          <ac:grpSpMkLst>
            <pc:docMk/>
            <pc:sldMk cId="3682681739" sldId="257"/>
            <ac:grpSpMk id="82" creationId="{F756E2CA-7872-783C-7DA8-D1BCFED95B29}"/>
          </ac:grpSpMkLst>
        </pc:grpChg>
        <pc:grpChg chg="add mod">
          <ac:chgData name="Akhil B" userId="d3405aa6d1a6c9b6" providerId="LiveId" clId="{DB339B7C-A9CB-4265-87AA-92709A70A06F}" dt="2024-01-28T08:18:36.649" v="889" actId="164"/>
          <ac:grpSpMkLst>
            <pc:docMk/>
            <pc:sldMk cId="3682681739" sldId="257"/>
            <ac:grpSpMk id="85" creationId="{41E24D4A-68D0-AA2A-4FC9-C1EE1A74BD3E}"/>
          </ac:grpSpMkLst>
        </pc:grpChg>
        <pc:grpChg chg="add mod">
          <ac:chgData name="Akhil B" userId="d3405aa6d1a6c9b6" providerId="LiveId" clId="{DB339B7C-A9CB-4265-87AA-92709A70A06F}" dt="2024-01-28T07:56:16.316" v="737" actId="1076"/>
          <ac:grpSpMkLst>
            <pc:docMk/>
            <pc:sldMk cId="3682681739" sldId="257"/>
            <ac:grpSpMk id="118" creationId="{3112B727-6C57-2A43-0FB3-B89AC31AF169}"/>
          </ac:grpSpMkLst>
        </pc:grpChg>
        <pc:grpChg chg="add del mod">
          <ac:chgData name="Akhil B" userId="d3405aa6d1a6c9b6" providerId="LiveId" clId="{DB339B7C-A9CB-4265-87AA-92709A70A06F}" dt="2024-01-28T08:37:18.881" v="977" actId="165"/>
          <ac:grpSpMkLst>
            <pc:docMk/>
            <pc:sldMk cId="3682681739" sldId="257"/>
            <ac:grpSpMk id="133" creationId="{AEDC55C5-9581-BFCD-8AFF-DAFBFB5F34AE}"/>
          </ac:grpSpMkLst>
        </pc:grpChg>
        <pc:grpChg chg="add del mod">
          <ac:chgData name="Akhil B" userId="d3405aa6d1a6c9b6" providerId="LiveId" clId="{DB339B7C-A9CB-4265-87AA-92709A70A06F}" dt="2024-01-28T08:27:55.813" v="916" actId="165"/>
          <ac:grpSpMkLst>
            <pc:docMk/>
            <pc:sldMk cId="3682681739" sldId="257"/>
            <ac:grpSpMk id="134" creationId="{194CEFBF-4375-DBA2-1AF2-9D829EE4B31D}"/>
          </ac:grpSpMkLst>
        </pc:grpChg>
        <pc:grpChg chg="add del mod">
          <ac:chgData name="Akhil B" userId="d3405aa6d1a6c9b6" providerId="LiveId" clId="{DB339B7C-A9CB-4265-87AA-92709A70A06F}" dt="2024-01-28T08:29:58.906" v="931" actId="165"/>
          <ac:grpSpMkLst>
            <pc:docMk/>
            <pc:sldMk cId="3682681739" sldId="257"/>
            <ac:grpSpMk id="135" creationId="{A957C435-7125-9335-7396-9B7126BBFF8E}"/>
          </ac:grpSpMkLst>
        </pc:grpChg>
        <pc:grpChg chg="add mod">
          <ac:chgData name="Akhil B" userId="d3405aa6d1a6c9b6" providerId="LiveId" clId="{DB339B7C-A9CB-4265-87AA-92709A70A06F}" dt="2024-01-28T08:27:43.945" v="913" actId="1076"/>
          <ac:grpSpMkLst>
            <pc:docMk/>
            <pc:sldMk cId="3682681739" sldId="257"/>
            <ac:grpSpMk id="136" creationId="{EB4F689F-B076-DB0C-06F4-7B45C2368EC9}"/>
          </ac:grpSpMkLst>
        </pc:grpChg>
        <pc:picChg chg="add mod topLvl">
          <ac:chgData name="Akhil B" userId="d3405aa6d1a6c9b6" providerId="LiveId" clId="{DB339B7C-A9CB-4265-87AA-92709A70A06F}" dt="2024-01-28T08:27:55.813" v="916" actId="165"/>
          <ac:picMkLst>
            <pc:docMk/>
            <pc:sldMk cId="3682681739" sldId="257"/>
            <ac:picMk id="5" creationId="{DECAC16A-0A2D-8627-D5D2-EFBF5FA7438E}"/>
          </ac:picMkLst>
        </pc:picChg>
        <pc:picChg chg="add mod topLvl">
          <ac:chgData name="Akhil B" userId="d3405aa6d1a6c9b6" providerId="LiveId" clId="{DB339B7C-A9CB-4265-87AA-92709A70A06F}" dt="2024-01-28T08:30:46.245" v="936" actId="1076"/>
          <ac:picMkLst>
            <pc:docMk/>
            <pc:sldMk cId="3682681739" sldId="257"/>
            <ac:picMk id="6" creationId="{F48DD74D-DCBB-6B80-4B8A-3263EF2E066F}"/>
          </ac:picMkLst>
        </pc:picChg>
        <pc:picChg chg="add mod">
          <ac:chgData name="Akhil B" userId="d3405aa6d1a6c9b6" providerId="LiveId" clId="{DB339B7C-A9CB-4265-87AA-92709A70A06F}" dt="2024-01-28T08:18:36.649" v="889" actId="164"/>
          <ac:picMkLst>
            <pc:docMk/>
            <pc:sldMk cId="3682681739" sldId="257"/>
            <ac:picMk id="7" creationId="{05B11796-B97A-E3FF-7858-277CE33BF6CE}"/>
          </ac:picMkLst>
        </pc:picChg>
        <pc:picChg chg="add mod">
          <ac:chgData name="Akhil B" userId="d3405aa6d1a6c9b6" providerId="LiveId" clId="{DB339B7C-A9CB-4265-87AA-92709A70A06F}" dt="2024-01-28T07:15:48.105" v="409" actId="1582"/>
          <ac:picMkLst>
            <pc:docMk/>
            <pc:sldMk cId="3682681739" sldId="257"/>
            <ac:picMk id="29" creationId="{383AA623-633E-4B78-0A27-B3A76DFB13D3}"/>
          </ac:picMkLst>
        </pc:picChg>
        <pc:picChg chg="add del mod">
          <ac:chgData name="Akhil B" userId="d3405aa6d1a6c9b6" providerId="LiveId" clId="{DB339B7C-A9CB-4265-87AA-92709A70A06F}" dt="2024-01-28T07:43:03.241" v="551" actId="478"/>
          <ac:picMkLst>
            <pc:docMk/>
            <pc:sldMk cId="3682681739" sldId="257"/>
            <ac:picMk id="87" creationId="{3FCF5153-CF56-3F13-8573-805F1E290D11}"/>
          </ac:picMkLst>
        </pc:picChg>
        <pc:picChg chg="add mod topLvl">
          <ac:chgData name="Akhil B" userId="d3405aa6d1a6c9b6" providerId="LiveId" clId="{DB339B7C-A9CB-4265-87AA-92709A70A06F}" dt="2024-01-28T08:30:02.142" v="932" actId="1076"/>
          <ac:picMkLst>
            <pc:docMk/>
            <pc:sldMk cId="3682681739" sldId="257"/>
            <ac:picMk id="88" creationId="{917ECD6B-8DF9-F9EF-1C78-511F2205BA85}"/>
          </ac:picMkLst>
        </pc:picChg>
        <pc:picChg chg="add mod">
          <ac:chgData name="Akhil B" userId="d3405aa6d1a6c9b6" providerId="LiveId" clId="{DB339B7C-A9CB-4265-87AA-92709A70A06F}" dt="2024-01-28T08:18:36.649" v="889" actId="164"/>
          <ac:picMkLst>
            <pc:docMk/>
            <pc:sldMk cId="3682681739" sldId="257"/>
            <ac:picMk id="89" creationId="{0F072277-D582-A225-B5B2-55409D050F89}"/>
          </ac:picMkLst>
        </pc:picChg>
        <pc:picChg chg="add mod">
          <ac:chgData name="Akhil B" userId="d3405aa6d1a6c9b6" providerId="LiveId" clId="{DB339B7C-A9CB-4265-87AA-92709A70A06F}" dt="2024-01-28T07:43:44.431" v="558"/>
          <ac:picMkLst>
            <pc:docMk/>
            <pc:sldMk cId="3682681739" sldId="257"/>
            <ac:picMk id="90" creationId="{45DF734E-F31D-B43F-A7F8-04ECB6A70CFD}"/>
          </ac:picMkLst>
        </pc:picChg>
        <pc:picChg chg="add mod topLvl">
          <ac:chgData name="Akhil B" userId="d3405aa6d1a6c9b6" providerId="LiveId" clId="{DB339B7C-A9CB-4265-87AA-92709A70A06F}" dt="2024-01-28T08:27:58.797" v="917" actId="1076"/>
          <ac:picMkLst>
            <pc:docMk/>
            <pc:sldMk cId="3682681739" sldId="257"/>
            <ac:picMk id="91" creationId="{F5C26E51-8DFB-E5BB-7E27-E56BFEE9A7D5}"/>
          </ac:picMkLst>
        </pc:picChg>
        <pc:picChg chg="add del mod">
          <ac:chgData name="Akhil B" userId="d3405aa6d1a6c9b6" providerId="LiveId" clId="{DB339B7C-A9CB-4265-87AA-92709A70A06F}" dt="2024-01-28T07:45:45.046" v="574" actId="478"/>
          <ac:picMkLst>
            <pc:docMk/>
            <pc:sldMk cId="3682681739" sldId="257"/>
            <ac:picMk id="92" creationId="{3359D9D9-18A3-F013-2922-235F93FA7FBF}"/>
          </ac:picMkLst>
        </pc:picChg>
        <pc:picChg chg="add del mod">
          <ac:chgData name="Akhil B" userId="d3405aa6d1a6c9b6" providerId="LiveId" clId="{DB339B7C-A9CB-4265-87AA-92709A70A06F}" dt="2024-01-28T07:45:43.969" v="573" actId="478"/>
          <ac:picMkLst>
            <pc:docMk/>
            <pc:sldMk cId="3682681739" sldId="257"/>
            <ac:picMk id="93" creationId="{EBDCA691-06F0-6449-6751-2C7C58C2635E}"/>
          </ac:picMkLst>
        </pc:picChg>
        <pc:picChg chg="add mod">
          <ac:chgData name="Akhil B" userId="d3405aa6d1a6c9b6" providerId="LiveId" clId="{DB339B7C-A9CB-4265-87AA-92709A70A06F}" dt="2024-01-28T07:46:44.984" v="583" actId="1076"/>
          <ac:picMkLst>
            <pc:docMk/>
            <pc:sldMk cId="3682681739" sldId="257"/>
            <ac:picMk id="94" creationId="{58740821-08B0-1E48-28FD-C283DC669C9B}"/>
          </ac:picMkLst>
        </pc:picChg>
        <pc:picChg chg="add mod">
          <ac:chgData name="Akhil B" userId="d3405aa6d1a6c9b6" providerId="LiveId" clId="{DB339B7C-A9CB-4265-87AA-92709A70A06F}" dt="2024-01-28T07:46:57.082" v="585" actId="1076"/>
          <ac:picMkLst>
            <pc:docMk/>
            <pc:sldMk cId="3682681739" sldId="257"/>
            <ac:picMk id="95" creationId="{911E777B-AD18-3540-A305-6B2A6F83A306}"/>
          </ac:picMkLst>
        </pc:picChg>
        <pc:picChg chg="add mod">
          <ac:chgData name="Akhil B" userId="d3405aa6d1a6c9b6" providerId="LiveId" clId="{DB339B7C-A9CB-4265-87AA-92709A70A06F}" dt="2024-01-28T07:47:31.858" v="590" actId="1076"/>
          <ac:picMkLst>
            <pc:docMk/>
            <pc:sldMk cId="3682681739" sldId="257"/>
            <ac:picMk id="96" creationId="{5C538691-C4E1-4023-7877-67E1323EFC3E}"/>
          </ac:picMkLst>
        </pc:picChg>
        <pc:picChg chg="add mod">
          <ac:chgData name="Akhil B" userId="d3405aa6d1a6c9b6" providerId="LiveId" clId="{DB339B7C-A9CB-4265-87AA-92709A70A06F}" dt="2024-01-28T07:47:28.953" v="589" actId="1076"/>
          <ac:picMkLst>
            <pc:docMk/>
            <pc:sldMk cId="3682681739" sldId="257"/>
            <ac:picMk id="97" creationId="{41A8C1B0-6A1B-B32C-F6B6-4C050DED90BA}"/>
          </ac:picMkLst>
        </pc:picChg>
        <pc:picChg chg="add mod">
          <ac:chgData name="Akhil B" userId="d3405aa6d1a6c9b6" providerId="LiveId" clId="{DB339B7C-A9CB-4265-87AA-92709A70A06F}" dt="2024-01-28T08:29:01.551" v="923" actId="1076"/>
          <ac:picMkLst>
            <pc:docMk/>
            <pc:sldMk cId="3682681739" sldId="257"/>
            <ac:picMk id="98" creationId="{4FEB6371-1531-F13C-B5F0-15AA1BE57977}"/>
          </ac:picMkLst>
        </pc:picChg>
        <pc:picChg chg="add mod">
          <ac:chgData name="Akhil B" userId="d3405aa6d1a6c9b6" providerId="LiveId" clId="{DB339B7C-A9CB-4265-87AA-92709A70A06F}" dt="2024-01-28T07:47:53.905" v="594" actId="1076"/>
          <ac:picMkLst>
            <pc:docMk/>
            <pc:sldMk cId="3682681739" sldId="257"/>
            <ac:picMk id="99" creationId="{5A72BFDE-2BB0-5D51-1A72-1B14FABCC0E7}"/>
          </ac:picMkLst>
        </pc:picChg>
        <pc:picChg chg="add del mod">
          <ac:chgData name="Akhil B" userId="d3405aa6d1a6c9b6" providerId="LiveId" clId="{DB339B7C-A9CB-4265-87AA-92709A70A06F}" dt="2024-01-28T07:50:04.375" v="602" actId="478"/>
          <ac:picMkLst>
            <pc:docMk/>
            <pc:sldMk cId="3682681739" sldId="257"/>
            <ac:picMk id="100" creationId="{A885B63D-2292-A081-7A52-CB7A46A1A6AC}"/>
          </ac:picMkLst>
        </pc:picChg>
        <pc:picChg chg="add mod">
          <ac:chgData name="Akhil B" userId="d3405aa6d1a6c9b6" providerId="LiveId" clId="{DB339B7C-A9CB-4265-87AA-92709A70A06F}" dt="2024-01-28T07:48:34.257" v="598"/>
          <ac:picMkLst>
            <pc:docMk/>
            <pc:sldMk cId="3682681739" sldId="257"/>
            <ac:picMk id="101" creationId="{1D8E09BC-D177-599B-8CB5-9A4B785EE351}"/>
          </ac:picMkLst>
        </pc:picChg>
        <pc:picChg chg="add del mod">
          <ac:chgData name="Akhil B" userId="d3405aa6d1a6c9b6" providerId="LiveId" clId="{DB339B7C-A9CB-4265-87AA-92709A70A06F}" dt="2024-01-28T07:50:05.428" v="603" actId="478"/>
          <ac:picMkLst>
            <pc:docMk/>
            <pc:sldMk cId="3682681739" sldId="257"/>
            <ac:picMk id="102" creationId="{0B11155D-58C0-44B1-749F-79E01A2AF7A7}"/>
          </ac:picMkLst>
        </pc:picChg>
        <pc:picChg chg="add mod">
          <ac:chgData name="Akhil B" userId="d3405aa6d1a6c9b6" providerId="LiveId" clId="{DB339B7C-A9CB-4265-87AA-92709A70A06F}" dt="2024-01-28T07:51:34.214" v="621" actId="1076"/>
          <ac:picMkLst>
            <pc:docMk/>
            <pc:sldMk cId="3682681739" sldId="257"/>
            <ac:picMk id="104" creationId="{34182360-05BF-FE94-9E2B-52C207527A67}"/>
          </ac:picMkLst>
        </pc:picChg>
        <pc:picChg chg="add mod">
          <ac:chgData name="Akhil B" userId="d3405aa6d1a6c9b6" providerId="LiveId" clId="{DB339B7C-A9CB-4265-87AA-92709A70A06F}" dt="2024-01-28T07:51:43.791" v="623" actId="1076"/>
          <ac:picMkLst>
            <pc:docMk/>
            <pc:sldMk cId="3682681739" sldId="257"/>
            <ac:picMk id="105" creationId="{24373363-D9AC-A4CE-B24E-BEE38651D09A}"/>
          </ac:picMkLst>
        </pc:picChg>
        <pc:picChg chg="add mod">
          <ac:chgData name="Akhil B" userId="d3405aa6d1a6c9b6" providerId="LiveId" clId="{DB339B7C-A9CB-4265-87AA-92709A70A06F}" dt="2024-01-28T08:28:35.160" v="919" actId="1076"/>
          <ac:picMkLst>
            <pc:docMk/>
            <pc:sldMk cId="3682681739" sldId="257"/>
            <ac:picMk id="146" creationId="{D1B1DC20-F47F-3E2E-225C-B9087105A966}"/>
          </ac:picMkLst>
        </pc:picChg>
        <pc:picChg chg="add mod">
          <ac:chgData name="Akhil B" userId="d3405aa6d1a6c9b6" providerId="LiveId" clId="{DB339B7C-A9CB-4265-87AA-92709A70A06F}" dt="2024-01-28T08:28:45.577" v="921" actId="1076"/>
          <ac:picMkLst>
            <pc:docMk/>
            <pc:sldMk cId="3682681739" sldId="257"/>
            <ac:picMk id="149" creationId="{9CDFABF4-C303-D822-A0F4-77FEF78C53B4}"/>
          </ac:picMkLst>
        </pc:picChg>
        <pc:picChg chg="add mod">
          <ac:chgData name="Akhil B" userId="d3405aa6d1a6c9b6" providerId="LiveId" clId="{DB339B7C-A9CB-4265-87AA-92709A70A06F}" dt="2024-01-28T08:29:35.949" v="927" actId="688"/>
          <ac:picMkLst>
            <pc:docMk/>
            <pc:sldMk cId="3682681739" sldId="257"/>
            <ac:picMk id="152" creationId="{EF454C20-EAD7-6B8B-45BD-EB074D9266DC}"/>
          </ac:picMkLst>
        </pc:picChg>
        <pc:picChg chg="add mod">
          <ac:chgData name="Akhil B" userId="d3405aa6d1a6c9b6" providerId="LiveId" clId="{DB339B7C-A9CB-4265-87AA-92709A70A06F}" dt="2024-01-28T08:29:47.796" v="930" actId="688"/>
          <ac:picMkLst>
            <pc:docMk/>
            <pc:sldMk cId="3682681739" sldId="257"/>
            <ac:picMk id="153" creationId="{9BF44104-B397-8554-7A56-6B73C13FCB1D}"/>
          </ac:picMkLst>
        </pc:picChg>
        <pc:picChg chg="add mod">
          <ac:chgData name="Akhil B" userId="d3405aa6d1a6c9b6" providerId="LiveId" clId="{DB339B7C-A9CB-4265-87AA-92709A70A06F}" dt="2024-01-28T08:35:27.636" v="966" actId="1076"/>
          <ac:picMkLst>
            <pc:docMk/>
            <pc:sldMk cId="3682681739" sldId="257"/>
            <ac:picMk id="179" creationId="{6C2B6EC4-F6F4-E07A-030E-8B73AECFDDAD}"/>
          </ac:picMkLst>
        </pc:picChg>
        <pc:picChg chg="add mod">
          <ac:chgData name="Akhil B" userId="d3405aa6d1a6c9b6" providerId="LiveId" clId="{DB339B7C-A9CB-4265-87AA-92709A70A06F}" dt="2024-01-28T08:35:38.667" v="968" actId="1076"/>
          <ac:picMkLst>
            <pc:docMk/>
            <pc:sldMk cId="3682681739" sldId="257"/>
            <ac:picMk id="180" creationId="{C3F95829-FA8E-217D-CEF5-755E9740930A}"/>
          </ac:picMkLst>
        </pc:picChg>
        <pc:picChg chg="add mod">
          <ac:chgData name="Akhil B" userId="d3405aa6d1a6c9b6" providerId="LiveId" clId="{DB339B7C-A9CB-4265-87AA-92709A70A06F}" dt="2024-01-28T08:36:15.548" v="974" actId="1076"/>
          <ac:picMkLst>
            <pc:docMk/>
            <pc:sldMk cId="3682681739" sldId="257"/>
            <ac:picMk id="181" creationId="{0F45CFC9-CBF5-4B3A-5D3B-84F14A033450}"/>
          </ac:picMkLst>
        </pc:picChg>
        <pc:picChg chg="add mod">
          <ac:chgData name="Akhil B" userId="d3405aa6d1a6c9b6" providerId="LiveId" clId="{DB339B7C-A9CB-4265-87AA-92709A70A06F}" dt="2024-01-28T08:36:08.363" v="973" actId="1076"/>
          <ac:picMkLst>
            <pc:docMk/>
            <pc:sldMk cId="3682681739" sldId="257"/>
            <ac:picMk id="182" creationId="{DAFFC759-4495-A36C-FD7B-BC4DFB2A0DC9}"/>
          </ac:picMkLst>
        </pc:picChg>
        <pc:cxnChg chg="add del mod">
          <ac:chgData name="Akhil B" userId="d3405aa6d1a6c9b6" providerId="LiveId" clId="{DB339B7C-A9CB-4265-87AA-92709A70A06F}" dt="2024-01-28T07:08:11.172" v="372" actId="478"/>
          <ac:cxnSpMkLst>
            <pc:docMk/>
            <pc:sldMk cId="3682681739" sldId="257"/>
            <ac:cxnSpMk id="9" creationId="{8014865B-68FD-5B05-4D74-1F2A5C51EEA9}"/>
          </ac:cxnSpMkLst>
        </pc:cxnChg>
        <pc:cxnChg chg="add del mod">
          <ac:chgData name="Akhil B" userId="d3405aa6d1a6c9b6" providerId="LiveId" clId="{DB339B7C-A9CB-4265-87AA-92709A70A06F}" dt="2024-01-28T07:08:09.324" v="371" actId="478"/>
          <ac:cxnSpMkLst>
            <pc:docMk/>
            <pc:sldMk cId="3682681739" sldId="257"/>
            <ac:cxnSpMk id="12" creationId="{EFD20A48-3DFD-7A43-8C61-F922DA0244A1}"/>
          </ac:cxnSpMkLst>
        </pc:cxnChg>
        <pc:cxnChg chg="add mod">
          <ac:chgData name="Akhil B" userId="d3405aa6d1a6c9b6" providerId="LiveId" clId="{DB339B7C-A9CB-4265-87AA-92709A70A06F}" dt="2024-01-28T07:09:52.642" v="381" actId="208"/>
          <ac:cxnSpMkLst>
            <pc:docMk/>
            <pc:sldMk cId="3682681739" sldId="257"/>
            <ac:cxnSpMk id="17" creationId="{34154E54-B34A-64C0-F0CD-21C49B4FD909}"/>
          </ac:cxnSpMkLst>
        </pc:cxnChg>
        <pc:cxnChg chg="add mod">
          <ac:chgData name="Akhil B" userId="d3405aa6d1a6c9b6" providerId="LiveId" clId="{DB339B7C-A9CB-4265-87AA-92709A70A06F}" dt="2024-01-28T07:09:52.642" v="381" actId="208"/>
          <ac:cxnSpMkLst>
            <pc:docMk/>
            <pc:sldMk cId="3682681739" sldId="257"/>
            <ac:cxnSpMk id="20" creationId="{E9C64684-4E58-B6CC-EBEF-7A67BBFA816C}"/>
          </ac:cxnSpMkLst>
        </pc:cxnChg>
        <pc:cxnChg chg="add del mod">
          <ac:chgData name="Akhil B" userId="d3405aa6d1a6c9b6" providerId="LiveId" clId="{DB339B7C-A9CB-4265-87AA-92709A70A06F}" dt="2024-01-28T07:13:56.101" v="395" actId="478"/>
          <ac:cxnSpMkLst>
            <pc:docMk/>
            <pc:sldMk cId="3682681739" sldId="257"/>
            <ac:cxnSpMk id="24" creationId="{BC9C2AC8-0755-9978-614C-CDAD86736838}"/>
          </ac:cxnSpMkLst>
        </pc:cxnChg>
        <pc:cxnChg chg="add del mod">
          <ac:chgData name="Akhil B" userId="d3405aa6d1a6c9b6" providerId="LiveId" clId="{DB339B7C-A9CB-4265-87AA-92709A70A06F}" dt="2024-01-28T07:13:55.230" v="394" actId="478"/>
          <ac:cxnSpMkLst>
            <pc:docMk/>
            <pc:sldMk cId="3682681739" sldId="257"/>
            <ac:cxnSpMk id="25" creationId="{C2C53874-1032-2BB8-2529-20C7538626EA}"/>
          </ac:cxnSpMkLst>
        </pc:cxnChg>
        <pc:cxnChg chg="add mod">
          <ac:chgData name="Akhil B" userId="d3405aa6d1a6c9b6" providerId="LiveId" clId="{DB339B7C-A9CB-4265-87AA-92709A70A06F}" dt="2024-01-28T07:54:52.702" v="722" actId="1076"/>
          <ac:cxnSpMkLst>
            <pc:docMk/>
            <pc:sldMk cId="3682681739" sldId="257"/>
            <ac:cxnSpMk id="31" creationId="{F83E694C-4105-1209-B74D-F29E4CE4B509}"/>
          </ac:cxnSpMkLst>
        </pc:cxnChg>
        <pc:cxnChg chg="add del mod">
          <ac:chgData name="Akhil B" userId="d3405aa6d1a6c9b6" providerId="LiveId" clId="{DB339B7C-A9CB-4265-87AA-92709A70A06F}" dt="2024-01-28T07:18:01.380" v="417" actId="478"/>
          <ac:cxnSpMkLst>
            <pc:docMk/>
            <pc:sldMk cId="3682681739" sldId="257"/>
            <ac:cxnSpMk id="33" creationId="{80182557-8A02-D945-32D1-0EF5D3CC0949}"/>
          </ac:cxnSpMkLst>
        </pc:cxnChg>
        <pc:cxnChg chg="add mod">
          <ac:chgData name="Akhil B" userId="d3405aa6d1a6c9b6" providerId="LiveId" clId="{DB339B7C-A9CB-4265-87AA-92709A70A06F}" dt="2024-01-28T08:27:28.614" v="909" actId="14100"/>
          <ac:cxnSpMkLst>
            <pc:docMk/>
            <pc:sldMk cId="3682681739" sldId="257"/>
            <ac:cxnSpMk id="39" creationId="{C86990F0-B578-5186-4359-DE43A2B70C5E}"/>
          </ac:cxnSpMkLst>
        </pc:cxnChg>
        <pc:cxnChg chg="add del mod">
          <ac:chgData name="Akhil B" userId="d3405aa6d1a6c9b6" providerId="LiveId" clId="{DB339B7C-A9CB-4265-87AA-92709A70A06F}" dt="2024-01-28T07:19:21.651" v="432" actId="478"/>
          <ac:cxnSpMkLst>
            <pc:docMk/>
            <pc:sldMk cId="3682681739" sldId="257"/>
            <ac:cxnSpMk id="41" creationId="{4BDC834A-EFCC-37C8-707C-63E48F37F37A}"/>
          </ac:cxnSpMkLst>
        </pc:cxnChg>
        <pc:cxnChg chg="add mod">
          <ac:chgData name="Akhil B" userId="d3405aa6d1a6c9b6" providerId="LiveId" clId="{DB339B7C-A9CB-4265-87AA-92709A70A06F}" dt="2024-01-28T08:27:36.443" v="911" actId="14100"/>
          <ac:cxnSpMkLst>
            <pc:docMk/>
            <pc:sldMk cId="3682681739" sldId="257"/>
            <ac:cxnSpMk id="53" creationId="{B7F4CC7C-3418-2FB9-37D0-DC83137AB08D}"/>
          </ac:cxnSpMkLst>
        </pc:cxnChg>
        <pc:cxnChg chg="add mod">
          <ac:chgData name="Akhil B" userId="d3405aa6d1a6c9b6" providerId="LiveId" clId="{DB339B7C-A9CB-4265-87AA-92709A70A06F}" dt="2024-01-28T08:26:22.429" v="900" actId="14100"/>
          <ac:cxnSpMkLst>
            <pc:docMk/>
            <pc:sldMk cId="3682681739" sldId="257"/>
            <ac:cxnSpMk id="56" creationId="{BBD80DB6-F030-7433-D859-2D7F66AA4363}"/>
          </ac:cxnSpMkLst>
        </pc:cxnChg>
        <pc:cxnChg chg="add mod">
          <ac:chgData name="Akhil B" userId="d3405aa6d1a6c9b6" providerId="LiveId" clId="{DB339B7C-A9CB-4265-87AA-92709A70A06F}" dt="2024-01-28T08:26:38.549" v="904" actId="14100"/>
          <ac:cxnSpMkLst>
            <pc:docMk/>
            <pc:sldMk cId="3682681739" sldId="257"/>
            <ac:cxnSpMk id="61" creationId="{A463D048-2242-6751-3AF0-802CBDADC334}"/>
          </ac:cxnSpMkLst>
        </pc:cxnChg>
        <pc:cxnChg chg="add mod">
          <ac:chgData name="Akhil B" userId="d3405aa6d1a6c9b6" providerId="LiveId" clId="{DB339B7C-A9CB-4265-87AA-92709A70A06F}" dt="2024-01-28T08:28:59.253" v="922" actId="1076"/>
          <ac:cxnSpMkLst>
            <pc:docMk/>
            <pc:sldMk cId="3682681739" sldId="257"/>
            <ac:cxnSpMk id="64" creationId="{110D1119-E5A4-3953-4A48-B243C0543DF9}"/>
          </ac:cxnSpMkLst>
        </pc:cxnChg>
        <pc:cxnChg chg="add mod">
          <ac:chgData name="Akhil B" userId="d3405aa6d1a6c9b6" providerId="LiveId" clId="{DB339B7C-A9CB-4265-87AA-92709A70A06F}" dt="2024-01-28T08:25:53.271" v="894" actId="14100"/>
          <ac:cxnSpMkLst>
            <pc:docMk/>
            <pc:sldMk cId="3682681739" sldId="257"/>
            <ac:cxnSpMk id="65" creationId="{52FA37F2-6105-2838-D395-76EEA96A76A3}"/>
          </ac:cxnSpMkLst>
        </pc:cxnChg>
        <pc:cxnChg chg="add mod topLvl">
          <ac:chgData name="Akhil B" userId="d3405aa6d1a6c9b6" providerId="LiveId" clId="{DB339B7C-A9CB-4265-87AA-92709A70A06F}" dt="2024-01-28T08:27:55.813" v="916" actId="165"/>
          <ac:cxnSpMkLst>
            <pc:docMk/>
            <pc:sldMk cId="3682681739" sldId="257"/>
            <ac:cxnSpMk id="77" creationId="{1D7B5C76-88EC-BC9E-D83A-5806363B2FF5}"/>
          </ac:cxnSpMkLst>
        </pc:cxnChg>
        <pc:cxnChg chg="add mod topLvl">
          <ac:chgData name="Akhil B" userId="d3405aa6d1a6c9b6" providerId="LiveId" clId="{DB339B7C-A9CB-4265-87AA-92709A70A06F}" dt="2024-01-28T08:27:55.813" v="916" actId="165"/>
          <ac:cxnSpMkLst>
            <pc:docMk/>
            <pc:sldMk cId="3682681739" sldId="257"/>
            <ac:cxnSpMk id="78" creationId="{21F7206F-E18D-54EE-4B1C-17D778BC3015}"/>
          </ac:cxnSpMkLst>
        </pc:cxnChg>
        <pc:cxnChg chg="add mod topLvl">
          <ac:chgData name="Akhil B" userId="d3405aa6d1a6c9b6" providerId="LiveId" clId="{DB339B7C-A9CB-4265-87AA-92709A70A06F}" dt="2024-01-28T08:30:46.245" v="936" actId="1076"/>
          <ac:cxnSpMkLst>
            <pc:docMk/>
            <pc:sldMk cId="3682681739" sldId="257"/>
            <ac:cxnSpMk id="80" creationId="{A77462A6-626B-4383-FC28-EFB4A5278F0C}"/>
          </ac:cxnSpMkLst>
        </pc:cxnChg>
        <pc:cxnChg chg="add mod topLvl">
          <ac:chgData name="Akhil B" userId="d3405aa6d1a6c9b6" providerId="LiveId" clId="{DB339B7C-A9CB-4265-87AA-92709A70A06F}" dt="2024-01-28T08:30:46.245" v="936" actId="1076"/>
          <ac:cxnSpMkLst>
            <pc:docMk/>
            <pc:sldMk cId="3682681739" sldId="257"/>
            <ac:cxnSpMk id="81" creationId="{FD66BCA3-CD08-5835-C445-FF8FD349F933}"/>
          </ac:cxnSpMkLst>
        </pc:cxnChg>
        <pc:cxnChg chg="add mod">
          <ac:chgData name="Akhil B" userId="d3405aa6d1a6c9b6" providerId="LiveId" clId="{DB339B7C-A9CB-4265-87AA-92709A70A06F}" dt="2024-01-28T07:27:33.284" v="479" actId="164"/>
          <ac:cxnSpMkLst>
            <pc:docMk/>
            <pc:sldMk cId="3682681739" sldId="257"/>
            <ac:cxnSpMk id="83" creationId="{C48D807B-1811-B806-4907-67EAE120A6A1}"/>
          </ac:cxnSpMkLst>
        </pc:cxnChg>
        <pc:cxnChg chg="add mod">
          <ac:chgData name="Akhil B" userId="d3405aa6d1a6c9b6" providerId="LiveId" clId="{DB339B7C-A9CB-4265-87AA-92709A70A06F}" dt="2024-01-28T07:27:33.284" v="479" actId="164"/>
          <ac:cxnSpMkLst>
            <pc:docMk/>
            <pc:sldMk cId="3682681739" sldId="257"/>
            <ac:cxnSpMk id="84" creationId="{B071B830-1F29-B1F2-87E9-987912E5E51F}"/>
          </ac:cxnSpMkLst>
        </pc:cxnChg>
        <pc:cxnChg chg="add mod">
          <ac:chgData name="Akhil B" userId="d3405aa6d1a6c9b6" providerId="LiveId" clId="{DB339B7C-A9CB-4265-87AA-92709A70A06F}" dt="2024-01-28T07:59:47.141" v="861" actId="692"/>
          <ac:cxnSpMkLst>
            <pc:docMk/>
            <pc:sldMk cId="3682681739" sldId="257"/>
            <ac:cxnSpMk id="126" creationId="{81C98A91-B0A3-9E12-62AA-744C1E261203}"/>
          </ac:cxnSpMkLst>
        </pc:cxnChg>
        <pc:cxnChg chg="add mod">
          <ac:chgData name="Akhil B" userId="d3405aa6d1a6c9b6" providerId="LiveId" clId="{DB339B7C-A9CB-4265-87AA-92709A70A06F}" dt="2024-01-28T08:28:35.160" v="919" actId="1076"/>
          <ac:cxnSpMkLst>
            <pc:docMk/>
            <pc:sldMk cId="3682681739" sldId="257"/>
            <ac:cxnSpMk id="147" creationId="{B388D95A-B937-3130-EBDF-DE602BE436B9}"/>
          </ac:cxnSpMkLst>
        </pc:cxnChg>
        <pc:cxnChg chg="add mod">
          <ac:chgData name="Akhil B" userId="d3405aa6d1a6c9b6" providerId="LiveId" clId="{DB339B7C-A9CB-4265-87AA-92709A70A06F}" dt="2024-01-28T08:28:35.160" v="919" actId="1076"/>
          <ac:cxnSpMkLst>
            <pc:docMk/>
            <pc:sldMk cId="3682681739" sldId="257"/>
            <ac:cxnSpMk id="148" creationId="{EB8E8A11-CE28-63F6-9A5E-6A70242A60CF}"/>
          </ac:cxnSpMkLst>
        </pc:cxnChg>
        <pc:cxnChg chg="add mod">
          <ac:chgData name="Akhil B" userId="d3405aa6d1a6c9b6" providerId="LiveId" clId="{DB339B7C-A9CB-4265-87AA-92709A70A06F}" dt="2024-01-28T08:28:45.577" v="921" actId="1076"/>
          <ac:cxnSpMkLst>
            <pc:docMk/>
            <pc:sldMk cId="3682681739" sldId="257"/>
            <ac:cxnSpMk id="150" creationId="{C252DBB1-405D-EB8D-D69A-2504DAF9250E}"/>
          </ac:cxnSpMkLst>
        </pc:cxnChg>
        <pc:cxnChg chg="add mod">
          <ac:chgData name="Akhil B" userId="d3405aa6d1a6c9b6" providerId="LiveId" clId="{DB339B7C-A9CB-4265-87AA-92709A70A06F}" dt="2024-01-28T08:28:45.577" v="921" actId="1076"/>
          <ac:cxnSpMkLst>
            <pc:docMk/>
            <pc:sldMk cId="3682681739" sldId="257"/>
            <ac:cxnSpMk id="151" creationId="{D58D51E8-FED7-AFF6-A3B7-9342665AACD1}"/>
          </ac:cxnSpMkLst>
        </pc:cxnChg>
        <pc:cxnChg chg="add mod">
          <ac:chgData name="Akhil B" userId="d3405aa6d1a6c9b6" providerId="LiveId" clId="{DB339B7C-A9CB-4265-87AA-92709A70A06F}" dt="2024-01-28T08:32:37.915" v="947" actId="692"/>
          <ac:cxnSpMkLst>
            <pc:docMk/>
            <pc:sldMk cId="3682681739" sldId="257"/>
            <ac:cxnSpMk id="155" creationId="{E3E7A87D-0DD0-053C-45EA-E382224C3D4D}"/>
          </ac:cxnSpMkLst>
        </pc:cxnChg>
        <pc:cxnChg chg="add del">
          <ac:chgData name="Akhil B" userId="d3405aa6d1a6c9b6" providerId="LiveId" clId="{DB339B7C-A9CB-4265-87AA-92709A70A06F}" dt="2024-01-28T08:31:52.782" v="940" actId="11529"/>
          <ac:cxnSpMkLst>
            <pc:docMk/>
            <pc:sldMk cId="3682681739" sldId="257"/>
            <ac:cxnSpMk id="158" creationId="{9B50CF5A-447E-24BA-2B58-5D3378AA38BF}"/>
          </ac:cxnSpMkLst>
        </pc:cxnChg>
        <pc:cxnChg chg="add mod">
          <ac:chgData name="Akhil B" userId="d3405aa6d1a6c9b6" providerId="LiveId" clId="{DB339B7C-A9CB-4265-87AA-92709A70A06F}" dt="2024-01-28T08:32:37.915" v="947" actId="692"/>
          <ac:cxnSpMkLst>
            <pc:docMk/>
            <pc:sldMk cId="3682681739" sldId="257"/>
            <ac:cxnSpMk id="160" creationId="{54F937ED-4BA5-1CD3-B9B1-C5A3742560CB}"/>
          </ac:cxnSpMkLst>
        </pc:cxnChg>
        <pc:cxnChg chg="add mod">
          <ac:chgData name="Akhil B" userId="d3405aa6d1a6c9b6" providerId="LiveId" clId="{DB339B7C-A9CB-4265-87AA-92709A70A06F}" dt="2024-01-28T08:34:47.666" v="964" actId="14100"/>
          <ac:cxnSpMkLst>
            <pc:docMk/>
            <pc:sldMk cId="3682681739" sldId="257"/>
            <ac:cxnSpMk id="165" creationId="{C1F7EC0F-9B53-DD54-5AAA-E469CE8CAFDC}"/>
          </ac:cxnSpMkLst>
        </pc:cxnChg>
        <pc:cxnChg chg="add del">
          <ac:chgData name="Akhil B" userId="d3405aa6d1a6c9b6" providerId="LiveId" clId="{DB339B7C-A9CB-4265-87AA-92709A70A06F}" dt="2024-01-28T08:33:22.509" v="953" actId="11529"/>
          <ac:cxnSpMkLst>
            <pc:docMk/>
            <pc:sldMk cId="3682681739" sldId="257"/>
            <ac:cxnSpMk id="170" creationId="{819D3ABE-8A59-6288-1BC3-D7AEDF02B015}"/>
          </ac:cxnSpMkLst>
        </pc:cxnChg>
        <pc:cxnChg chg="add mod">
          <ac:chgData name="Akhil B" userId="d3405aa6d1a6c9b6" providerId="LiveId" clId="{DB339B7C-A9CB-4265-87AA-92709A70A06F}" dt="2024-01-28T08:34:00.456" v="959" actId="692"/>
          <ac:cxnSpMkLst>
            <pc:docMk/>
            <pc:sldMk cId="3682681739" sldId="257"/>
            <ac:cxnSpMk id="172" creationId="{F47A9D61-3AD6-91BB-37D6-F751419BAFED}"/>
          </ac:cxnSpMkLst>
        </pc:cxnChg>
      </pc:sldChg>
      <pc:sldChg chg="addSp delSp modSp new mod ord">
        <pc:chgData name="Akhil B" userId="d3405aa6d1a6c9b6" providerId="LiveId" clId="{DB339B7C-A9CB-4265-87AA-92709A70A06F}" dt="2024-02-05T05:32:03.692" v="1015" actId="22"/>
        <pc:sldMkLst>
          <pc:docMk/>
          <pc:sldMk cId="748527529" sldId="258"/>
        </pc:sldMkLst>
        <pc:spChg chg="del">
          <ac:chgData name="Akhil B" userId="d3405aa6d1a6c9b6" providerId="LiveId" clId="{DB339B7C-A9CB-4265-87AA-92709A70A06F}" dt="2024-02-05T05:32:03.692" v="1015" actId="22"/>
          <ac:spMkLst>
            <pc:docMk/>
            <pc:sldMk cId="748527529" sldId="258"/>
            <ac:spMk id="3" creationId="{B89E1E0F-D71B-0FF9-C621-3FA914F93353}"/>
          </ac:spMkLst>
        </pc:spChg>
        <pc:picChg chg="add mod ord">
          <ac:chgData name="Akhil B" userId="d3405aa6d1a6c9b6" providerId="LiveId" clId="{DB339B7C-A9CB-4265-87AA-92709A70A06F}" dt="2024-02-05T05:32:03.692" v="1015" actId="22"/>
          <ac:picMkLst>
            <pc:docMk/>
            <pc:sldMk cId="748527529" sldId="258"/>
            <ac:picMk id="5" creationId="{B4DD2278-0B43-CDB5-F30C-34B6DEF5DEFA}"/>
          </ac:picMkLst>
        </pc:picChg>
      </pc:sldChg>
      <pc:sldChg chg="addSp delSp modSp new mod">
        <pc:chgData name="Akhil B" userId="d3405aa6d1a6c9b6" providerId="LiveId" clId="{DB339B7C-A9CB-4265-87AA-92709A70A06F}" dt="2024-02-11T06:39:41.167" v="1063" actId="164"/>
        <pc:sldMkLst>
          <pc:docMk/>
          <pc:sldMk cId="1167631852" sldId="259"/>
        </pc:sldMkLst>
        <pc:grpChg chg="add del mod">
          <ac:chgData name="Akhil B" userId="d3405aa6d1a6c9b6" providerId="LiveId" clId="{DB339B7C-A9CB-4265-87AA-92709A70A06F}" dt="2024-02-11T06:31:53.502" v="1042" actId="165"/>
          <ac:grpSpMkLst>
            <pc:docMk/>
            <pc:sldMk cId="1167631852" sldId="259"/>
            <ac:grpSpMk id="8" creationId="{997383D9-6C63-FE92-610F-DF1426ADD020}"/>
          </ac:grpSpMkLst>
        </pc:grpChg>
        <pc:grpChg chg="add mod">
          <ac:chgData name="Akhil B" userId="d3405aa6d1a6c9b6" providerId="LiveId" clId="{DB339B7C-A9CB-4265-87AA-92709A70A06F}" dt="2024-02-11T06:39:41.167" v="1063" actId="164"/>
          <ac:grpSpMkLst>
            <pc:docMk/>
            <pc:sldMk cId="1167631852" sldId="259"/>
            <ac:grpSpMk id="9" creationId="{C38BCAC8-53E5-D25C-D927-17E5786AA72C}"/>
          </ac:grpSpMkLst>
        </pc:grpChg>
        <pc:picChg chg="add mod">
          <ac:chgData name="Akhil B" userId="d3405aa6d1a6c9b6" providerId="LiveId" clId="{DB339B7C-A9CB-4265-87AA-92709A70A06F}" dt="2024-02-11T06:39:41.167" v="1063" actId="164"/>
          <ac:picMkLst>
            <pc:docMk/>
            <pc:sldMk cId="1167631852" sldId="259"/>
            <ac:picMk id="3" creationId="{E7D0D424-EC10-FBA4-CE70-52ECDFF8BF6C}"/>
          </ac:picMkLst>
        </pc:picChg>
        <pc:picChg chg="add del mod">
          <ac:chgData name="Akhil B" userId="d3405aa6d1a6c9b6" providerId="LiveId" clId="{DB339B7C-A9CB-4265-87AA-92709A70A06F}" dt="2024-02-10T16:03:44.471" v="1032" actId="478"/>
          <ac:picMkLst>
            <pc:docMk/>
            <pc:sldMk cId="1167631852" sldId="259"/>
            <ac:picMk id="3" creationId="{F204C4BD-790E-83E3-3498-B1B643F2040D}"/>
          </ac:picMkLst>
        </pc:picChg>
        <pc:picChg chg="add del mod topLvl">
          <ac:chgData name="Akhil B" userId="d3405aa6d1a6c9b6" providerId="LiveId" clId="{DB339B7C-A9CB-4265-87AA-92709A70A06F}" dt="2024-02-11T06:31:55.934" v="1043" actId="478"/>
          <ac:picMkLst>
            <pc:docMk/>
            <pc:sldMk cId="1167631852" sldId="259"/>
            <ac:picMk id="5" creationId="{757254EE-8C74-D237-A7EF-BB66456049A2}"/>
          </ac:picMkLst>
        </pc:picChg>
        <pc:picChg chg="add mod">
          <ac:chgData name="Akhil B" userId="d3405aa6d1a6c9b6" providerId="LiveId" clId="{DB339B7C-A9CB-4265-87AA-92709A70A06F}" dt="2024-02-11T06:39:41.167" v="1063" actId="164"/>
          <ac:picMkLst>
            <pc:docMk/>
            <pc:sldMk cId="1167631852" sldId="259"/>
            <ac:picMk id="6" creationId="{93EEDDFF-75CF-3B00-EDE1-172DEEA119E0}"/>
          </ac:picMkLst>
        </pc:picChg>
        <pc:picChg chg="add del mod topLvl">
          <ac:chgData name="Akhil B" userId="d3405aa6d1a6c9b6" providerId="LiveId" clId="{DB339B7C-A9CB-4265-87AA-92709A70A06F}" dt="2024-02-11T06:32:32.440" v="1048" actId="478"/>
          <ac:picMkLst>
            <pc:docMk/>
            <pc:sldMk cId="1167631852" sldId="259"/>
            <ac:picMk id="7" creationId="{C7299F94-EF72-DF3E-8891-EFD54785E72D}"/>
          </ac:picMkLst>
        </pc:picChg>
      </pc:sldChg>
      <pc:sldChg chg="new del">
        <pc:chgData name="Akhil B" userId="d3405aa6d1a6c9b6" providerId="LiveId" clId="{DB339B7C-A9CB-4265-87AA-92709A70A06F}" dt="2024-02-10T16:02:15.208" v="1017" actId="680"/>
        <pc:sldMkLst>
          <pc:docMk/>
          <pc:sldMk cId="1865928939" sldId="259"/>
        </pc:sldMkLst>
      </pc:sldChg>
      <pc:sldChg chg="addSp modSp new mod">
        <pc:chgData name="Akhil B" userId="d3405aa6d1a6c9b6" providerId="LiveId" clId="{DB339B7C-A9CB-4265-87AA-92709A70A06F}" dt="2024-02-14T20:11:56.986" v="1078" actId="1076"/>
        <pc:sldMkLst>
          <pc:docMk/>
          <pc:sldMk cId="1112508322" sldId="260"/>
        </pc:sldMkLst>
        <pc:grpChg chg="add mod">
          <ac:chgData name="Akhil B" userId="d3405aa6d1a6c9b6" providerId="LiveId" clId="{DB339B7C-A9CB-4265-87AA-92709A70A06F}" dt="2024-02-14T20:11:56.986" v="1078" actId="1076"/>
          <ac:grpSpMkLst>
            <pc:docMk/>
            <pc:sldMk cId="1112508322" sldId="260"/>
            <ac:grpSpMk id="6" creationId="{DB2A42F2-28D9-885F-07D3-31BD9B1B8A77}"/>
          </ac:grpSpMkLst>
        </pc:grpChg>
        <pc:picChg chg="add mod">
          <ac:chgData name="Akhil B" userId="d3405aa6d1a6c9b6" providerId="LiveId" clId="{DB339B7C-A9CB-4265-87AA-92709A70A06F}" dt="2024-02-14T20:11:53.582" v="1077" actId="164"/>
          <ac:picMkLst>
            <pc:docMk/>
            <pc:sldMk cId="1112508322" sldId="260"/>
            <ac:picMk id="3" creationId="{DCF975B9-ABF3-89EA-6A68-E5B7A35B9162}"/>
          </ac:picMkLst>
        </pc:picChg>
        <pc:picChg chg="add mod">
          <ac:chgData name="Akhil B" userId="d3405aa6d1a6c9b6" providerId="LiveId" clId="{DB339B7C-A9CB-4265-87AA-92709A70A06F}" dt="2024-02-14T20:11:53.582" v="1077" actId="164"/>
          <ac:picMkLst>
            <pc:docMk/>
            <pc:sldMk cId="1112508322" sldId="260"/>
            <ac:picMk id="5" creationId="{EAA66B30-378D-B145-CAAD-3A2F99161FAD}"/>
          </ac:picMkLst>
        </pc:picChg>
      </pc:sldChg>
      <pc:sldMasterChg chg="setBg modSldLayout">
        <pc:chgData name="Akhil B" userId="d3405aa6d1a6c9b6" providerId="LiveId" clId="{DB339B7C-A9CB-4265-87AA-92709A70A06F}" dt="2024-01-28T07:42:57.547" v="543"/>
        <pc:sldMasterMkLst>
          <pc:docMk/>
          <pc:sldMasterMk cId="443161208" sldId="2147483648"/>
        </pc:sldMasterMkLst>
        <pc:sldLayoutChg chg="setBg">
          <pc:chgData name="Akhil B" userId="d3405aa6d1a6c9b6" providerId="LiveId" clId="{DB339B7C-A9CB-4265-87AA-92709A70A06F}" dt="2024-01-28T07:42:57.547" v="543"/>
          <pc:sldLayoutMkLst>
            <pc:docMk/>
            <pc:sldMasterMk cId="443161208" sldId="2147483648"/>
            <pc:sldLayoutMk cId="4036580876" sldId="2147483649"/>
          </pc:sldLayoutMkLst>
        </pc:sldLayoutChg>
        <pc:sldLayoutChg chg="setBg">
          <pc:chgData name="Akhil B" userId="d3405aa6d1a6c9b6" providerId="LiveId" clId="{DB339B7C-A9CB-4265-87AA-92709A70A06F}" dt="2024-01-28T07:42:57.547" v="543"/>
          <pc:sldLayoutMkLst>
            <pc:docMk/>
            <pc:sldMasterMk cId="443161208" sldId="2147483648"/>
            <pc:sldLayoutMk cId="1095210447" sldId="2147483650"/>
          </pc:sldLayoutMkLst>
        </pc:sldLayoutChg>
        <pc:sldLayoutChg chg="setBg">
          <pc:chgData name="Akhil B" userId="d3405aa6d1a6c9b6" providerId="LiveId" clId="{DB339B7C-A9CB-4265-87AA-92709A70A06F}" dt="2024-01-28T07:42:57.547" v="543"/>
          <pc:sldLayoutMkLst>
            <pc:docMk/>
            <pc:sldMasterMk cId="443161208" sldId="2147483648"/>
            <pc:sldLayoutMk cId="1536286788" sldId="2147483651"/>
          </pc:sldLayoutMkLst>
        </pc:sldLayoutChg>
        <pc:sldLayoutChg chg="setBg">
          <pc:chgData name="Akhil B" userId="d3405aa6d1a6c9b6" providerId="LiveId" clId="{DB339B7C-A9CB-4265-87AA-92709A70A06F}" dt="2024-01-28T07:42:57.547" v="543"/>
          <pc:sldLayoutMkLst>
            <pc:docMk/>
            <pc:sldMasterMk cId="443161208" sldId="2147483648"/>
            <pc:sldLayoutMk cId="3695815229" sldId="2147483652"/>
          </pc:sldLayoutMkLst>
        </pc:sldLayoutChg>
        <pc:sldLayoutChg chg="setBg">
          <pc:chgData name="Akhil B" userId="d3405aa6d1a6c9b6" providerId="LiveId" clId="{DB339B7C-A9CB-4265-87AA-92709A70A06F}" dt="2024-01-28T07:42:57.547" v="543"/>
          <pc:sldLayoutMkLst>
            <pc:docMk/>
            <pc:sldMasterMk cId="443161208" sldId="2147483648"/>
            <pc:sldLayoutMk cId="1697305779" sldId="2147483653"/>
          </pc:sldLayoutMkLst>
        </pc:sldLayoutChg>
        <pc:sldLayoutChg chg="setBg">
          <pc:chgData name="Akhil B" userId="d3405aa6d1a6c9b6" providerId="LiveId" clId="{DB339B7C-A9CB-4265-87AA-92709A70A06F}" dt="2024-01-28T07:42:57.547" v="543"/>
          <pc:sldLayoutMkLst>
            <pc:docMk/>
            <pc:sldMasterMk cId="443161208" sldId="2147483648"/>
            <pc:sldLayoutMk cId="3162110710" sldId="2147483654"/>
          </pc:sldLayoutMkLst>
        </pc:sldLayoutChg>
        <pc:sldLayoutChg chg="setBg">
          <pc:chgData name="Akhil B" userId="d3405aa6d1a6c9b6" providerId="LiveId" clId="{DB339B7C-A9CB-4265-87AA-92709A70A06F}" dt="2024-01-28T07:42:57.547" v="543"/>
          <pc:sldLayoutMkLst>
            <pc:docMk/>
            <pc:sldMasterMk cId="443161208" sldId="2147483648"/>
            <pc:sldLayoutMk cId="4020029861" sldId="2147483655"/>
          </pc:sldLayoutMkLst>
        </pc:sldLayoutChg>
        <pc:sldLayoutChg chg="setBg">
          <pc:chgData name="Akhil B" userId="d3405aa6d1a6c9b6" providerId="LiveId" clId="{DB339B7C-A9CB-4265-87AA-92709A70A06F}" dt="2024-01-28T07:42:57.547" v="543"/>
          <pc:sldLayoutMkLst>
            <pc:docMk/>
            <pc:sldMasterMk cId="443161208" sldId="2147483648"/>
            <pc:sldLayoutMk cId="4220994744" sldId="2147483656"/>
          </pc:sldLayoutMkLst>
        </pc:sldLayoutChg>
        <pc:sldLayoutChg chg="setBg">
          <pc:chgData name="Akhil B" userId="d3405aa6d1a6c9b6" providerId="LiveId" clId="{DB339B7C-A9CB-4265-87AA-92709A70A06F}" dt="2024-01-28T07:42:57.547" v="543"/>
          <pc:sldLayoutMkLst>
            <pc:docMk/>
            <pc:sldMasterMk cId="443161208" sldId="2147483648"/>
            <pc:sldLayoutMk cId="1451051770" sldId="2147483657"/>
          </pc:sldLayoutMkLst>
        </pc:sldLayoutChg>
        <pc:sldLayoutChg chg="setBg">
          <pc:chgData name="Akhil B" userId="d3405aa6d1a6c9b6" providerId="LiveId" clId="{DB339B7C-A9CB-4265-87AA-92709A70A06F}" dt="2024-01-28T07:42:57.547" v="543"/>
          <pc:sldLayoutMkLst>
            <pc:docMk/>
            <pc:sldMasterMk cId="443161208" sldId="2147483648"/>
            <pc:sldLayoutMk cId="14459678" sldId="2147483658"/>
          </pc:sldLayoutMkLst>
        </pc:sldLayoutChg>
        <pc:sldLayoutChg chg="setBg">
          <pc:chgData name="Akhil B" userId="d3405aa6d1a6c9b6" providerId="LiveId" clId="{DB339B7C-A9CB-4265-87AA-92709A70A06F}" dt="2024-01-28T07:42:57.547" v="543"/>
          <pc:sldLayoutMkLst>
            <pc:docMk/>
            <pc:sldMasterMk cId="443161208" sldId="2147483648"/>
            <pc:sldLayoutMk cId="222340947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890EE-0D55-2F60-C2BC-231572A61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1AC7DC-A336-0946-C407-D52164540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4AA1-A622-7F92-A0D4-AAD7025B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B15B-D76F-42A7-A110-FB007DAC54EC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BABA-8ED8-D2BD-99B9-F99DE7D6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F23E-4623-1103-348C-2E59DBF1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9558-CAEC-47DB-BE61-5BDEBDBA5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58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E3E4-9BBF-6B5A-683F-19AF0E414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64495-2C0B-B009-2587-72673D255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8350C-5961-34A8-8591-62D26FE1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B15B-D76F-42A7-A110-FB007DAC54EC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404D4-4A8E-F0F4-D79E-343BBC4D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5A288-04AC-1264-1B9D-A90A0B8B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9558-CAEC-47DB-BE61-5BDEBDBA5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115DA-7123-0F66-DE51-640C30C50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AB1CA-7D82-AF30-E4A4-FB056FB66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A3BA3-E6BE-1D5F-7FBC-68AC14B5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B15B-D76F-42A7-A110-FB007DAC54EC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6747D-2D8E-02A1-953D-57EBD1F6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4A47-E334-037A-517C-826C8747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9558-CAEC-47DB-BE61-5BDEBDBA5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40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0A338-CA44-DB04-CA4D-857CF364A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0064-8EF8-56BC-5A7F-00016FAC6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3F3F-62E3-252C-1569-1473400A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B15B-D76F-42A7-A110-FB007DAC54EC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25A1-7B50-B4BE-8BB2-86672976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3505-4FE1-9EBC-1AF7-A01F8EAD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9558-CAEC-47DB-BE61-5BDEBDBA5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1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F28C-0875-C6BD-0844-5C5AB5DAF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28A91-0181-5B1A-25AA-90B020993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A0D1-8F3D-4F5A-3F30-588D5E14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B15B-D76F-42A7-A110-FB007DAC54EC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AD56-FC3F-B9C4-3CA8-5822C7FE4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D53BF-49EE-96F7-CA07-BE52A231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9558-CAEC-47DB-BE61-5BDEBDBA5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8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746A-70DB-A7DD-2CFE-24F5B3741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B7A96-DF4C-1307-4CD3-632DBD6F0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DBA20-3767-A638-72E0-7B1378397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AF0F2-3976-5DA1-0D18-3DD18756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B15B-D76F-42A7-A110-FB007DAC54EC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2BE14-15CE-DB39-9AA8-C845D107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DA19A-6B88-B28F-22B9-9320ECC3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9558-CAEC-47DB-BE61-5BDEBDBA5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81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E393-740B-19A0-2891-E89A4981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947DD-BAEB-20AD-2FFD-D209C5B1B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FC6A7-DDE4-886F-7ADD-C209251EA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C58B1-E802-7F02-711F-56CABB72E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8985D-E71A-D43D-FE57-D04A06435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A5268B-34AC-839F-49FA-926BE03A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B15B-D76F-42A7-A110-FB007DAC54EC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155C9-E246-DA3F-4E6C-7865A726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FA86D-3969-E86D-3672-7F8FF762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9558-CAEC-47DB-BE61-5BDEBDBA5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C8C8-3FE1-0408-B9DF-48E00F2C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BCA0C-2459-12BE-3E88-4E95AC7E9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B15B-D76F-42A7-A110-FB007DAC54EC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46BE1-4D1C-E117-8C98-55B242FA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EA861-110D-BD8D-9994-2B042D444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9558-CAEC-47DB-BE61-5BDEBDBA5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11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2F21E-EF59-59C2-1937-F5E6359F6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B15B-D76F-42A7-A110-FB007DAC54EC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1727C-774B-D312-C6BD-14E5ED0A7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8A36-4349-D2D2-0525-B7B3176E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9558-CAEC-47DB-BE61-5BDEBDBA5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02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7EB9-9D38-D4FB-9900-07458C43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CB980-8EAF-78C1-2DB7-FF8BC664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252ED4-A6A3-1D49-EC18-6F20C6297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F1023-6E3D-A3B2-DC01-6E10EA48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B15B-D76F-42A7-A110-FB007DAC54EC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92A48-F30F-507E-9509-DD52BB6FC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74E55-BDAD-77E6-2CDA-6998BB09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9558-CAEC-47DB-BE61-5BDEBDBA5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9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931C-BCE5-AAE4-BEEB-0E2EE1D3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50935C-C141-96DA-C76C-BACE0D9ED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E37965-60C7-C81A-FDA1-C679E3A7B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8435D-D573-1590-F044-7E85679E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BB15B-D76F-42A7-A110-FB007DAC54EC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22884-88C7-D670-E4DF-19675266D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B7D5-2A28-42B0-8355-C7760649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09558-CAEC-47DB-BE61-5BDEBDBA5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05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F81AE-D13B-E6C1-05B3-0A324CCE9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29D45-7F78-53AE-F0A4-839D0A3BF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29585-7BAE-68A3-A9D5-A585D16B8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BB15B-D76F-42A7-A110-FB007DAC54EC}" type="datetimeFigureOut">
              <a:rPr lang="en-IN" smtClean="0"/>
              <a:t>15-02-2024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6CEB9-C4FE-5E2C-E402-07A1F56F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D79C-3188-A261-8412-11D2973ED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9558-CAEC-47DB-BE61-5BDEBDBA53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16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sv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sv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ti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18B213-2379-A391-269D-C59BEDBAE869}"/>
              </a:ext>
            </a:extLst>
          </p:cNvPr>
          <p:cNvSpPr/>
          <p:nvPr/>
        </p:nvSpPr>
        <p:spPr>
          <a:xfrm rot="2336299">
            <a:off x="3579256" y="1028557"/>
            <a:ext cx="1828800" cy="28357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B2FCA3-34F0-C994-A35A-5FFBF9B723DE}"/>
              </a:ext>
            </a:extLst>
          </p:cNvPr>
          <p:cNvCxnSpPr/>
          <p:nvPr/>
        </p:nvCxnSpPr>
        <p:spPr>
          <a:xfrm flipV="1">
            <a:off x="1748589" y="609600"/>
            <a:ext cx="0" cy="4283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5CFA03-887C-9435-875D-1D0281456AE7}"/>
              </a:ext>
            </a:extLst>
          </p:cNvPr>
          <p:cNvCxnSpPr/>
          <p:nvPr/>
        </p:nvCxnSpPr>
        <p:spPr>
          <a:xfrm>
            <a:off x="1748589" y="4892842"/>
            <a:ext cx="46361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81BDC2-A584-D0A4-869D-A625862B64B0}"/>
              </a:ext>
            </a:extLst>
          </p:cNvPr>
          <p:cNvSpPr/>
          <p:nvPr/>
        </p:nvSpPr>
        <p:spPr>
          <a:xfrm rot="2387134">
            <a:off x="4209790" y="3442710"/>
            <a:ext cx="180196" cy="344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BAF907-EEC2-C22A-9588-D648544855CA}"/>
              </a:ext>
            </a:extLst>
          </p:cNvPr>
          <p:cNvSpPr/>
          <p:nvPr/>
        </p:nvSpPr>
        <p:spPr>
          <a:xfrm rot="2387134">
            <a:off x="3349675" y="2767505"/>
            <a:ext cx="180196" cy="344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D41D19-316B-BC89-0B4D-501398B0CEA2}"/>
              </a:ext>
            </a:extLst>
          </p:cNvPr>
          <p:cNvSpPr/>
          <p:nvPr/>
        </p:nvSpPr>
        <p:spPr>
          <a:xfrm rot="4348175">
            <a:off x="5467231" y="1754280"/>
            <a:ext cx="180196" cy="344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368E3F-32E9-EA0A-DFEF-D3EC1574576A}"/>
              </a:ext>
            </a:extLst>
          </p:cNvPr>
          <p:cNvSpPr/>
          <p:nvPr/>
        </p:nvSpPr>
        <p:spPr>
          <a:xfrm rot="3964126">
            <a:off x="4568971" y="1114927"/>
            <a:ext cx="180196" cy="34490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2FA444-F06A-0B67-8405-E00CC48F76E2}"/>
              </a:ext>
            </a:extLst>
          </p:cNvPr>
          <p:cNvCxnSpPr>
            <a:cxnSpLocks/>
          </p:cNvCxnSpPr>
          <p:nvPr/>
        </p:nvCxnSpPr>
        <p:spPr>
          <a:xfrm flipV="1">
            <a:off x="4487273" y="2117210"/>
            <a:ext cx="1756948" cy="216494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894383-AA35-C6B7-CDF3-4F966064848D}"/>
              </a:ext>
            </a:extLst>
          </p:cNvPr>
          <p:cNvCxnSpPr/>
          <p:nvPr/>
        </p:nvCxnSpPr>
        <p:spPr>
          <a:xfrm>
            <a:off x="2627330" y="3130133"/>
            <a:ext cx="1492967" cy="12534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F07EEA-2B50-7DB7-E16F-3FE975FCE7C4}"/>
              </a:ext>
            </a:extLst>
          </p:cNvPr>
          <p:cNvCxnSpPr>
            <a:cxnSpLocks/>
          </p:cNvCxnSpPr>
          <p:nvPr/>
        </p:nvCxnSpPr>
        <p:spPr>
          <a:xfrm flipH="1" flipV="1">
            <a:off x="2759249" y="1024309"/>
            <a:ext cx="1734406" cy="1422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A3D484-A0F9-0A56-3C83-8E10A8B77CA4}"/>
              </a:ext>
            </a:extLst>
          </p:cNvPr>
          <p:cNvCxnSpPr>
            <a:cxnSpLocks/>
          </p:cNvCxnSpPr>
          <p:nvPr/>
        </p:nvCxnSpPr>
        <p:spPr>
          <a:xfrm flipV="1">
            <a:off x="4493655" y="659861"/>
            <a:ext cx="1416101" cy="1786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C54273-E983-A0A5-E1CE-8F4476758B2A}"/>
              </a:ext>
            </a:extLst>
          </p:cNvPr>
          <p:cNvCxnSpPr>
            <a:cxnSpLocks/>
          </p:cNvCxnSpPr>
          <p:nvPr/>
        </p:nvCxnSpPr>
        <p:spPr>
          <a:xfrm flipH="1" flipV="1">
            <a:off x="2931956" y="2555447"/>
            <a:ext cx="478672" cy="38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7C46AF2-781A-60B4-67A2-DFF590EFC034}"/>
              </a:ext>
            </a:extLst>
          </p:cNvPr>
          <p:cNvCxnSpPr>
            <a:cxnSpLocks/>
          </p:cNvCxnSpPr>
          <p:nvPr/>
        </p:nvCxnSpPr>
        <p:spPr>
          <a:xfrm flipH="1" flipV="1">
            <a:off x="3821216" y="3237726"/>
            <a:ext cx="478672" cy="38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207773-F7DF-7C81-B980-5C1AFBD2A080}"/>
              </a:ext>
            </a:extLst>
          </p:cNvPr>
          <p:cNvCxnSpPr>
            <a:cxnSpLocks/>
          </p:cNvCxnSpPr>
          <p:nvPr/>
        </p:nvCxnSpPr>
        <p:spPr>
          <a:xfrm flipV="1">
            <a:off x="3422937" y="2482263"/>
            <a:ext cx="384562" cy="45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7262EF-6AA0-2CC2-0F06-87C7A152F055}"/>
              </a:ext>
            </a:extLst>
          </p:cNvPr>
          <p:cNvCxnSpPr>
            <a:cxnSpLocks/>
          </p:cNvCxnSpPr>
          <p:nvPr/>
        </p:nvCxnSpPr>
        <p:spPr>
          <a:xfrm flipV="1">
            <a:off x="4300409" y="3237726"/>
            <a:ext cx="311131" cy="38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E804B9-D0B9-CC38-7E10-CB83DE2AAE7D}"/>
              </a:ext>
            </a:extLst>
          </p:cNvPr>
          <p:cNvCxnSpPr>
            <a:cxnSpLocks/>
          </p:cNvCxnSpPr>
          <p:nvPr/>
        </p:nvCxnSpPr>
        <p:spPr>
          <a:xfrm flipH="1" flipV="1">
            <a:off x="4434114" y="761853"/>
            <a:ext cx="199917" cy="519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DCB70B1-0EBF-4D32-FF9C-F485097338C7}"/>
              </a:ext>
            </a:extLst>
          </p:cNvPr>
          <p:cNvCxnSpPr>
            <a:cxnSpLocks/>
          </p:cNvCxnSpPr>
          <p:nvPr/>
        </p:nvCxnSpPr>
        <p:spPr>
          <a:xfrm flipV="1">
            <a:off x="4639811" y="1057956"/>
            <a:ext cx="561894" cy="22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89FF335-C092-14A2-C93D-751F42C28403}"/>
              </a:ext>
            </a:extLst>
          </p:cNvPr>
          <p:cNvCxnSpPr>
            <a:cxnSpLocks/>
          </p:cNvCxnSpPr>
          <p:nvPr/>
        </p:nvCxnSpPr>
        <p:spPr>
          <a:xfrm flipV="1">
            <a:off x="5553121" y="1676986"/>
            <a:ext cx="561894" cy="223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E67D4E-8830-BDA7-E1BD-0700CB73A27C}"/>
              </a:ext>
            </a:extLst>
          </p:cNvPr>
          <p:cNvCxnSpPr>
            <a:cxnSpLocks/>
          </p:cNvCxnSpPr>
          <p:nvPr/>
        </p:nvCxnSpPr>
        <p:spPr>
          <a:xfrm flipH="1" flipV="1">
            <a:off x="5372778" y="1343575"/>
            <a:ext cx="172727" cy="557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6480E82-4A8E-49C3-65BC-73CAE3738834}"/>
              </a:ext>
            </a:extLst>
          </p:cNvPr>
          <p:cNvCxnSpPr>
            <a:cxnSpLocks/>
          </p:cNvCxnSpPr>
          <p:nvPr/>
        </p:nvCxnSpPr>
        <p:spPr>
          <a:xfrm flipV="1">
            <a:off x="4641060" y="922278"/>
            <a:ext cx="298237" cy="359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854839-66B2-E19F-3BA5-C8EF0341358D}"/>
              </a:ext>
            </a:extLst>
          </p:cNvPr>
          <p:cNvCxnSpPr>
            <a:cxnSpLocks/>
          </p:cNvCxnSpPr>
          <p:nvPr/>
        </p:nvCxnSpPr>
        <p:spPr>
          <a:xfrm flipV="1">
            <a:off x="5553707" y="1548342"/>
            <a:ext cx="298237" cy="3594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Arc 67">
            <a:extLst>
              <a:ext uri="{FF2B5EF4-FFF2-40B4-BE49-F238E27FC236}">
                <a16:creationId xmlns:a16="http://schemas.microsoft.com/office/drawing/2014/main" id="{68C4D526-F7BA-BE5E-C364-B32F68126D4C}"/>
              </a:ext>
            </a:extLst>
          </p:cNvPr>
          <p:cNvSpPr/>
          <p:nvPr/>
        </p:nvSpPr>
        <p:spPr>
          <a:xfrm>
            <a:off x="4387795" y="2292613"/>
            <a:ext cx="199917" cy="288751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FDDFDA57-1C87-B06C-607B-63C8AD24ACC3}"/>
              </a:ext>
            </a:extLst>
          </p:cNvPr>
          <p:cNvSpPr/>
          <p:nvPr/>
        </p:nvSpPr>
        <p:spPr>
          <a:xfrm rot="5400000">
            <a:off x="4344966" y="2311380"/>
            <a:ext cx="234721" cy="25258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18164C93-F498-2E25-8446-F96F3496FCEB}"/>
              </a:ext>
            </a:extLst>
          </p:cNvPr>
          <p:cNvSpPr/>
          <p:nvPr/>
        </p:nvSpPr>
        <p:spPr>
          <a:xfrm rot="10800000">
            <a:off x="4360278" y="2302450"/>
            <a:ext cx="234721" cy="252580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693E7F2-7341-28AA-533B-203F36C1B229}"/>
              </a:ext>
            </a:extLst>
          </p:cNvPr>
          <p:cNvCxnSpPr>
            <a:cxnSpLocks/>
          </p:cNvCxnSpPr>
          <p:nvPr/>
        </p:nvCxnSpPr>
        <p:spPr>
          <a:xfrm>
            <a:off x="4489846" y="2297093"/>
            <a:ext cx="28715" cy="8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B1FCCF0-0863-1709-8934-9E221B6D7619}"/>
              </a:ext>
            </a:extLst>
          </p:cNvPr>
          <p:cNvCxnSpPr>
            <a:cxnSpLocks/>
          </p:cNvCxnSpPr>
          <p:nvPr/>
        </p:nvCxnSpPr>
        <p:spPr>
          <a:xfrm>
            <a:off x="4496166" y="2292613"/>
            <a:ext cx="915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5EBCBE7F-8559-51EC-F8F9-D9E18092CF1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41" y="4938560"/>
            <a:ext cx="238800" cy="207645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96E2C5F-B5D1-5D14-0DE7-772D6698869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18110093">
            <a:off x="2576023" y="1045191"/>
            <a:ext cx="217346" cy="196012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A8A0B52-0D6B-2E7D-EB1D-84037D28391D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6213732" y="4971944"/>
            <a:ext cx="276341" cy="158205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FBAE326-BFBF-D3C0-932B-EECFB56013F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513936" y="670882"/>
            <a:ext cx="167222" cy="19601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4E993EBA-80DC-930C-2AFB-C2B214B62E7F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545505" y="3084577"/>
            <a:ext cx="228565" cy="119812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68B0081-A127-D616-81B6-B807D6A7A11E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3123454" y="3703010"/>
            <a:ext cx="161890" cy="19601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8AF03C84-C7B4-7970-4128-96F8A1EFF2A7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5879970" y="1504480"/>
            <a:ext cx="147913" cy="15895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EAFEBA0F-9314-B9C0-DC17-3A5DCCC62C88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4998705" y="873773"/>
            <a:ext cx="147913" cy="158952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64CC7BE-E2BE-98E3-7360-471D56B05FC1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307409" y="2005749"/>
            <a:ext cx="220761" cy="294461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A5AFC0ED-9601-E57E-5FEB-146609BAD4F5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5222098" y="970189"/>
            <a:ext cx="287297" cy="136088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125D1CBC-9F4D-10BC-62A8-D8F0BEEF3DAA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6155543" y="1620888"/>
            <a:ext cx="287297" cy="136088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5ECC4D5B-0A0C-C457-6E97-96483CCD9F83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3739121" y="3054544"/>
            <a:ext cx="272177" cy="16633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6F54A8E0-8D8B-884D-C7C2-E35FA17B8569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2776138" y="2360696"/>
            <a:ext cx="262096" cy="136088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34A59D00-94E1-2A47-081B-1BB59BF0B31B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3758295" y="2357930"/>
            <a:ext cx="262096" cy="136088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4589E60-234E-8305-6095-1FC21D61A342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4606667" y="3101638"/>
            <a:ext cx="262096" cy="136088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3C3B488A-F529-458C-347A-9D99EDD62649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4344966" y="601189"/>
            <a:ext cx="297378" cy="136088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A7735EB-FFDB-E93E-E9AE-5BB32A09AC8D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5418180" y="1239652"/>
            <a:ext cx="297378" cy="136088"/>
          </a:xfrm>
          <a:prstGeom prst="rect">
            <a:avLst/>
          </a:prstGeom>
        </p:spPr>
      </p:pic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6702EC1B-5A3D-71D7-254C-A21CBC0CFFF9}"/>
              </a:ext>
            </a:extLst>
          </p:cNvPr>
          <p:cNvSpPr/>
          <p:nvPr/>
        </p:nvSpPr>
        <p:spPr>
          <a:xfrm rot="12977672">
            <a:off x="5692065" y="1729055"/>
            <a:ext cx="92887" cy="70100"/>
          </a:xfrm>
          <a:custGeom>
            <a:avLst/>
            <a:gdLst>
              <a:gd name="connsiteX0" fmla="*/ 0 w 345440"/>
              <a:gd name="connsiteY0" fmla="*/ 0 h 234794"/>
              <a:gd name="connsiteX1" fmla="*/ 121920 w 345440"/>
              <a:gd name="connsiteY1" fmla="*/ 233680 h 234794"/>
              <a:gd name="connsiteX2" fmla="*/ 345440 w 345440"/>
              <a:gd name="connsiteY2" fmla="*/ 81280 h 23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" h="234794">
                <a:moveTo>
                  <a:pt x="0" y="0"/>
                </a:moveTo>
                <a:cubicBezTo>
                  <a:pt x="32173" y="110066"/>
                  <a:pt x="64347" y="220133"/>
                  <a:pt x="121920" y="233680"/>
                </a:cubicBezTo>
                <a:cubicBezTo>
                  <a:pt x="179493" y="247227"/>
                  <a:pt x="272627" y="133773"/>
                  <a:pt x="345440" y="81280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A3E1EB08-6883-369E-4374-AFA02A223BE4}"/>
              </a:ext>
            </a:extLst>
          </p:cNvPr>
          <p:cNvSpPr/>
          <p:nvPr/>
        </p:nvSpPr>
        <p:spPr>
          <a:xfrm rot="12977672">
            <a:off x="4780317" y="1114087"/>
            <a:ext cx="92887" cy="70100"/>
          </a:xfrm>
          <a:custGeom>
            <a:avLst/>
            <a:gdLst>
              <a:gd name="connsiteX0" fmla="*/ 0 w 345440"/>
              <a:gd name="connsiteY0" fmla="*/ 0 h 234794"/>
              <a:gd name="connsiteX1" fmla="*/ 121920 w 345440"/>
              <a:gd name="connsiteY1" fmla="*/ 233680 h 234794"/>
              <a:gd name="connsiteX2" fmla="*/ 345440 w 345440"/>
              <a:gd name="connsiteY2" fmla="*/ 81280 h 23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" h="234794">
                <a:moveTo>
                  <a:pt x="0" y="0"/>
                </a:moveTo>
                <a:cubicBezTo>
                  <a:pt x="32173" y="110066"/>
                  <a:pt x="64347" y="220133"/>
                  <a:pt x="121920" y="233680"/>
                </a:cubicBezTo>
                <a:cubicBezTo>
                  <a:pt x="179493" y="247227"/>
                  <a:pt x="272627" y="133773"/>
                  <a:pt x="345440" y="81280"/>
                </a:cubicBezTo>
              </a:path>
            </a:pathLst>
          </a:cu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975B98A5-9C7A-A3CF-7828-4A15E87F2EB5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 rot="18211312">
            <a:off x="5916996" y="603708"/>
            <a:ext cx="294178" cy="1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4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1439422-0690-7DAF-6370-0E0AB5A37555}"/>
              </a:ext>
            </a:extLst>
          </p:cNvPr>
          <p:cNvSpPr/>
          <p:nvPr/>
        </p:nvSpPr>
        <p:spPr>
          <a:xfrm>
            <a:off x="4619134" y="857839"/>
            <a:ext cx="3619893" cy="1520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E4121A-BEFB-EF44-EFDA-EB974C3F9378}"/>
              </a:ext>
            </a:extLst>
          </p:cNvPr>
          <p:cNvSpPr/>
          <p:nvPr/>
        </p:nvSpPr>
        <p:spPr>
          <a:xfrm>
            <a:off x="4854804" y="1349211"/>
            <a:ext cx="1140643" cy="4807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154E54-B34A-64C0-F0CD-21C49B4FD909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5425126" y="1122968"/>
            <a:ext cx="0" cy="226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C64684-4E58-B6CC-EBEF-7A67BBFA816C}"/>
              </a:ext>
            </a:extLst>
          </p:cNvPr>
          <p:cNvCxnSpPr>
            <a:stCxn id="15" idx="2"/>
          </p:cNvCxnSpPr>
          <p:nvPr/>
        </p:nvCxnSpPr>
        <p:spPr>
          <a:xfrm>
            <a:off x="5425126" y="1829978"/>
            <a:ext cx="0" cy="203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 descr="Map with pin">
            <a:extLst>
              <a:ext uri="{FF2B5EF4-FFF2-40B4-BE49-F238E27FC236}">
                <a16:creationId xmlns:a16="http://schemas.microsoft.com/office/drawing/2014/main" id="{383AA623-633E-4B78-0A27-B3A76DFB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6824" y="1160675"/>
            <a:ext cx="914400" cy="9144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3E694C-4105-1209-B74D-F29E4CE4B509}"/>
              </a:ext>
            </a:extLst>
          </p:cNvPr>
          <p:cNvCxnSpPr>
            <a:stCxn id="29" idx="3"/>
            <a:endCxn id="14" idx="1"/>
          </p:cNvCxnSpPr>
          <p:nvPr/>
        </p:nvCxnSpPr>
        <p:spPr>
          <a:xfrm>
            <a:off x="2611224" y="1617875"/>
            <a:ext cx="2007910" cy="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86990F0-B578-5186-4359-DE43A2B70C5E}"/>
              </a:ext>
            </a:extLst>
          </p:cNvPr>
          <p:cNvCxnSpPr>
            <a:cxnSpLocks/>
          </p:cNvCxnSpPr>
          <p:nvPr/>
        </p:nvCxnSpPr>
        <p:spPr>
          <a:xfrm rot="5400000">
            <a:off x="3504623" y="2507158"/>
            <a:ext cx="1571912" cy="657113"/>
          </a:xfrm>
          <a:prstGeom prst="bentConnector3">
            <a:avLst>
              <a:gd name="adj1" fmla="val 1211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B7F4CC7C-3418-2FB9-37D0-DC83137AB08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39528" y="2592518"/>
            <a:ext cx="1392094" cy="567115"/>
          </a:xfrm>
          <a:prstGeom prst="bentConnector3">
            <a:avLst>
              <a:gd name="adj1" fmla="val 10014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80DB6-F030-7433-D859-2D7F66AA4363}"/>
              </a:ext>
            </a:extLst>
          </p:cNvPr>
          <p:cNvCxnSpPr>
            <a:cxnSpLocks/>
          </p:cNvCxnSpPr>
          <p:nvPr/>
        </p:nvCxnSpPr>
        <p:spPr>
          <a:xfrm flipV="1">
            <a:off x="5460891" y="2377909"/>
            <a:ext cx="3027" cy="124736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463D048-2242-6751-3AF0-802CBDADC334}"/>
              </a:ext>
            </a:extLst>
          </p:cNvPr>
          <p:cNvCxnSpPr>
            <a:cxnSpLocks/>
          </p:cNvCxnSpPr>
          <p:nvPr/>
        </p:nvCxnSpPr>
        <p:spPr>
          <a:xfrm flipH="1">
            <a:off x="5354939" y="2377910"/>
            <a:ext cx="7873" cy="124736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10D1119-E5A4-3953-4A48-B243C0543DF9}"/>
              </a:ext>
            </a:extLst>
          </p:cNvPr>
          <p:cNvCxnSpPr>
            <a:cxnSpLocks/>
          </p:cNvCxnSpPr>
          <p:nvPr/>
        </p:nvCxnSpPr>
        <p:spPr>
          <a:xfrm flipV="1">
            <a:off x="7190634" y="2388010"/>
            <a:ext cx="0" cy="16335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FA37F2-6105-2838-D395-76EEA96A76A3}"/>
              </a:ext>
            </a:extLst>
          </p:cNvPr>
          <p:cNvCxnSpPr>
            <a:cxnSpLocks/>
          </p:cNvCxnSpPr>
          <p:nvPr/>
        </p:nvCxnSpPr>
        <p:spPr>
          <a:xfrm>
            <a:off x="6962787" y="2393265"/>
            <a:ext cx="0" cy="16181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Truck">
            <a:extLst>
              <a:ext uri="{FF2B5EF4-FFF2-40B4-BE49-F238E27FC236}">
                <a16:creationId xmlns:a16="http://schemas.microsoft.com/office/drawing/2014/main" id="{F48DD74D-DCBB-6B80-4B8A-3263EF2E0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32020">
            <a:off x="5135116" y="3501150"/>
            <a:ext cx="610386" cy="610386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77462A6-626B-4383-FC28-EFB4A5278F0C}"/>
              </a:ext>
            </a:extLst>
          </p:cNvPr>
          <p:cNvCxnSpPr/>
          <p:nvPr/>
        </p:nvCxnSpPr>
        <p:spPr>
          <a:xfrm rot="2920656" flipV="1">
            <a:off x="5501690" y="3804143"/>
            <a:ext cx="441960" cy="23665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66BCA3-CD08-5835-C445-FF8FD349F933}"/>
              </a:ext>
            </a:extLst>
          </p:cNvPr>
          <p:cNvCxnSpPr>
            <a:cxnSpLocks/>
          </p:cNvCxnSpPr>
          <p:nvPr/>
        </p:nvCxnSpPr>
        <p:spPr>
          <a:xfrm rot="2920656" flipH="1" flipV="1">
            <a:off x="5459527" y="3351627"/>
            <a:ext cx="248240" cy="4578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917ECD6B-8DF9-F9EF-1C78-511F2205BA85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625469">
            <a:off x="5226494" y="4035065"/>
            <a:ext cx="60484" cy="105846"/>
          </a:xfrm>
          <a:prstGeom prst="rect">
            <a:avLst/>
          </a:prstGeom>
        </p:spPr>
      </p:pic>
      <p:grpSp>
        <p:nvGrpSpPr>
          <p:cNvPr id="136" name="Group 135">
            <a:extLst>
              <a:ext uri="{FF2B5EF4-FFF2-40B4-BE49-F238E27FC236}">
                <a16:creationId xmlns:a16="http://schemas.microsoft.com/office/drawing/2014/main" id="{EB4F689F-B076-DB0C-06F4-7B45C2368EC9}"/>
              </a:ext>
            </a:extLst>
          </p:cNvPr>
          <p:cNvGrpSpPr/>
          <p:nvPr/>
        </p:nvGrpSpPr>
        <p:grpSpPr>
          <a:xfrm rot="1046349">
            <a:off x="6811898" y="3840863"/>
            <a:ext cx="774378" cy="865269"/>
            <a:chOff x="6913064" y="3134083"/>
            <a:chExt cx="774378" cy="865269"/>
          </a:xfrm>
        </p:grpSpPr>
        <p:pic>
          <p:nvPicPr>
            <p:cNvPr id="7" name="Graphic 6" descr="Truck">
              <a:extLst>
                <a:ext uri="{FF2B5EF4-FFF2-40B4-BE49-F238E27FC236}">
                  <a16:creationId xmlns:a16="http://schemas.microsoft.com/office/drawing/2014/main" id="{05B11796-B97A-E3FF-7858-277CE33BF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20994482">
              <a:off x="6913064" y="3240681"/>
              <a:ext cx="610386" cy="610386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E24D4A-68D0-AA2A-4FC9-C1EE1A74BD3E}"/>
                </a:ext>
              </a:extLst>
            </p:cNvPr>
            <p:cNvGrpSpPr/>
            <p:nvPr/>
          </p:nvGrpSpPr>
          <p:grpSpPr>
            <a:xfrm rot="956444">
              <a:off x="6993767" y="3134083"/>
              <a:ext cx="693675" cy="468610"/>
              <a:chOff x="7080497" y="3887350"/>
              <a:chExt cx="693675" cy="468610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C48D807B-1811-B806-4907-67EAE120A6A1}"/>
                  </a:ext>
                </a:extLst>
              </p:cNvPr>
              <p:cNvCxnSpPr/>
              <p:nvPr/>
            </p:nvCxnSpPr>
            <p:spPr>
              <a:xfrm flipV="1">
                <a:off x="7332212" y="4119309"/>
                <a:ext cx="441960" cy="236651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B071B830-1F29-B1F2-87E9-987912E5E5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80497" y="3887350"/>
                <a:ext cx="248240" cy="457858"/>
              </a:xfrm>
              <a:prstGeom prst="straightConnector1">
                <a:avLst/>
              </a:prstGeom>
              <a:ln w="63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0F072277-D582-A225-B5B2-55409D050F89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565135">
              <a:off x="7156166" y="3853183"/>
              <a:ext cx="322580" cy="146169"/>
            </a:xfrm>
            <a:prstGeom prst="rect">
              <a:avLst/>
            </a:prstGeom>
          </p:spPr>
        </p:pic>
      </p:grpSp>
      <p:pic>
        <p:nvPicPr>
          <p:cNvPr id="5" name="Graphic 4" descr="Truck">
            <a:extLst>
              <a:ext uri="{FF2B5EF4-FFF2-40B4-BE49-F238E27FC236}">
                <a16:creationId xmlns:a16="http://schemas.microsoft.com/office/drawing/2014/main" id="{DECAC16A-0A2D-8627-D5D2-EFBF5FA74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70769">
            <a:off x="3756569" y="3474766"/>
            <a:ext cx="610386" cy="610386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D7B5C76-88EC-BC9E-D83A-5806363B2FF5}"/>
              </a:ext>
            </a:extLst>
          </p:cNvPr>
          <p:cNvCxnSpPr/>
          <p:nvPr/>
        </p:nvCxnSpPr>
        <p:spPr>
          <a:xfrm flipV="1">
            <a:off x="3967098" y="3613999"/>
            <a:ext cx="441960" cy="23665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1F7206F-E18D-54EE-4B1C-17D778BC3015}"/>
              </a:ext>
            </a:extLst>
          </p:cNvPr>
          <p:cNvCxnSpPr>
            <a:cxnSpLocks/>
          </p:cNvCxnSpPr>
          <p:nvPr/>
        </p:nvCxnSpPr>
        <p:spPr>
          <a:xfrm flipH="1" flipV="1">
            <a:off x="3715383" y="3382040"/>
            <a:ext cx="248240" cy="4578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F5C26E51-8DFB-E5BB-7E27-E56BFEE9A7D5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 rot="19921884">
            <a:off x="4010844" y="4088056"/>
            <a:ext cx="312499" cy="11592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8740821-08B0-1E48-28FD-C283DC669C9B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057828" y="2791353"/>
            <a:ext cx="337701" cy="115927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911E777B-AD18-3540-A305-6B2A6F83A306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3604044" y="2773725"/>
            <a:ext cx="302418" cy="126008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5C538691-C4E1-4023-7877-67E1323EFC3E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5149704" y="2714800"/>
            <a:ext cx="126008" cy="115927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41A8C1B0-6A1B-B32C-F6B6-4C050DED90BA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5460891" y="2721889"/>
            <a:ext cx="186491" cy="11592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EB6371-1531-F13C-B5F0-15AA1BE57977}"/>
              </a:ext>
            </a:extLst>
          </p:cNvPr>
          <p:cNvPicPr>
            <a:picLocks/>
          </p:cNvPicPr>
          <p:nvPr/>
        </p:nvPicPr>
        <p:blipFill>
          <a:blip r:embed="rId13"/>
          <a:stretch>
            <a:fillRect/>
          </a:stretch>
        </p:blipFill>
        <p:spPr>
          <a:xfrm>
            <a:off x="7230872" y="2756843"/>
            <a:ext cx="332660" cy="13608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5A72BFDE-2BB0-5D51-1A72-1B14FABCC0E7}"/>
              </a:ext>
            </a:extLst>
          </p:cNvPr>
          <p:cNvPicPr>
            <a:picLocks/>
          </p:cNvPicPr>
          <p:nvPr/>
        </p:nvPicPr>
        <p:blipFill>
          <a:blip r:embed="rId14"/>
          <a:stretch>
            <a:fillRect/>
          </a:stretch>
        </p:blipFill>
        <p:spPr>
          <a:xfrm>
            <a:off x="6620327" y="2747144"/>
            <a:ext cx="282257" cy="136088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1D8E09BC-D177-599B-8CB5-9A4B785EE351}"/>
              </a:ext>
            </a:extLst>
          </p:cNvPr>
          <p:cNvPicPr>
            <a:picLocks/>
          </p:cNvPicPr>
          <p:nvPr/>
        </p:nvPicPr>
        <p:blipFill>
          <a:blip r:embed="rId15"/>
          <a:stretch>
            <a:fillRect/>
          </a:stretch>
        </p:blipFill>
        <p:spPr>
          <a:xfrm>
            <a:off x="4667250" y="2714625"/>
            <a:ext cx="0" cy="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34182360-05BF-FE94-9E2B-52C207527A67}"/>
              </a:ext>
            </a:extLst>
          </p:cNvPr>
          <p:cNvPicPr>
            <a:picLocks/>
          </p:cNvPicPr>
          <p:nvPr/>
        </p:nvPicPr>
        <p:blipFill>
          <a:blip r:embed="rId16"/>
          <a:stretch>
            <a:fillRect/>
          </a:stretch>
        </p:blipFill>
        <p:spPr>
          <a:xfrm>
            <a:off x="5385286" y="974608"/>
            <a:ext cx="75605" cy="105846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24373363-D9AC-A4CE-B24E-BEE38651D09A}"/>
              </a:ext>
            </a:extLst>
          </p:cNvPr>
          <p:cNvPicPr>
            <a:picLocks/>
          </p:cNvPicPr>
          <p:nvPr/>
        </p:nvPicPr>
        <p:blipFill>
          <a:blip r:embed="rId17"/>
          <a:stretch>
            <a:fillRect/>
          </a:stretch>
        </p:blipFill>
        <p:spPr>
          <a:xfrm>
            <a:off x="5332532" y="2100602"/>
            <a:ext cx="166330" cy="105846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4E05AD0B-2037-FF86-2A3F-3323F56A9E50}"/>
              </a:ext>
            </a:extLst>
          </p:cNvPr>
          <p:cNvSpPr txBox="1"/>
          <p:nvPr/>
        </p:nvSpPr>
        <p:spPr>
          <a:xfrm>
            <a:off x="4992062" y="1435763"/>
            <a:ext cx="1310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Optimizer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6EC5C1D-5854-199A-FED1-AAF0AE804F15}"/>
              </a:ext>
            </a:extLst>
          </p:cNvPr>
          <p:cNvSpPr txBox="1"/>
          <p:nvPr/>
        </p:nvSpPr>
        <p:spPr>
          <a:xfrm>
            <a:off x="3098382" y="1374113"/>
            <a:ext cx="1818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Pre-processing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B4F061C-67B5-CAD4-7018-916BEA8F1C21}"/>
              </a:ext>
            </a:extLst>
          </p:cNvPr>
          <p:cNvSpPr txBox="1"/>
          <p:nvPr/>
        </p:nvSpPr>
        <p:spPr>
          <a:xfrm>
            <a:off x="1837607" y="1934518"/>
            <a:ext cx="146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KML file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112B727-6C57-2A43-0FB3-B89AC31AF169}"/>
              </a:ext>
            </a:extLst>
          </p:cNvPr>
          <p:cNvGrpSpPr/>
          <p:nvPr/>
        </p:nvGrpSpPr>
        <p:grpSpPr>
          <a:xfrm>
            <a:off x="6779378" y="1010798"/>
            <a:ext cx="1140642" cy="1243085"/>
            <a:chOff x="6759018" y="806672"/>
            <a:chExt cx="1140642" cy="124308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FC162B-8D49-DBD9-1E81-9FAEDEE03D99}"/>
                </a:ext>
              </a:extLst>
            </p:cNvPr>
            <p:cNvSpPr/>
            <p:nvPr/>
          </p:nvSpPr>
          <p:spPr>
            <a:xfrm>
              <a:off x="6759019" y="1122968"/>
              <a:ext cx="1140641" cy="3080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9C7DC5E-2564-7839-C818-46C220E47F62}"/>
                </a:ext>
              </a:extLst>
            </p:cNvPr>
            <p:cNvSpPr/>
            <p:nvPr/>
          </p:nvSpPr>
          <p:spPr>
            <a:xfrm>
              <a:off x="6759019" y="1430973"/>
              <a:ext cx="1140641" cy="3080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2E1205-0165-333B-D456-E2128F0F4ED5}"/>
                </a:ext>
              </a:extLst>
            </p:cNvPr>
            <p:cNvSpPr/>
            <p:nvPr/>
          </p:nvSpPr>
          <p:spPr>
            <a:xfrm>
              <a:off x="6759018" y="1741752"/>
              <a:ext cx="1140641" cy="3080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D555C27-9DEE-F652-0C86-EC0D64EAFD6F}"/>
                </a:ext>
              </a:extLst>
            </p:cNvPr>
            <p:cNvSpPr/>
            <p:nvPr/>
          </p:nvSpPr>
          <p:spPr>
            <a:xfrm>
              <a:off x="6759018" y="806672"/>
              <a:ext cx="1140641" cy="3080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B9744B9F-F97A-43CF-EBDE-52A9CC47B24D}"/>
              </a:ext>
            </a:extLst>
          </p:cNvPr>
          <p:cNvSpPr txBox="1"/>
          <p:nvPr/>
        </p:nvSpPr>
        <p:spPr>
          <a:xfrm>
            <a:off x="6743614" y="1034592"/>
            <a:ext cx="173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Geo-spatial data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33688D-E3D8-1083-6BDC-F407DC48EE0D}"/>
              </a:ext>
            </a:extLst>
          </p:cNvPr>
          <p:cNvSpPr txBox="1"/>
          <p:nvPr/>
        </p:nvSpPr>
        <p:spPr>
          <a:xfrm>
            <a:off x="6826933" y="1342482"/>
            <a:ext cx="173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System model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1BA0EE4-627D-7025-4504-D0225C05E798}"/>
              </a:ext>
            </a:extLst>
          </p:cNvPr>
          <p:cNvSpPr txBox="1"/>
          <p:nvPr/>
        </p:nvSpPr>
        <p:spPr>
          <a:xfrm>
            <a:off x="6884614" y="1973438"/>
            <a:ext cx="173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Constraints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F67B370-367C-3615-7458-5F5D45EC87B6}"/>
              </a:ext>
            </a:extLst>
          </p:cNvPr>
          <p:cNvSpPr txBox="1"/>
          <p:nvPr/>
        </p:nvSpPr>
        <p:spPr>
          <a:xfrm>
            <a:off x="6826933" y="1657519"/>
            <a:ext cx="173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Cost function 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96E3DAF-C121-7069-94F2-B65FEA41BCF7}"/>
              </a:ext>
            </a:extLst>
          </p:cNvPr>
          <p:cNvSpPr txBox="1"/>
          <p:nvPr/>
        </p:nvSpPr>
        <p:spPr>
          <a:xfrm>
            <a:off x="5130011" y="547678"/>
            <a:ext cx="32628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Model Predictive Controller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1C98A91-B0A3-9E12-62AA-744C1E261203}"/>
              </a:ext>
            </a:extLst>
          </p:cNvPr>
          <p:cNvCxnSpPr>
            <a:cxnSpLocks/>
          </p:cNvCxnSpPr>
          <p:nvPr/>
        </p:nvCxnSpPr>
        <p:spPr>
          <a:xfrm>
            <a:off x="6004889" y="1606661"/>
            <a:ext cx="750713" cy="3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AB50D60-AAA9-B783-9CEB-4DB340517494}"/>
              </a:ext>
            </a:extLst>
          </p:cNvPr>
          <p:cNvSpPr/>
          <p:nvPr/>
        </p:nvSpPr>
        <p:spPr>
          <a:xfrm>
            <a:off x="2313396" y="3002353"/>
            <a:ext cx="7143078" cy="1430767"/>
          </a:xfrm>
          <a:custGeom>
            <a:avLst/>
            <a:gdLst>
              <a:gd name="connsiteX0" fmla="*/ 0 w 7143078"/>
              <a:gd name="connsiteY0" fmla="*/ 1430767 h 1430767"/>
              <a:gd name="connsiteX1" fmla="*/ 2194560 w 7143078"/>
              <a:gd name="connsiteY1" fmla="*/ 365760 h 1430767"/>
              <a:gd name="connsiteX2" fmla="*/ 3861995 w 7143078"/>
              <a:gd name="connsiteY2" fmla="*/ 720763 h 1430767"/>
              <a:gd name="connsiteX3" fmla="*/ 5389581 w 7143078"/>
              <a:gd name="connsiteY3" fmla="*/ 914400 h 1430767"/>
              <a:gd name="connsiteX4" fmla="*/ 7143078 w 7143078"/>
              <a:gd name="connsiteY4" fmla="*/ 0 h 143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078" h="1430767">
                <a:moveTo>
                  <a:pt x="0" y="1430767"/>
                </a:moveTo>
                <a:cubicBezTo>
                  <a:pt x="775447" y="957430"/>
                  <a:pt x="1550894" y="484094"/>
                  <a:pt x="2194560" y="365760"/>
                </a:cubicBezTo>
                <a:cubicBezTo>
                  <a:pt x="2838226" y="247426"/>
                  <a:pt x="3329492" y="629323"/>
                  <a:pt x="3861995" y="720763"/>
                </a:cubicBezTo>
                <a:cubicBezTo>
                  <a:pt x="4394498" y="812203"/>
                  <a:pt x="4842734" y="1034527"/>
                  <a:pt x="5389581" y="914400"/>
                </a:cubicBezTo>
                <a:cubicBezTo>
                  <a:pt x="5936428" y="794273"/>
                  <a:pt x="6719944" y="148814"/>
                  <a:pt x="7143078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41E266A-BC7A-290C-D748-C9533165A660}"/>
              </a:ext>
            </a:extLst>
          </p:cNvPr>
          <p:cNvSpPr/>
          <p:nvPr/>
        </p:nvSpPr>
        <p:spPr>
          <a:xfrm>
            <a:off x="2379646" y="3555110"/>
            <a:ext cx="7143078" cy="1430767"/>
          </a:xfrm>
          <a:custGeom>
            <a:avLst/>
            <a:gdLst>
              <a:gd name="connsiteX0" fmla="*/ 0 w 7143078"/>
              <a:gd name="connsiteY0" fmla="*/ 1430767 h 1430767"/>
              <a:gd name="connsiteX1" fmla="*/ 2194560 w 7143078"/>
              <a:gd name="connsiteY1" fmla="*/ 365760 h 1430767"/>
              <a:gd name="connsiteX2" fmla="*/ 3861995 w 7143078"/>
              <a:gd name="connsiteY2" fmla="*/ 720763 h 1430767"/>
              <a:gd name="connsiteX3" fmla="*/ 5389581 w 7143078"/>
              <a:gd name="connsiteY3" fmla="*/ 914400 h 1430767"/>
              <a:gd name="connsiteX4" fmla="*/ 7143078 w 7143078"/>
              <a:gd name="connsiteY4" fmla="*/ 0 h 143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43078" h="1430767">
                <a:moveTo>
                  <a:pt x="0" y="1430767"/>
                </a:moveTo>
                <a:cubicBezTo>
                  <a:pt x="775447" y="957430"/>
                  <a:pt x="1550894" y="484094"/>
                  <a:pt x="2194560" y="365760"/>
                </a:cubicBezTo>
                <a:cubicBezTo>
                  <a:pt x="2838226" y="247426"/>
                  <a:pt x="3329492" y="629323"/>
                  <a:pt x="3861995" y="720763"/>
                </a:cubicBezTo>
                <a:cubicBezTo>
                  <a:pt x="4394498" y="812203"/>
                  <a:pt x="4842734" y="1034527"/>
                  <a:pt x="5389581" y="914400"/>
                </a:cubicBezTo>
                <a:cubicBezTo>
                  <a:pt x="5936428" y="794273"/>
                  <a:pt x="6719944" y="148814"/>
                  <a:pt x="7143078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6" name="Graphic 145" descr="Truck">
            <a:extLst>
              <a:ext uri="{FF2B5EF4-FFF2-40B4-BE49-F238E27FC236}">
                <a16:creationId xmlns:a16="http://schemas.microsoft.com/office/drawing/2014/main" id="{D1B1DC20-F47F-3E2E-225C-B9087105A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70769">
            <a:off x="2546309" y="4067919"/>
            <a:ext cx="610386" cy="610386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388D95A-B937-3130-EBDF-DE602BE436B9}"/>
              </a:ext>
            </a:extLst>
          </p:cNvPr>
          <p:cNvCxnSpPr/>
          <p:nvPr/>
        </p:nvCxnSpPr>
        <p:spPr>
          <a:xfrm flipV="1">
            <a:off x="2756838" y="4207152"/>
            <a:ext cx="441960" cy="23665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B8E8A11-CE28-63F6-9A5E-6A70242A60CF}"/>
              </a:ext>
            </a:extLst>
          </p:cNvPr>
          <p:cNvCxnSpPr>
            <a:cxnSpLocks/>
          </p:cNvCxnSpPr>
          <p:nvPr/>
        </p:nvCxnSpPr>
        <p:spPr>
          <a:xfrm flipH="1" flipV="1">
            <a:off x="2505123" y="3975193"/>
            <a:ext cx="248240" cy="4578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9" name="Graphic 148" descr="Truck">
            <a:extLst>
              <a:ext uri="{FF2B5EF4-FFF2-40B4-BE49-F238E27FC236}">
                <a16:creationId xmlns:a16="http://schemas.microsoft.com/office/drawing/2014/main" id="{9CDFABF4-C303-D822-A0F4-77FEF78C53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870769">
            <a:off x="8642141" y="3238891"/>
            <a:ext cx="610386" cy="610386"/>
          </a:xfrm>
          <a:prstGeom prst="rect">
            <a:avLst/>
          </a:prstGeom>
        </p:spPr>
      </p:pic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C252DBB1-405D-EB8D-D69A-2504DAF9250E}"/>
              </a:ext>
            </a:extLst>
          </p:cNvPr>
          <p:cNvCxnSpPr/>
          <p:nvPr/>
        </p:nvCxnSpPr>
        <p:spPr>
          <a:xfrm flipV="1">
            <a:off x="8852670" y="3378124"/>
            <a:ext cx="441960" cy="236651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58D51E8-FED7-AFF6-A3B7-9342665AACD1}"/>
              </a:ext>
            </a:extLst>
          </p:cNvPr>
          <p:cNvCxnSpPr>
            <a:cxnSpLocks/>
          </p:cNvCxnSpPr>
          <p:nvPr/>
        </p:nvCxnSpPr>
        <p:spPr>
          <a:xfrm flipH="1" flipV="1">
            <a:off x="8600955" y="3146165"/>
            <a:ext cx="248240" cy="45785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2" name="Picture 151">
            <a:extLst>
              <a:ext uri="{FF2B5EF4-FFF2-40B4-BE49-F238E27FC236}">
                <a16:creationId xmlns:a16="http://schemas.microsoft.com/office/drawing/2014/main" id="{EF454C20-EAD7-6B8B-45BD-EB074D9266DC}"/>
              </a:ext>
            </a:extLst>
          </p:cNvPr>
          <p:cNvPicPr>
            <a:picLocks/>
          </p:cNvPicPr>
          <p:nvPr/>
        </p:nvPicPr>
        <p:blipFill>
          <a:blip r:embed="rId18"/>
          <a:stretch>
            <a:fillRect/>
          </a:stretch>
        </p:blipFill>
        <p:spPr>
          <a:xfrm rot="19611039">
            <a:off x="9074170" y="3786401"/>
            <a:ext cx="166330" cy="156249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9BF44104-B397-8554-7A56-6B73C13FCB1D}"/>
              </a:ext>
            </a:extLst>
          </p:cNvPr>
          <p:cNvPicPr>
            <a:picLocks/>
          </p:cNvPicPr>
          <p:nvPr/>
        </p:nvPicPr>
        <p:blipFill>
          <a:blip r:embed="rId19"/>
          <a:stretch>
            <a:fillRect/>
          </a:stretch>
        </p:blipFill>
        <p:spPr>
          <a:xfrm rot="19842347">
            <a:off x="2977818" y="4635735"/>
            <a:ext cx="60484" cy="126008"/>
          </a:xfrm>
          <a:prstGeom prst="rect">
            <a:avLst/>
          </a:prstGeom>
        </p:spPr>
      </p:pic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E3E7A87D-0DD0-053C-45EA-E382224C3D4D}"/>
              </a:ext>
            </a:extLst>
          </p:cNvPr>
          <p:cNvCxnSpPr/>
          <p:nvPr/>
        </p:nvCxnSpPr>
        <p:spPr>
          <a:xfrm rot="5400000">
            <a:off x="2486834" y="2096507"/>
            <a:ext cx="2398828" cy="1865770"/>
          </a:xfrm>
          <a:prstGeom prst="bentConnector3">
            <a:avLst>
              <a:gd name="adj1" fmla="val 912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4F937ED-4BA5-1CD3-B9B1-C5A3742560C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644368" y="2166906"/>
            <a:ext cx="2202043" cy="1754441"/>
          </a:xfrm>
          <a:prstGeom prst="bentConnector3">
            <a:avLst>
              <a:gd name="adj1" fmla="val 99890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C1F7EC0F-9B53-DD54-5AAA-E469CE8CAFD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5104" y="2239454"/>
            <a:ext cx="1552062" cy="733110"/>
          </a:xfrm>
          <a:prstGeom prst="bentConnector3">
            <a:avLst>
              <a:gd name="adj1" fmla="val -359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F47A9D61-3AD6-91BB-37D6-F751419BAFED}"/>
              </a:ext>
            </a:extLst>
          </p:cNvPr>
          <p:cNvCxnSpPr/>
          <p:nvPr/>
        </p:nvCxnSpPr>
        <p:spPr>
          <a:xfrm rot="16200000" flipV="1">
            <a:off x="7819179" y="2388839"/>
            <a:ext cx="1445418" cy="614615"/>
          </a:xfrm>
          <a:prstGeom prst="bentConnector3">
            <a:avLst>
              <a:gd name="adj1" fmla="val 100063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6C2B6EC4-F6F4-E07A-030E-8B73AECFDDAD}"/>
              </a:ext>
            </a:extLst>
          </p:cNvPr>
          <p:cNvPicPr>
            <a:picLocks/>
          </p:cNvPicPr>
          <p:nvPr/>
        </p:nvPicPr>
        <p:blipFill>
          <a:blip r:embed="rId20"/>
          <a:stretch>
            <a:fillRect/>
          </a:stretch>
        </p:blipFill>
        <p:spPr>
          <a:xfrm>
            <a:off x="2484495" y="2699664"/>
            <a:ext cx="196572" cy="176411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C3F95829-FA8E-217D-CEF5-755E9740930A}"/>
              </a:ext>
            </a:extLst>
          </p:cNvPr>
          <p:cNvPicPr>
            <a:picLocks/>
          </p:cNvPicPr>
          <p:nvPr/>
        </p:nvPicPr>
        <p:blipFill>
          <a:blip r:embed="rId21"/>
          <a:stretch>
            <a:fillRect/>
          </a:stretch>
        </p:blipFill>
        <p:spPr>
          <a:xfrm>
            <a:off x="2881453" y="2742916"/>
            <a:ext cx="211693" cy="115927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0F45CFC9-CBF5-4B3A-5D3B-84F14A033450}"/>
              </a:ext>
            </a:extLst>
          </p:cNvPr>
          <p:cNvPicPr>
            <a:picLocks/>
          </p:cNvPicPr>
          <p:nvPr/>
        </p:nvPicPr>
        <p:blipFill>
          <a:blip r:embed="rId22"/>
          <a:stretch>
            <a:fillRect/>
          </a:stretch>
        </p:blipFill>
        <p:spPr>
          <a:xfrm>
            <a:off x="8978812" y="2356227"/>
            <a:ext cx="241935" cy="115927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DAFFC759-4495-A36C-FD7B-BC4DFB2A0DC9}"/>
              </a:ext>
            </a:extLst>
          </p:cNvPr>
          <p:cNvPicPr>
            <a:picLocks/>
          </p:cNvPicPr>
          <p:nvPr/>
        </p:nvPicPr>
        <p:blipFill>
          <a:blip r:embed="rId23"/>
          <a:stretch>
            <a:fillRect/>
          </a:stretch>
        </p:blipFill>
        <p:spPr>
          <a:xfrm>
            <a:off x="8610578" y="2356227"/>
            <a:ext cx="206653" cy="115927"/>
          </a:xfrm>
          <a:prstGeom prst="rect">
            <a:avLst/>
          </a:prstGeom>
        </p:spPr>
      </p:pic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539800CF-ADA6-9770-D841-6873873ADA26}"/>
              </a:ext>
            </a:extLst>
          </p:cNvPr>
          <p:cNvSpPr/>
          <p:nvPr/>
        </p:nvSpPr>
        <p:spPr>
          <a:xfrm>
            <a:off x="2814320" y="3789680"/>
            <a:ext cx="1148080" cy="599440"/>
          </a:xfrm>
          <a:custGeom>
            <a:avLst/>
            <a:gdLst>
              <a:gd name="connsiteX0" fmla="*/ 0 w 1148080"/>
              <a:gd name="connsiteY0" fmla="*/ 599440 h 599440"/>
              <a:gd name="connsiteX1" fmla="*/ 1148080 w 1148080"/>
              <a:gd name="connsiteY1" fmla="*/ 0 h 59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8080" h="599440">
                <a:moveTo>
                  <a:pt x="0" y="599440"/>
                </a:moveTo>
                <a:cubicBezTo>
                  <a:pt x="453813" y="339513"/>
                  <a:pt x="907627" y="79587"/>
                  <a:pt x="114808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EB09FC86-5F8E-222D-D7F1-AE642A658CD3}"/>
              </a:ext>
            </a:extLst>
          </p:cNvPr>
          <p:cNvSpPr/>
          <p:nvPr/>
        </p:nvSpPr>
        <p:spPr>
          <a:xfrm>
            <a:off x="7051040" y="3596640"/>
            <a:ext cx="1788160" cy="649404"/>
          </a:xfrm>
          <a:custGeom>
            <a:avLst/>
            <a:gdLst>
              <a:gd name="connsiteX0" fmla="*/ 0 w 1788160"/>
              <a:gd name="connsiteY0" fmla="*/ 599440 h 649404"/>
              <a:gd name="connsiteX1" fmla="*/ 802640 w 1788160"/>
              <a:gd name="connsiteY1" fmla="*/ 589280 h 649404"/>
              <a:gd name="connsiteX2" fmla="*/ 1788160 w 1788160"/>
              <a:gd name="connsiteY2" fmla="*/ 0 h 64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8160" h="649404">
                <a:moveTo>
                  <a:pt x="0" y="599440"/>
                </a:moveTo>
                <a:cubicBezTo>
                  <a:pt x="252306" y="644313"/>
                  <a:pt x="504613" y="689187"/>
                  <a:pt x="802640" y="589280"/>
                </a:cubicBezTo>
                <a:cubicBezTo>
                  <a:pt x="1100667" y="489373"/>
                  <a:pt x="1623907" y="111760"/>
                  <a:pt x="1788160" y="0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68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0ED2F-D165-2440-4AA6-17B0C7BAF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D2278-0B43-CDB5-F30C-34B6DEF5D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6727" y="1825625"/>
            <a:ext cx="3518546" cy="4351338"/>
          </a:xfrm>
        </p:spPr>
      </p:pic>
    </p:spTree>
    <p:extLst>
      <p:ext uri="{BB962C8B-B14F-4D97-AF65-F5344CB8AC3E}">
        <p14:creationId xmlns:p14="http://schemas.microsoft.com/office/powerpoint/2010/main" val="74852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38BCAC8-53E5-D25C-D927-17E5786AA72C}"/>
              </a:ext>
            </a:extLst>
          </p:cNvPr>
          <p:cNvGrpSpPr/>
          <p:nvPr/>
        </p:nvGrpSpPr>
        <p:grpSpPr>
          <a:xfrm>
            <a:off x="1703323" y="1335960"/>
            <a:ext cx="9655376" cy="4823878"/>
            <a:chOff x="1703323" y="1335960"/>
            <a:chExt cx="9655376" cy="482387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D0D424-EC10-FBA4-CE70-52ECDFF8B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3323" y="1335960"/>
              <a:ext cx="3223539" cy="482387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EEDDFF-75CF-3B00-EDE1-172DEEA11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6862" y="1335960"/>
              <a:ext cx="6431837" cy="4823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763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B2A42F2-28D9-885F-07D3-31BD9B1B8A77}"/>
              </a:ext>
            </a:extLst>
          </p:cNvPr>
          <p:cNvGrpSpPr/>
          <p:nvPr/>
        </p:nvGrpSpPr>
        <p:grpSpPr>
          <a:xfrm>
            <a:off x="3096764" y="7070"/>
            <a:ext cx="5849274" cy="6673761"/>
            <a:chOff x="3049630" y="585385"/>
            <a:chExt cx="5849274" cy="66737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CF975B9-ABF3-89EA-6A68-E5B7A35B9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9630" y="585385"/>
              <a:ext cx="5849274" cy="228680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AA66B30-378D-B145-CAAD-3A2F99161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9630" y="2872191"/>
              <a:ext cx="5849273" cy="4386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250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5496BBB-15D5-4C9A-851D-3065954EAD9C}">
  <we:reference id="wa200004052" version="1.0.0.2" store="en-US" storeType="OMEX"/>
  <we:alternateReferences>
    <we:reference id="WA200004052" version="1.0.0.2" store="WA200004052" storeType="OMEX"/>
  </we:alternateReferences>
  <we:properties>
    <we:property name="holatex.main" value="{&quot;pictures&quot;:[{&quot;name&quot;:&quot;Latex&quot;,&quot;code&quot;:&quot;\\begin{document}\na\n\\end{document}&quot;},{&quot;name&quot;:&quot;Latex&quot;,&quot;code&quot;:&quot;\\begin{document}\nb\n\\end{document}&quot;},{&quot;name&quot;:&quot;Latex&quot;,&quot;code&quot;:&quot;\\begin{document}\nO\n\\end{document}&quot;},{&quot;name&quot;:&quot;Latex&quot;,&quot;code&quot;:&quot;\\begin{document}\nX\n\\end{document}&quot;},{&quot;name&quot;:&quot;Latex&quot;,&quot;code&quot;:&quot;\\begin{document}\nY\n\\end{document}&quot;},{&quot;name&quot;:&quot;Latex&quot;,&quot;code&quot;:&quot;\\begin{document}\nx\n\\end{document}&quot;},{&quot;name&quot;:&quot;Latex&quot;,&quot;code&quot;:&quot;\\begin{document}\n$x$\n\\end{document}&quot;},{&quot;name&quot;:&quot;Latex&quot;,&quot;code&quot;:&quot;\\begin{document}\n$y$\n\\end{document}&quot;},{&quot;name&quot;:&quot;Latex&quot;,&quot;code&quot;:&quot;\\begin{document}\n$X$\n\\end{document}&quot;},{&quot;name&quot;:&quot;Latex&quot;,&quot;code&quot;:&quot;\\begin{document}\n$Y$\n\\end{document}&quot;},{&quot;name&quot;:&quot;Latex&quot;,&quot;code&quot;:&quot;\\begin{document}\n$a$\n\\end{document}&quot;},{&quot;name&quot;:&quot;Latex&quot;,&quot;code&quot;:&quot;\\begin{document}\n$b$\n\\end{document}&quot;},{&quot;name&quot;:&quot;Latex&quot;,&quot;code&quot;:&quot;\\begin{document}\n$\\delta$\n\\end{document}&quot;},{&quot;name&quot;:&quot;Latex&quot;,&quot;code&quot;:&quot;\\begin{document}\n$\\dot{\\psi}$\n\\end{document}&quot;},{&quot;name&quot;:&quot;Latex&quot;,&quot;code&quot;:&quot;\\begin{document}\n$F_{x,f}$\n\\end{document}&quot;},{&quot;name&quot;:&quot;Latex&quot;,&quot;code&quot;:&quot;\\begin{document}\n$F_{x,f}$\n\\end{document}&quot;},{&quot;name&quot;:&quot;Latex&quot;,&quot;code&quot;:&quot;\\begin{document}\n$F_{y,f}$\n\\end{document}&quot;},{&quot;name&quot;:&quot;Latex&quot;,&quot;code&quot;:&quot;\\begin{document}\n$F_{y,f}$\n\\end{document}&quot;},{&quot;name&quot;:&quot;Latex&quot;,&quot;code&quot;:&quot;\\begin{document}\n$F_{y,r}$\n\\end{document}&quot;},{&quot;name&quot;:&quot;Latex&quot;,&quot;code&quot;:&quot;\\begin{document}\n$F_{y,r}$\n\\end{document}&quot;},{&quot;name&quot;:&quot;Latex&quot;,&quot;code&quot;:&quot;\\begin{document}\n$F_{y,r}$\n\\end{document}&quot;},{&quot;name&quot;:&quot;Latex&quot;,&quot;code&quot;:&quot;\\begin{document}\n$F_{x,r}$\n\\end{document}&quot;},{&quot;name&quot;:&quot;Latex&quot;,&quot;code&quot;:&quot;\\begin{document}\n$F_{x,r}$\n\\end{document}&quot;},{&quot;name&quot;:&quot;Latex&quot;,&quot;code&quot;:&quot;\\begin{document}\n$F_{x,r}$\n\\end{document}&quot;},{&quot;name&quot;:&quot;Latex&quot;,&quot;code&quot;:&quot;\\begin{document}\n$F_{x,r}$\n\\end{document}&quot;},{&quot;name&quot;:&quot;Latex&quot;,&quot;code&quot;:&quot;\\begin{document}\n$F_{y,f}$\n\\end{document}&quot;},{&quot;name&quot;:&quot;Latex&quot;,&quot;code&quot;:&quot;\\begin{document}\n$F_{y,f}$\n\\end{document}&quot;},{&quot;name&quot;:&quot;Latex&quot;,&quot;code&quot;:&quot;\\begin{document}\n$x$\n\\end{document}&quot;},{&quot;name&quot;:&quot;Latex&quot;,&quot;code&quot;:&quot;\\begin{document}\n$i$\n\\end{document}&quot;},{&quot;name&quot;:&quot;Latex&quot;,&quot;code&quot;:&quot;\\begin{document}\n$i$\n\\end{document}&quot;},{&quot;name&quot;:&quot;Latex&quot;,&quot;code&quot;:&quot;\\begin{document}\n$i+1$\n\\end{document}&quot;},{&quot;name&quot;:&quot;Latex&quot;,&quot;code&quot;:&quot;\\begin{document}\n$i+1$\n\\end{document}&quot;},{&quot;name&quot;:&quot;Latex&quot;,&quot;code&quot;:&quot;\\begin{document}\n$i-1$\n\\end{document}&quot;},{&quot;name&quot;:&quot;Latex&quot;,&quot;code&quot;:&quot;\\begin{document}\n$i-1$\n\\end{document}&quot;},{&quot;name&quot;:&quot;Latex&quot;,&quot;code&quot;:&quot;\\begin{document}\n$i-1$\n\\end{document}&quot;},{&quot;name&quot;:&quot;Latex&quot;,&quot;code&quot;:&quot;\\begin{document}\n$X_{i-1}$\n\\end{document}&quot;},{&quot;name&quot;:&quot;Latex&quot;,&quot;code&quot;:&quot;\\begin{document}\n$U_{i-1}$\n\\end{document}&quot;},{&quot;name&quot;:&quot;Latex&quot;,&quot;code&quot;:&quot;\\begin{document}\n$U_{i}$\n\\end{document}&quot;},{&quot;name&quot;:&quot;Latex&quot;,&quot;code&quot;:&quot;\\begin{document}\n$X_{i}$\n\\end{document}&quot;},{&quot;name&quot;:&quot;Latex&quot;,&quot;code&quot;:&quot;\\begin{document}\n$X_{i+1}$\n\\end{document}&quot;},{&quot;name&quot;:&quot;Latex&quot;,&quot;code&quot;:&quot;\\begin{document}\n$U_{i+1}$\n\\end{document}&quot;},{&quot;name&quot;:&quot;Latex&quot;,&quot;code&quot;:&quot;\\begin{document}\n$\\dot x_{i+1}$\n\\end{document}&quot;},{&quot;name&quot;:&quot;Latex&quot;,&quot;code&quot;:&quot;\\begin{document}\n$\\bold{\\dot x_{i+1}}$\n\\end{document}&quot;},{&quot;name&quot;:&quot;Latex&quot;,&quot;code&quot;:&quot;\\begin{document}\n$\\dot y_{i+1}$\n\\end{document}&quot;},{&quot;name&quot;:&quot;Latex&quot;,&quot;code&quot;:&quot;\\begin{document}\n$\\bold{X}$\n\\end{document}&quot;},{&quot;name&quot;:&quot;Latex&quot;,&quot;code&quot;:&quot;\\begin{document}\n$\\bold{U}$\n\\end{document}&quot;},{&quot;name&quot;:&quot;Latex&quot;,&quot;code&quot;:&quot;\\begin{document}\n$N$\n\\end{document}&quot;},{&quot;name&quot;:&quot;Latex&quot;,&quot;code&quot;:&quot;\\begin{document}\n$1$\n\\end{document}&quot;},{&quot;name&quot;:&quot;Latex&quot;,&quot;code&quot;:&quot;\\begin{document}\n$U_1$\n\\end{document}&quot;},{&quot;name&quot;:&quot;Latex&quot;,&quot;code&quot;:&quot;\\begin{document}\n$X_1$\n\\end{document}&quot;},{&quot;name&quot;:&quot;Latex&quot;,&quot;code&quot;:&quot;\\begin{document}\n$X_N$\n\\end{document}&quot;},{&quot;name&quot;:&quot;Latex&quot;,&quot;code&quot;:&quot;\\begin{document}\n$U_N$\n\\end{document}&quot;}]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14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Akhil B</dc:creator>
  <cp:lastModifiedBy>Akhil B</cp:lastModifiedBy>
  <cp:revision>1</cp:revision>
  <dcterms:created xsi:type="dcterms:W3CDTF">2024-01-27T21:11:29Z</dcterms:created>
  <dcterms:modified xsi:type="dcterms:W3CDTF">2024-02-14T20:12:19Z</dcterms:modified>
</cp:coreProperties>
</file>