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8:46:4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1374 24575,'-2'0'0,"1"-1"0,-1 0 0,0 1 0,0-1 0,1 0 0,-1 0 0,1 0 0,-1 0 0,1 0 0,-1 0 0,1-1 0,-1 1 0,1 0 0,0-1 0,0 1 0,0-1 0,0 0 0,0 1 0,0-1 0,0 0 0,1 1 0,-2-3 0,-12-41 0,10 26 0,1 0 0,0 0 0,1-1 0,2 1 0,0-1 0,1 1 0,1-1 0,0 1 0,2 0 0,0 0 0,1 0 0,1 1 0,1-1 0,13-24 0,29-56 0,-35 68 0,31-51 0,-39 75 0,0 0 0,0 1 0,0-1 0,0 1 0,1 1 0,0-1 0,1 1 0,-1 0 0,1 1 0,10-5 0,19-12 0,-5-7 0,-29 25 0,0-1 0,0 1 0,0 0 0,0 1 0,0-1 0,0 0 0,1 1 0,0 0 0,-1 0 0,1 0 0,0 0 0,0 1 0,0-1 0,6 0 0,8-1 0,0 2 0,23 0 0,-25 2 0,-1-2 0,1 0 0,29-5 0,6-9 0,-29 8 0,0 1 0,1 1 0,-1 1 0,29-1 0,-4 5 0,-23 0 0,1 0 0,27-5 0,-44 4 0,0-1 0,1 0 0,-2 0 0,1-1 0,0 0 0,0-1 0,-1 1 0,0-2 0,0 1 0,9-8 0,8-7 0,-18 15 0,0 0 0,0 0 0,0-1 0,-1 0 0,1-1 0,-1 1 0,0-1 0,-1 0 0,0 0 0,0 0 0,0-1 0,-1 1 0,6-15 0,-7 15 0,1-1 0,0 1 0,1-1 0,0 1 0,-1 0 0,2 1 0,8-11 0,-9 12 0,0 0 0,0-1 0,0 0 0,-1 0 0,0 0 0,0 0 0,0-1 0,-1 1 0,1-1 0,-1 0 0,2-10 0,-2-8 0,-2-48 0,-1 53 0,1 1 0,0 0 0,2-1 0,6-33 0,2 10-1365,-7 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8:46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24575,'-2'0'0,"0"0"0,0 1 0,0-1 0,1 1 0,-1-1 0,0 1 0,0 0 0,1 0 0,-1 0 0,1 0 0,-1 0 0,1 0 0,-1 0 0,1 1 0,-1-1 0,1 1 0,0-1 0,0 1 0,0-1 0,0 1 0,0-1 0,0 1 0,-1 3 0,-1 2 0,0 0 0,1 1 0,0-1 0,-2 12 0,0 34 0,1 1 0,6 54 0,-1-10 0,-2-95 0,0 31 0,1 0 0,1-1 0,11 55 0,-9-68 0,-1-6 0,0-1 0,1 0 0,6 14 0,-8-23 0,0-1 0,0 1 0,0-1 0,0 1 0,0-1 0,1 0 0,-1 0 0,1 0 0,0-1 0,0 1 0,0-1 0,1 1 0,-1-1 0,0 0 0,6 2 0,15 5 0,1-2 0,0-1 0,0-1 0,1-1 0,0-1 0,-1-1 0,49-3 0,-55 2 0,1 1 0,36 8 0,-35-6 0,45 5 0,-24-9 0,-17 0 0,47 6 0,-62-4 0,-1 0 0,1 0 0,-1 1 0,0 1 0,0 0 0,-1 0 0,1 0 0,10 8 0,15 14 0,-17-13 0,1-1 0,28 15 0,-39-22 0,0 0 0,0 1 0,0-1 0,-1 1 0,0 1 0,0-1 0,10 15 0,7 8 0,-17-21 25,0 0 0,0 0 0,-1 0 0,5 10 0,-6-9-397,1 1-1,1-1 1,9 11-1,-5-8-6453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C052-73AD-A955-7825-F454AEC2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8830-8CAB-9D8B-5DFF-5CD61F39E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3851-51FA-82A7-3E9D-9E59DE98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3EE0-EF84-118E-0631-CA584AA1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6F1D-DE4D-116E-7E18-5AAB4058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FB85-961A-9537-2B72-E514737A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C40A-C827-EBDD-3E46-81589879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4677-1659-35E8-750B-1682E270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A9F4-EF6F-1A71-970D-C401F5F7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1C47-C8B7-83C0-E42E-3256CC9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41DFD-7672-89B2-E2CE-EB0EFC905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9FF97-22CC-3D48-B878-1C15E715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9736-46BC-CF8D-77E2-84B2A917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CAD3-1522-F039-2465-D01C1390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1919-2C2A-F2CC-4295-24AAE079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B078-55F2-4256-3E6B-89F17957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CA8D-E591-262D-29F1-0C192045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00CA-8D39-E7B6-6EB4-01A7ECE8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089-25AC-3148-30B4-21F8E9DC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332-3F03-B4A3-AE6F-A8B8600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9478-F924-5773-D704-37BD0BB5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6405-7620-E21D-3C20-A30E2906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1EF0-9E97-5757-03E4-D3037FB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8E9C-3210-D580-40EE-1113995E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7531-FB28-05FF-0B67-AD221CE0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52FE-3EB5-36C2-E0B4-71482928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1EC3-5B40-4D73-C163-91E94624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F806-230D-EA2D-D136-ADADD2DF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582B-816A-26FB-ABF3-EACAF0A4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B6D39-A570-CECF-B697-CDDF21AF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7DC5-A187-BBE2-F33E-BC49663D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E9DA-4051-2B57-CBD0-E070D82A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86C3-38B4-3A6A-BF92-6B23C0C6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F185-2D1C-39DA-15DE-4E3A71F2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D0C7-40A3-F992-A2BF-3B74238DB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918D-16F2-C911-2DC3-35146FAE6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E35F8-73F0-0275-2957-ACF7D009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92BB7-216B-D4CE-AE0C-B96E5735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20A3A-773A-1E5E-73F4-8498371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392-0F24-DD16-3C9E-0D7498F0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E6AB3-702B-C0BD-1E07-4FA6648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1AFAA-21FD-7824-A6F8-154DDD9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35F9F-6205-C2BA-A428-69F4C35A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529E-C68A-C723-CA8C-849F82C2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BAA16-AC9F-0F28-0525-F587214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B42CE-AFAE-E21F-2F29-CDAC9BE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9012-4F9A-5B79-CC9B-11F2ADDD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6F81-BF21-8598-E248-0D3978CA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746C1-8CB2-05DE-E418-BE9E6EDE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1E22-3AE3-A9FB-A5C4-9F66A4B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D367-C538-FC0E-A147-ADD86A82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6E31-7AE5-A43F-3C43-BBE317F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1B2-933B-7369-3BF9-DF39EAA7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E9839-422E-FD01-1C26-3C66F0748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4EE39-330D-BB7C-5100-4788A33F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B7F8-7890-81F3-E4A2-B71EA3F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C20DF-5BCB-40B5-3CF1-E31C83A2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B9772-10D9-756D-3130-D7E8D14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36467-B51C-1DE7-ED1A-625C7BDE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3872-BC30-98E4-4F17-12D2BB42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9531-01D3-D925-E34E-B1728939A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512C-09AB-4427-877F-79CE27F07EF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215E-50CC-738A-5D8E-864FFC06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5B53-D61D-4C57-704D-1210C802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B644-F95B-4AF7-B17C-F9024367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A67E-5C95-BC1A-DD63-CD0AC1842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Motor Wiring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D94C0-A4C4-0648-8AFE-CB160F0B8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21A14-13EC-632C-70D5-43BD85C97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87394-3F3E-4E8F-114D-5A91465D80D1}"/>
              </a:ext>
            </a:extLst>
          </p:cNvPr>
          <p:cNvSpPr/>
          <p:nvPr/>
        </p:nvSpPr>
        <p:spPr>
          <a:xfrm>
            <a:off x="788236" y="2957192"/>
            <a:ext cx="1270519" cy="757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219CB-D60B-7F68-5485-6EDED291B69F}"/>
              </a:ext>
            </a:extLst>
          </p:cNvPr>
          <p:cNvSpPr/>
          <p:nvPr/>
        </p:nvSpPr>
        <p:spPr>
          <a:xfrm>
            <a:off x="4607465" y="4879294"/>
            <a:ext cx="1270519" cy="7570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99B8F-0947-CD68-ED90-2B79262A5E39}"/>
              </a:ext>
            </a:extLst>
          </p:cNvPr>
          <p:cNvSpPr/>
          <p:nvPr/>
        </p:nvSpPr>
        <p:spPr>
          <a:xfrm>
            <a:off x="5360847" y="2952833"/>
            <a:ext cx="1270519" cy="7570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 MyRio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7763B-28B5-731A-6101-DF1D080BDC79}"/>
              </a:ext>
            </a:extLst>
          </p:cNvPr>
          <p:cNvSpPr/>
          <p:nvPr/>
        </p:nvSpPr>
        <p:spPr>
          <a:xfrm>
            <a:off x="3074421" y="2952834"/>
            <a:ext cx="1270519" cy="7570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Cell Amplifier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5FEF6-73B9-ACE3-1278-F7EEFBBE5474}"/>
              </a:ext>
            </a:extLst>
          </p:cNvPr>
          <p:cNvSpPr/>
          <p:nvPr/>
        </p:nvSpPr>
        <p:spPr>
          <a:xfrm>
            <a:off x="7656721" y="2892441"/>
            <a:ext cx="1571614" cy="877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Escon 70/10 Servo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806EE4-1552-DC7A-1393-AC30EDFBE89D}"/>
              </a:ext>
            </a:extLst>
          </p:cNvPr>
          <p:cNvSpPr/>
          <p:nvPr/>
        </p:nvSpPr>
        <p:spPr>
          <a:xfrm>
            <a:off x="10234312" y="2952832"/>
            <a:ext cx="1270519" cy="7570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8772F-A61F-80A2-9B56-1433ACFC0948}"/>
              </a:ext>
            </a:extLst>
          </p:cNvPr>
          <p:cNvSpPr/>
          <p:nvPr/>
        </p:nvSpPr>
        <p:spPr>
          <a:xfrm>
            <a:off x="5242724" y="1404877"/>
            <a:ext cx="1600390" cy="7570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24V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321AAB1-60B8-1B52-98E1-F7737FC9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05"/>
            <a:ext cx="5436637" cy="541176"/>
          </a:xfrm>
        </p:spPr>
        <p:txBody>
          <a:bodyPr>
            <a:normAutofit/>
          </a:bodyPr>
          <a:lstStyle/>
          <a:p>
            <a:r>
              <a:rPr lang="en-US" sz="3200" dirty="0"/>
              <a:t>Block Diagram for Connection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5255A0-76D8-EC26-EE8B-7B1C565E4947}"/>
              </a:ext>
            </a:extLst>
          </p:cNvPr>
          <p:cNvSpPr/>
          <p:nvPr/>
        </p:nvSpPr>
        <p:spPr>
          <a:xfrm>
            <a:off x="7807268" y="4879294"/>
            <a:ext cx="1270519" cy="757011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4D03C8A-A916-3F8F-8818-E541C1D479C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843114" y="1783383"/>
            <a:ext cx="1599414" cy="11090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4DC377-112C-7AE0-12E4-DA221326566D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3709682" y="1783382"/>
            <a:ext cx="1533043" cy="11694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AB4BD-DDDA-DC0C-2605-B2A886D9C58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058755" y="3331340"/>
            <a:ext cx="1015666" cy="4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4C2C8-E322-6978-3BA1-08391DC85C5F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4344940" y="3331339"/>
            <a:ext cx="101590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BCA024-2097-3AA7-7A6B-39C06CB9685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631366" y="3331337"/>
            <a:ext cx="10253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0B01BA-AF26-F7BD-9B33-3E8AA05D0A9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228335" y="3331337"/>
            <a:ext cx="10059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8F7F7-4513-0D4A-1FA8-8DC2880C7573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8442528" y="3770232"/>
            <a:ext cx="0" cy="1109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B5C39C1-269B-E7D6-9735-84F98D23537A}"/>
              </a:ext>
            </a:extLst>
          </p:cNvPr>
          <p:cNvSpPr/>
          <p:nvPr/>
        </p:nvSpPr>
        <p:spPr>
          <a:xfrm>
            <a:off x="6096000" y="4879294"/>
            <a:ext cx="1270519" cy="7570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D001322-8D87-E78D-8C5B-C16E076A5161}"/>
              </a:ext>
            </a:extLst>
          </p:cNvPr>
          <p:cNvCxnSpPr/>
          <p:nvPr/>
        </p:nvCxnSpPr>
        <p:spPr>
          <a:xfrm rot="5400000" flipH="1" flipV="1">
            <a:off x="4868398" y="4037357"/>
            <a:ext cx="1169451" cy="514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EE0469E-732E-C2E7-683B-0EA56AB2597B}"/>
              </a:ext>
            </a:extLst>
          </p:cNvPr>
          <p:cNvCxnSpPr>
            <a:cxnSpLocks/>
            <a:stCxn id="68" idx="0"/>
          </p:cNvCxnSpPr>
          <p:nvPr/>
        </p:nvCxnSpPr>
        <p:spPr>
          <a:xfrm rot="16200000" flipV="1">
            <a:off x="5926568" y="4074601"/>
            <a:ext cx="1169451" cy="4399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A6D-AC8A-0E35-BEB0-80316772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25"/>
            <a:ext cx="10515600" cy="1325563"/>
          </a:xfrm>
        </p:spPr>
        <p:txBody>
          <a:bodyPr/>
          <a:lstStyle/>
          <a:p>
            <a:r>
              <a:rPr lang="en-US" dirty="0"/>
              <a:t>Tension Sensor to Load Cell Amplifier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3E8B-F723-5B00-B5C4-E7811E54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743" y="2195813"/>
            <a:ext cx="3027115" cy="2241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38A48-973E-968A-E296-401D44FD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49" y="3838573"/>
            <a:ext cx="2746302" cy="1816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6B735-3902-B92C-EB5F-C46B2506D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1" y="2347295"/>
            <a:ext cx="3596701" cy="2241779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6C5E0DCF-8F57-D638-C731-32395F151F0E}"/>
              </a:ext>
            </a:extLst>
          </p:cNvPr>
          <p:cNvSpPr/>
          <p:nvPr/>
        </p:nvSpPr>
        <p:spPr>
          <a:xfrm rot="1508234">
            <a:off x="3698942" y="4021724"/>
            <a:ext cx="1047750" cy="831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DA14765-AC2C-B2C8-FF32-A501D93C4AD4}"/>
              </a:ext>
            </a:extLst>
          </p:cNvPr>
          <p:cNvSpPr/>
          <p:nvPr/>
        </p:nvSpPr>
        <p:spPr>
          <a:xfrm rot="20883100">
            <a:off x="7497602" y="3815440"/>
            <a:ext cx="1047750" cy="831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2AAA0F-FBA4-9443-2D8B-B81D371C3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162" y="769970"/>
            <a:ext cx="1316411" cy="1535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F996A9-3AF1-C64E-27CD-35A252AD9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574305" y="4989643"/>
            <a:ext cx="1267990" cy="1479322"/>
          </a:xfrm>
          <a:prstGeom prst="rect">
            <a:avLst/>
          </a:prstGeom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79A018F1-D29B-90B7-35DD-4EB93C46511D}"/>
              </a:ext>
            </a:extLst>
          </p:cNvPr>
          <p:cNvSpPr/>
          <p:nvPr/>
        </p:nvSpPr>
        <p:spPr>
          <a:xfrm rot="10800000">
            <a:off x="10208300" y="2436775"/>
            <a:ext cx="370680" cy="533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5320EC2-CC32-E2D7-0BD8-680A522C6F2D}"/>
              </a:ext>
            </a:extLst>
          </p:cNvPr>
          <p:cNvSpPr/>
          <p:nvPr/>
        </p:nvSpPr>
        <p:spPr>
          <a:xfrm>
            <a:off x="10087090" y="4373519"/>
            <a:ext cx="370680" cy="533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48BC1-A72E-1D5E-E2B5-6A48591B692A}"/>
              </a:ext>
            </a:extLst>
          </p:cNvPr>
          <p:cNvSpPr txBox="1"/>
          <p:nvPr/>
        </p:nvSpPr>
        <p:spPr>
          <a:xfrm>
            <a:off x="10327752" y="149900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Frame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AC42B-2DD3-1E2D-60AC-625964B121F8}"/>
              </a:ext>
            </a:extLst>
          </p:cNvPr>
          <p:cNvSpPr txBox="1"/>
          <p:nvPr/>
        </p:nvSpPr>
        <p:spPr>
          <a:xfrm>
            <a:off x="10667968" y="6539399"/>
            <a:ext cx="11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Motor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05DE25F-DEBC-8378-0988-2A8D36F5DD59}"/>
                  </a:ext>
                </a:extLst>
              </p14:cNvPr>
              <p14:cNvContentPartPr/>
              <p14:nvPr/>
            </p14:nvContentPartPr>
            <p14:xfrm>
              <a:off x="10457368" y="522470"/>
              <a:ext cx="421200" cy="495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05DE25F-DEBC-8378-0988-2A8D36F5DD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8728" y="513830"/>
                <a:ext cx="4388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708516-DEAB-14B3-9897-09C029787CFE}"/>
                  </a:ext>
                </a:extLst>
              </p14:cNvPr>
              <p14:cNvContentPartPr/>
              <p14:nvPr/>
            </p14:nvContentPartPr>
            <p14:xfrm>
              <a:off x="10243168" y="6260510"/>
              <a:ext cx="370800" cy="396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708516-DEAB-14B3-9897-09C029787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4168" y="6251870"/>
                <a:ext cx="38844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9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3F86-6A4B-C844-2EA7-D12D79DA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409600"/>
            <a:ext cx="10515600" cy="1325563"/>
          </a:xfrm>
        </p:spPr>
        <p:txBody>
          <a:bodyPr/>
          <a:lstStyle/>
          <a:p>
            <a:r>
              <a:rPr lang="en-US" dirty="0"/>
              <a:t>Amplifier to MyRio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0A3E9A7-F69C-F961-8771-A52A335A9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76" y="1774719"/>
            <a:ext cx="5314950" cy="454696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97557-52EA-F4F5-1C4D-D7BCA3C5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2" y="3332162"/>
            <a:ext cx="3034753" cy="18915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41AF00-E35A-30CF-0D08-1F36A2BBDA08}"/>
              </a:ext>
            </a:extLst>
          </p:cNvPr>
          <p:cNvSpPr/>
          <p:nvPr/>
        </p:nvSpPr>
        <p:spPr>
          <a:xfrm>
            <a:off x="1653766" y="1515788"/>
            <a:ext cx="3567598" cy="15429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08FF4-F1A2-FB60-073A-5653C0A51262}"/>
              </a:ext>
            </a:extLst>
          </p:cNvPr>
          <p:cNvSpPr txBox="1"/>
          <p:nvPr/>
        </p:nvSpPr>
        <p:spPr>
          <a:xfrm>
            <a:off x="1805951" y="2357897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Supply</a:t>
            </a:r>
          </a:p>
          <a:p>
            <a:pPr algn="ctr"/>
            <a:r>
              <a:rPr lang="en-US" dirty="0"/>
              <a:t>24V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289E1-DABD-A958-8BE9-BDE3C802DBDF}"/>
              </a:ext>
            </a:extLst>
          </p:cNvPr>
          <p:cNvSpPr/>
          <p:nvPr/>
        </p:nvSpPr>
        <p:spPr>
          <a:xfrm>
            <a:off x="2023375" y="1904174"/>
            <a:ext cx="143691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AB020-3F40-9FDD-5539-39B6673EC139}"/>
              </a:ext>
            </a:extLst>
          </p:cNvPr>
          <p:cNvSpPr/>
          <p:nvPr/>
        </p:nvSpPr>
        <p:spPr>
          <a:xfrm>
            <a:off x="3850425" y="2488068"/>
            <a:ext cx="457200" cy="447869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B7A8DB-103F-5186-C0C8-0D35DD78A4B0}"/>
              </a:ext>
            </a:extLst>
          </p:cNvPr>
          <p:cNvSpPr/>
          <p:nvPr/>
        </p:nvSpPr>
        <p:spPr>
          <a:xfrm>
            <a:off x="4499777" y="2474072"/>
            <a:ext cx="457200" cy="4478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11DD8-8594-5803-B4E3-7A096489EEB0}"/>
              </a:ext>
            </a:extLst>
          </p:cNvPr>
          <p:cNvSpPr txBox="1"/>
          <p:nvPr/>
        </p:nvSpPr>
        <p:spPr>
          <a:xfrm>
            <a:off x="3920210" y="2467173"/>
            <a:ext cx="3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A5F6C-A25F-7D64-89E0-000A60658DA8}"/>
              </a:ext>
            </a:extLst>
          </p:cNvPr>
          <p:cNvSpPr txBox="1"/>
          <p:nvPr/>
        </p:nvSpPr>
        <p:spPr>
          <a:xfrm>
            <a:off x="4580933" y="2398697"/>
            <a:ext cx="28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BC63C0-2757-06E9-680A-D6B15400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367" y="4697885"/>
            <a:ext cx="2416030" cy="1713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1E4CFA-41DD-B1F1-3FD5-A932A81EAF58}"/>
              </a:ext>
            </a:extLst>
          </p:cNvPr>
          <p:cNvSpPr txBox="1"/>
          <p:nvPr/>
        </p:nvSpPr>
        <p:spPr>
          <a:xfrm>
            <a:off x="4693803" y="4790652"/>
            <a:ext cx="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65899B-C88F-CD2F-D8C7-D50A010EEE2B}"/>
              </a:ext>
            </a:extLst>
          </p:cNvPr>
          <p:cNvSpPr txBox="1"/>
          <p:nvPr/>
        </p:nvSpPr>
        <p:spPr>
          <a:xfrm>
            <a:off x="3806243" y="4854354"/>
            <a:ext cx="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74582-903C-6863-E91F-9A9236EA796F}"/>
              </a:ext>
            </a:extLst>
          </p:cNvPr>
          <p:cNvSpPr txBox="1"/>
          <p:nvPr/>
        </p:nvSpPr>
        <p:spPr>
          <a:xfrm>
            <a:off x="4024354" y="6091174"/>
            <a:ext cx="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80C04-3228-B3EC-220E-674D1858EF24}"/>
              </a:ext>
            </a:extLst>
          </p:cNvPr>
          <p:cNvSpPr txBox="1"/>
          <p:nvPr/>
        </p:nvSpPr>
        <p:spPr>
          <a:xfrm>
            <a:off x="4598233" y="6090877"/>
            <a:ext cx="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3230BC-3A40-06D6-5846-C38D6A9CAACC}"/>
              </a:ext>
            </a:extLst>
          </p:cNvPr>
          <p:cNvCxnSpPr>
            <a:cxnSpLocks/>
          </p:cNvCxnSpPr>
          <p:nvPr/>
        </p:nvCxnSpPr>
        <p:spPr>
          <a:xfrm>
            <a:off x="4071930" y="2921917"/>
            <a:ext cx="0" cy="259771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9D0498-9DF9-59E3-1A26-6C858B11F6D2}"/>
              </a:ext>
            </a:extLst>
          </p:cNvPr>
          <p:cNvCxnSpPr>
            <a:cxnSpLocks/>
          </p:cNvCxnSpPr>
          <p:nvPr/>
        </p:nvCxnSpPr>
        <p:spPr>
          <a:xfrm flipH="1">
            <a:off x="4721613" y="2722592"/>
            <a:ext cx="2829" cy="1375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53CD53-BCFD-D13F-6277-345AB25DFAEC}"/>
              </a:ext>
            </a:extLst>
          </p:cNvPr>
          <p:cNvCxnSpPr>
            <a:cxnSpLocks/>
          </p:cNvCxnSpPr>
          <p:nvPr/>
        </p:nvCxnSpPr>
        <p:spPr>
          <a:xfrm flipH="1">
            <a:off x="4251498" y="4097695"/>
            <a:ext cx="470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865CB2-F1DE-6EF7-5377-AA99AD5CC6DD}"/>
              </a:ext>
            </a:extLst>
          </p:cNvPr>
          <p:cNvCxnSpPr>
            <a:cxnSpLocks/>
          </p:cNvCxnSpPr>
          <p:nvPr/>
        </p:nvCxnSpPr>
        <p:spPr>
          <a:xfrm flipH="1">
            <a:off x="4251498" y="4102461"/>
            <a:ext cx="9570" cy="142025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CED9FF-9D21-A980-4231-656E5B0F29B4}"/>
              </a:ext>
            </a:extLst>
          </p:cNvPr>
          <p:cNvCxnSpPr>
            <a:cxnSpLocks/>
          </p:cNvCxnSpPr>
          <p:nvPr/>
        </p:nvCxnSpPr>
        <p:spPr>
          <a:xfrm flipV="1">
            <a:off x="4476110" y="4272225"/>
            <a:ext cx="23667" cy="123211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CA9C69-747E-9927-142D-71FB8265B4FF}"/>
              </a:ext>
            </a:extLst>
          </p:cNvPr>
          <p:cNvCxnSpPr>
            <a:cxnSpLocks/>
          </p:cNvCxnSpPr>
          <p:nvPr/>
        </p:nvCxnSpPr>
        <p:spPr>
          <a:xfrm flipV="1">
            <a:off x="4490705" y="4264822"/>
            <a:ext cx="1307241" cy="1480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9491DA-BC23-C4C2-201C-5A34ADFAADF6}"/>
              </a:ext>
            </a:extLst>
          </p:cNvPr>
          <p:cNvCxnSpPr>
            <a:cxnSpLocks/>
          </p:cNvCxnSpPr>
          <p:nvPr/>
        </p:nvCxnSpPr>
        <p:spPr>
          <a:xfrm>
            <a:off x="10341955" y="3185734"/>
            <a:ext cx="0" cy="144225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B48DB3-0F17-990D-366F-3F9B56E00894}"/>
              </a:ext>
            </a:extLst>
          </p:cNvPr>
          <p:cNvCxnSpPr>
            <a:cxnSpLocks/>
          </p:cNvCxnSpPr>
          <p:nvPr/>
        </p:nvCxnSpPr>
        <p:spPr>
          <a:xfrm flipH="1">
            <a:off x="5797946" y="3182479"/>
            <a:ext cx="4544009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D07AE51-D370-C079-4AC8-5339F884C55D}"/>
              </a:ext>
            </a:extLst>
          </p:cNvPr>
          <p:cNvCxnSpPr>
            <a:cxnSpLocks/>
          </p:cNvCxnSpPr>
          <p:nvPr/>
        </p:nvCxnSpPr>
        <p:spPr>
          <a:xfrm>
            <a:off x="5797946" y="3182479"/>
            <a:ext cx="0" cy="108234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FB8B8A-A147-671D-BE11-C9AF36A9E6CC}"/>
              </a:ext>
            </a:extLst>
          </p:cNvPr>
          <p:cNvCxnSpPr>
            <a:cxnSpLocks/>
          </p:cNvCxnSpPr>
          <p:nvPr/>
        </p:nvCxnSpPr>
        <p:spPr>
          <a:xfrm flipH="1">
            <a:off x="4638442" y="4530426"/>
            <a:ext cx="9007" cy="989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336DB2-E466-B46D-C8BC-C7F9B92530B6}"/>
              </a:ext>
            </a:extLst>
          </p:cNvPr>
          <p:cNvCxnSpPr>
            <a:cxnSpLocks/>
          </p:cNvCxnSpPr>
          <p:nvPr/>
        </p:nvCxnSpPr>
        <p:spPr>
          <a:xfrm flipH="1">
            <a:off x="4638442" y="4530426"/>
            <a:ext cx="1458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9170D4-D228-EE30-084E-5E6036928B40}"/>
              </a:ext>
            </a:extLst>
          </p:cNvPr>
          <p:cNvCxnSpPr>
            <a:cxnSpLocks/>
          </p:cNvCxnSpPr>
          <p:nvPr/>
        </p:nvCxnSpPr>
        <p:spPr>
          <a:xfrm>
            <a:off x="6090118" y="4536134"/>
            <a:ext cx="6632" cy="1885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E01438-A318-CFAB-E9A0-C430DF225289}"/>
              </a:ext>
            </a:extLst>
          </p:cNvPr>
          <p:cNvCxnSpPr>
            <a:cxnSpLocks/>
          </p:cNvCxnSpPr>
          <p:nvPr/>
        </p:nvCxnSpPr>
        <p:spPr>
          <a:xfrm flipH="1" flipV="1">
            <a:off x="6090118" y="6411581"/>
            <a:ext cx="4050890" cy="10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E6F6741-D249-2CB0-7899-656233CB372A}"/>
              </a:ext>
            </a:extLst>
          </p:cNvPr>
          <p:cNvCxnSpPr>
            <a:cxnSpLocks/>
          </p:cNvCxnSpPr>
          <p:nvPr/>
        </p:nvCxnSpPr>
        <p:spPr>
          <a:xfrm flipV="1">
            <a:off x="10141008" y="4984629"/>
            <a:ext cx="0" cy="14373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0F68D76-50EB-F439-AA6B-0BF75BD6FA69}"/>
              </a:ext>
            </a:extLst>
          </p:cNvPr>
          <p:cNvSpPr/>
          <p:nvPr/>
        </p:nvSpPr>
        <p:spPr>
          <a:xfrm>
            <a:off x="8498820" y="2191871"/>
            <a:ext cx="107640" cy="1117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57C4C6C-0032-9153-88C8-17D03A7227EE}"/>
              </a:ext>
            </a:extLst>
          </p:cNvPr>
          <p:cNvSpPr/>
          <p:nvPr/>
        </p:nvSpPr>
        <p:spPr>
          <a:xfrm>
            <a:off x="8498820" y="2316312"/>
            <a:ext cx="107640" cy="111719"/>
          </a:xfrm>
          <a:prstGeom prst="ellipse">
            <a:avLst/>
          </a:prstGeom>
          <a:solidFill>
            <a:schemeClr val="tx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FCC440A-19AE-73C5-DA45-3034D17C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81" y="5219021"/>
            <a:ext cx="2171888" cy="134123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91B0907-52F8-AFDB-602D-66E70571897C}"/>
              </a:ext>
            </a:extLst>
          </p:cNvPr>
          <p:cNvSpPr txBox="1"/>
          <p:nvPr/>
        </p:nvSpPr>
        <p:spPr>
          <a:xfrm>
            <a:off x="3881224" y="6460506"/>
            <a:ext cx="125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5A0B856-4A6B-9985-B592-7D2C0E32BFB1}"/>
                  </a:ext>
                </a:extLst>
              </p:cNvPr>
              <p:cNvSpPr txBox="1"/>
              <p:nvPr/>
            </p:nvSpPr>
            <p:spPr>
              <a:xfrm flipH="1">
                <a:off x="4898140" y="3913419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5A0B856-4A6B-9985-B592-7D2C0E32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98140" y="3913419"/>
                <a:ext cx="9144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3B183EE2-0B85-555A-B9C0-18C15884EF46}"/>
              </a:ext>
            </a:extLst>
          </p:cNvPr>
          <p:cNvSpPr txBox="1"/>
          <p:nvPr/>
        </p:nvSpPr>
        <p:spPr>
          <a:xfrm>
            <a:off x="7645069" y="6422025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1DFA28-954A-0BCF-1447-448E09048C1B}"/>
              </a:ext>
            </a:extLst>
          </p:cNvPr>
          <p:cNvSpPr txBox="1"/>
          <p:nvPr/>
        </p:nvSpPr>
        <p:spPr>
          <a:xfrm>
            <a:off x="7700281" y="1331122"/>
            <a:ext cx="24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 MyRio Controller</a:t>
            </a:r>
          </a:p>
        </p:txBody>
      </p:sp>
    </p:spTree>
    <p:extLst>
      <p:ext uri="{BB962C8B-B14F-4D97-AF65-F5344CB8AC3E}">
        <p14:creationId xmlns:p14="http://schemas.microsoft.com/office/powerpoint/2010/main" val="21066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BE9EB9F-C5DB-D94F-ABAC-E75E3B47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00561" y="3528876"/>
            <a:ext cx="3728578" cy="28651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AEE2445-1E4A-F39B-E0B7-AA61DFD9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27" y="706943"/>
            <a:ext cx="1627829" cy="6055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9444D-5D0E-7FAC-BA5C-D95AF48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1"/>
            <a:ext cx="10515600" cy="1325563"/>
          </a:xfrm>
        </p:spPr>
        <p:txBody>
          <a:bodyPr/>
          <a:lstStyle/>
          <a:p>
            <a:r>
              <a:rPr lang="en-US" dirty="0"/>
              <a:t>MyRio to Escon 70/10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90DAA7-5F3E-DDD1-5E38-51CD6684648A}"/>
              </a:ext>
            </a:extLst>
          </p:cNvPr>
          <p:cNvSpPr/>
          <p:nvPr/>
        </p:nvSpPr>
        <p:spPr>
          <a:xfrm>
            <a:off x="838200" y="1281609"/>
            <a:ext cx="3616389" cy="162401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0D8F4-EF20-8E30-F96F-CE6E4C6EBA88}"/>
              </a:ext>
            </a:extLst>
          </p:cNvPr>
          <p:cNvSpPr txBox="1"/>
          <p:nvPr/>
        </p:nvSpPr>
        <p:spPr>
          <a:xfrm>
            <a:off x="1034628" y="2094670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Supply</a:t>
            </a:r>
          </a:p>
          <a:p>
            <a:pPr algn="ctr"/>
            <a:r>
              <a:rPr lang="en-US" dirty="0"/>
              <a:t>24V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4912E5-7F70-48F9-8CD1-A1D49DFC4C67}"/>
              </a:ext>
            </a:extLst>
          </p:cNvPr>
          <p:cNvSpPr/>
          <p:nvPr/>
        </p:nvSpPr>
        <p:spPr>
          <a:xfrm>
            <a:off x="1252052" y="1640947"/>
            <a:ext cx="143691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5DAD6-E70D-BF73-D98F-4B2FED92C59B}"/>
              </a:ext>
            </a:extLst>
          </p:cNvPr>
          <p:cNvSpPr/>
          <p:nvPr/>
        </p:nvSpPr>
        <p:spPr>
          <a:xfrm>
            <a:off x="3079102" y="2224841"/>
            <a:ext cx="457200" cy="447869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4AF9C-220E-60EB-361C-24FB263315F0}"/>
              </a:ext>
            </a:extLst>
          </p:cNvPr>
          <p:cNvSpPr/>
          <p:nvPr/>
        </p:nvSpPr>
        <p:spPr>
          <a:xfrm>
            <a:off x="3728454" y="2210845"/>
            <a:ext cx="457200" cy="4478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CD288-C066-1004-5923-9661417BFEFB}"/>
              </a:ext>
            </a:extLst>
          </p:cNvPr>
          <p:cNvSpPr txBox="1"/>
          <p:nvPr/>
        </p:nvSpPr>
        <p:spPr>
          <a:xfrm>
            <a:off x="3148887" y="2203946"/>
            <a:ext cx="3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D0A94-9394-5889-F533-A86A2EF27579}"/>
              </a:ext>
            </a:extLst>
          </p:cNvPr>
          <p:cNvSpPr txBox="1"/>
          <p:nvPr/>
        </p:nvSpPr>
        <p:spPr>
          <a:xfrm>
            <a:off x="3809610" y="2135470"/>
            <a:ext cx="28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1FF4F51-9C60-806D-74A0-70B71CE1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63" y="5286375"/>
            <a:ext cx="769387" cy="9858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C2FB0B-CAD5-CED1-3FC4-EC7E8BAFF593}"/>
              </a:ext>
            </a:extLst>
          </p:cNvPr>
          <p:cNvCxnSpPr>
            <a:cxnSpLocks/>
          </p:cNvCxnSpPr>
          <p:nvPr/>
        </p:nvCxnSpPr>
        <p:spPr>
          <a:xfrm flipH="1" flipV="1">
            <a:off x="3293656" y="1714566"/>
            <a:ext cx="6951" cy="5631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F44FC-F163-A0B2-7261-68DFD43AB02A}"/>
              </a:ext>
            </a:extLst>
          </p:cNvPr>
          <p:cNvCxnSpPr>
            <a:cxnSpLocks/>
          </p:cNvCxnSpPr>
          <p:nvPr/>
        </p:nvCxnSpPr>
        <p:spPr>
          <a:xfrm>
            <a:off x="3953555" y="1498081"/>
            <a:ext cx="0" cy="7983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85BF89-FF59-6653-0930-B03D4B0B4B81}"/>
              </a:ext>
            </a:extLst>
          </p:cNvPr>
          <p:cNvCxnSpPr>
            <a:cxnSpLocks/>
          </p:cNvCxnSpPr>
          <p:nvPr/>
        </p:nvCxnSpPr>
        <p:spPr>
          <a:xfrm>
            <a:off x="3953555" y="1498081"/>
            <a:ext cx="5405049" cy="1240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606837-4571-A73C-40D1-37B771BC7C5D}"/>
              </a:ext>
            </a:extLst>
          </p:cNvPr>
          <p:cNvSpPr txBox="1"/>
          <p:nvPr/>
        </p:nvSpPr>
        <p:spPr>
          <a:xfrm>
            <a:off x="966160" y="4124532"/>
            <a:ext cx="11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 MyRio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10F848-01FD-8796-1E0F-61DA422AB5F9}"/>
              </a:ext>
            </a:extLst>
          </p:cNvPr>
          <p:cNvSpPr txBox="1"/>
          <p:nvPr/>
        </p:nvSpPr>
        <p:spPr>
          <a:xfrm>
            <a:off x="10525034" y="2564032"/>
            <a:ext cx="13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Escon 70/10</a:t>
            </a:r>
          </a:p>
          <a:p>
            <a:r>
              <a:rPr lang="en-US" dirty="0"/>
              <a:t>Servo 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877622-8964-91D1-055D-ED978A3D2062}"/>
              </a:ext>
            </a:extLst>
          </p:cNvPr>
          <p:cNvSpPr/>
          <p:nvPr/>
        </p:nvSpPr>
        <p:spPr>
          <a:xfrm rot="5400000">
            <a:off x="5458190" y="2295825"/>
            <a:ext cx="1831812" cy="10483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4D0D7-9DC8-C5E9-EC01-AF7D60710797}"/>
              </a:ext>
            </a:extLst>
          </p:cNvPr>
          <p:cNvSpPr txBox="1"/>
          <p:nvPr/>
        </p:nvSpPr>
        <p:spPr>
          <a:xfrm>
            <a:off x="5007580" y="2536539"/>
            <a:ext cx="12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00424A-79F8-0278-1934-A103B6351B4C}"/>
              </a:ext>
            </a:extLst>
          </p:cNvPr>
          <p:cNvCxnSpPr>
            <a:cxnSpLocks/>
          </p:cNvCxnSpPr>
          <p:nvPr/>
        </p:nvCxnSpPr>
        <p:spPr>
          <a:xfrm flipH="1">
            <a:off x="6906433" y="2271772"/>
            <a:ext cx="2446047" cy="5100"/>
          </a:xfrm>
          <a:prstGeom prst="line">
            <a:avLst/>
          </a:prstGeom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8BEF81-A243-1985-5F4D-0CDA3E06F41E}"/>
              </a:ext>
            </a:extLst>
          </p:cNvPr>
          <p:cNvCxnSpPr>
            <a:cxnSpLocks/>
          </p:cNvCxnSpPr>
          <p:nvPr/>
        </p:nvCxnSpPr>
        <p:spPr>
          <a:xfrm flipH="1">
            <a:off x="5839939" y="2760643"/>
            <a:ext cx="1048364" cy="7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94B833-6EF8-A2A5-E764-275FD4ECAD96}"/>
              </a:ext>
            </a:extLst>
          </p:cNvPr>
          <p:cNvSpPr txBox="1"/>
          <p:nvPr/>
        </p:nvSpPr>
        <p:spPr>
          <a:xfrm>
            <a:off x="5995773" y="2038966"/>
            <a:ext cx="87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Wires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EFC3D0-1F38-1EF0-CD0F-8E656F8366BF}"/>
              </a:ext>
            </a:extLst>
          </p:cNvPr>
          <p:cNvSpPr txBox="1"/>
          <p:nvPr/>
        </p:nvSpPr>
        <p:spPr>
          <a:xfrm>
            <a:off x="6013415" y="2832058"/>
            <a:ext cx="81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 sensor wires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0E8DCB-35E2-F4E6-AE26-BF7990D61B29}"/>
              </a:ext>
            </a:extLst>
          </p:cNvPr>
          <p:cNvCxnSpPr>
            <a:cxnSpLocks/>
          </p:cNvCxnSpPr>
          <p:nvPr/>
        </p:nvCxnSpPr>
        <p:spPr>
          <a:xfrm flipH="1">
            <a:off x="7819053" y="3871918"/>
            <a:ext cx="1539551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303F61-F372-E751-28F2-1106AEA3F127}"/>
              </a:ext>
            </a:extLst>
          </p:cNvPr>
          <p:cNvCxnSpPr>
            <a:cxnSpLocks/>
          </p:cNvCxnSpPr>
          <p:nvPr/>
        </p:nvCxnSpPr>
        <p:spPr>
          <a:xfrm flipV="1">
            <a:off x="7819053" y="3871918"/>
            <a:ext cx="0" cy="167046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25030B-38AC-2C23-732C-DE416625ADE7}"/>
              </a:ext>
            </a:extLst>
          </p:cNvPr>
          <p:cNvCxnSpPr>
            <a:cxnSpLocks/>
          </p:cNvCxnSpPr>
          <p:nvPr/>
        </p:nvCxnSpPr>
        <p:spPr>
          <a:xfrm flipH="1">
            <a:off x="3881535" y="5542384"/>
            <a:ext cx="3937518" cy="0"/>
          </a:xfrm>
          <a:prstGeom prst="straightConnector1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EFD7F06-A0FF-DCA8-2130-E22C41D4A3F6}"/>
              </a:ext>
            </a:extLst>
          </p:cNvPr>
          <p:cNvCxnSpPr>
            <a:cxnSpLocks/>
          </p:cNvCxnSpPr>
          <p:nvPr/>
        </p:nvCxnSpPr>
        <p:spPr>
          <a:xfrm flipH="1">
            <a:off x="7623110" y="4027143"/>
            <a:ext cx="1735494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7326429-0217-D607-3073-14D7A50F5DC0}"/>
              </a:ext>
            </a:extLst>
          </p:cNvPr>
          <p:cNvCxnSpPr>
            <a:cxnSpLocks/>
          </p:cNvCxnSpPr>
          <p:nvPr/>
        </p:nvCxnSpPr>
        <p:spPr>
          <a:xfrm flipV="1">
            <a:off x="7623110" y="4027143"/>
            <a:ext cx="0" cy="134106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5A6D80-B945-2C78-1EFC-4DFFFA5A89A3}"/>
              </a:ext>
            </a:extLst>
          </p:cNvPr>
          <p:cNvCxnSpPr>
            <a:cxnSpLocks/>
          </p:cNvCxnSpPr>
          <p:nvPr/>
        </p:nvCxnSpPr>
        <p:spPr>
          <a:xfrm flipH="1">
            <a:off x="3880223" y="5368212"/>
            <a:ext cx="3742887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4101ACA-13B1-C327-E427-DC84BCA0114A}"/>
              </a:ext>
            </a:extLst>
          </p:cNvPr>
          <p:cNvCxnSpPr>
            <a:cxnSpLocks/>
          </p:cNvCxnSpPr>
          <p:nvPr/>
        </p:nvCxnSpPr>
        <p:spPr>
          <a:xfrm>
            <a:off x="2164702" y="5542384"/>
            <a:ext cx="145557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295762-AC9C-5B76-C295-8A87CD30E3B6}"/>
              </a:ext>
            </a:extLst>
          </p:cNvPr>
          <p:cNvCxnSpPr>
            <a:cxnSpLocks/>
          </p:cNvCxnSpPr>
          <p:nvPr/>
        </p:nvCxnSpPr>
        <p:spPr>
          <a:xfrm flipV="1">
            <a:off x="2164702" y="3079309"/>
            <a:ext cx="0" cy="24630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D0134A2-954A-375E-537F-D5FA80A19F6A}"/>
              </a:ext>
            </a:extLst>
          </p:cNvPr>
          <p:cNvCxnSpPr>
            <a:cxnSpLocks/>
          </p:cNvCxnSpPr>
          <p:nvPr/>
        </p:nvCxnSpPr>
        <p:spPr>
          <a:xfrm flipH="1" flipV="1">
            <a:off x="2152413" y="3068234"/>
            <a:ext cx="3396343" cy="112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DE9508-64A0-22CC-63D3-8AB43B777D24}"/>
              </a:ext>
            </a:extLst>
          </p:cNvPr>
          <p:cNvCxnSpPr>
            <a:cxnSpLocks/>
          </p:cNvCxnSpPr>
          <p:nvPr/>
        </p:nvCxnSpPr>
        <p:spPr>
          <a:xfrm flipV="1">
            <a:off x="5548756" y="3068086"/>
            <a:ext cx="0" cy="14588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51A4F0A-DB61-73E6-6BB9-FBBC8C00A6B6}"/>
              </a:ext>
            </a:extLst>
          </p:cNvPr>
          <p:cNvCxnSpPr>
            <a:cxnSpLocks/>
          </p:cNvCxnSpPr>
          <p:nvPr/>
        </p:nvCxnSpPr>
        <p:spPr>
          <a:xfrm flipH="1">
            <a:off x="5548756" y="4526966"/>
            <a:ext cx="38037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56AD5F5-E5D4-7741-3847-958EFD927D7B}"/>
              </a:ext>
            </a:extLst>
          </p:cNvPr>
          <p:cNvSpPr txBox="1"/>
          <p:nvPr/>
        </p:nvSpPr>
        <p:spPr>
          <a:xfrm>
            <a:off x="5721575" y="5532362"/>
            <a:ext cx="167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Motor Enable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26C101-B634-BBB5-DAE8-FAA84A49DAA5}"/>
              </a:ext>
            </a:extLst>
          </p:cNvPr>
          <p:cNvSpPr txBox="1"/>
          <p:nvPr/>
        </p:nvSpPr>
        <p:spPr>
          <a:xfrm>
            <a:off x="5721575" y="5019397"/>
            <a:ext cx="19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Motor Direction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3EB82C-C624-D082-D5AB-FD6302147A10}"/>
              </a:ext>
            </a:extLst>
          </p:cNvPr>
          <p:cNvSpPr txBox="1"/>
          <p:nvPr/>
        </p:nvSpPr>
        <p:spPr>
          <a:xfrm>
            <a:off x="5751068" y="4216307"/>
            <a:ext cx="12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Ground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10702A7-B534-8AA1-348D-49B8ED21F8A7}"/>
              </a:ext>
            </a:extLst>
          </p:cNvPr>
          <p:cNvCxnSpPr>
            <a:cxnSpLocks/>
          </p:cNvCxnSpPr>
          <p:nvPr/>
        </p:nvCxnSpPr>
        <p:spPr>
          <a:xfrm flipH="1" flipV="1">
            <a:off x="6915159" y="2994932"/>
            <a:ext cx="2443445" cy="9281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C91ECE-BBFE-C757-4A7A-B3B815F56E11}"/>
              </a:ext>
            </a:extLst>
          </p:cNvPr>
          <p:cNvCxnSpPr>
            <a:cxnSpLocks/>
          </p:cNvCxnSpPr>
          <p:nvPr/>
        </p:nvCxnSpPr>
        <p:spPr>
          <a:xfrm>
            <a:off x="3307702" y="1715012"/>
            <a:ext cx="6050902" cy="212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4AF6FE8-55A0-C4D8-2B3E-5B0C38BF0E03}"/>
              </a:ext>
            </a:extLst>
          </p:cNvPr>
          <p:cNvCxnSpPr>
            <a:cxnSpLocks/>
          </p:cNvCxnSpPr>
          <p:nvPr/>
        </p:nvCxnSpPr>
        <p:spPr>
          <a:xfrm flipH="1">
            <a:off x="6906433" y="2057165"/>
            <a:ext cx="244604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F945048-57BF-76BB-1D4B-DC97B3E32B0C}"/>
              </a:ext>
            </a:extLst>
          </p:cNvPr>
          <p:cNvCxnSpPr>
            <a:cxnSpLocks/>
          </p:cNvCxnSpPr>
          <p:nvPr/>
        </p:nvCxnSpPr>
        <p:spPr>
          <a:xfrm flipH="1">
            <a:off x="6906433" y="2500545"/>
            <a:ext cx="2446047" cy="0"/>
          </a:xfrm>
          <a:prstGeom prst="line">
            <a:avLst/>
          </a:prstGeom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9C3F89-E5D7-E77D-EBB3-7009571C32FB}"/>
              </a:ext>
            </a:extLst>
          </p:cNvPr>
          <p:cNvCxnSpPr>
            <a:cxnSpLocks/>
          </p:cNvCxnSpPr>
          <p:nvPr/>
        </p:nvCxnSpPr>
        <p:spPr>
          <a:xfrm flipH="1" flipV="1">
            <a:off x="6898278" y="3159437"/>
            <a:ext cx="2460326" cy="6835"/>
          </a:xfrm>
          <a:prstGeom prst="line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93B1E3C-2372-1C37-ED86-217720490EEB}"/>
              </a:ext>
            </a:extLst>
          </p:cNvPr>
          <p:cNvCxnSpPr>
            <a:cxnSpLocks/>
          </p:cNvCxnSpPr>
          <p:nvPr/>
        </p:nvCxnSpPr>
        <p:spPr>
          <a:xfrm flipH="1" flipV="1">
            <a:off x="6910278" y="3326167"/>
            <a:ext cx="2453205" cy="8507"/>
          </a:xfrm>
          <a:prstGeom prst="line">
            <a:avLst/>
          </a:prstGeom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38600AD-C70C-D0DC-2C0E-2F8B632B241F}"/>
              </a:ext>
            </a:extLst>
          </p:cNvPr>
          <p:cNvCxnSpPr>
            <a:cxnSpLocks/>
          </p:cNvCxnSpPr>
          <p:nvPr/>
        </p:nvCxnSpPr>
        <p:spPr>
          <a:xfrm flipH="1" flipV="1">
            <a:off x="6909575" y="3487362"/>
            <a:ext cx="2449029" cy="7783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6D5E56F-94D5-BE8D-5071-899207EA1C75}"/>
              </a:ext>
            </a:extLst>
          </p:cNvPr>
          <p:cNvCxnSpPr>
            <a:cxnSpLocks/>
          </p:cNvCxnSpPr>
          <p:nvPr/>
        </p:nvCxnSpPr>
        <p:spPr>
          <a:xfrm flipH="1">
            <a:off x="6915159" y="3645621"/>
            <a:ext cx="2437321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4969ED-D690-D6A3-2BA2-224CEDA61999}"/>
              </a:ext>
            </a:extLst>
          </p:cNvPr>
          <p:cNvCxnSpPr>
            <a:cxnSpLocks/>
          </p:cNvCxnSpPr>
          <p:nvPr/>
        </p:nvCxnSpPr>
        <p:spPr>
          <a:xfrm flipH="1">
            <a:off x="3885186" y="6161786"/>
            <a:ext cx="2770893" cy="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63363A-8CB3-B3CE-FD8F-E416A333FA28}"/>
              </a:ext>
            </a:extLst>
          </p:cNvPr>
          <p:cNvCxnSpPr>
            <a:cxnSpLocks/>
          </p:cNvCxnSpPr>
          <p:nvPr/>
        </p:nvCxnSpPr>
        <p:spPr>
          <a:xfrm>
            <a:off x="8128441" y="4899804"/>
            <a:ext cx="122403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2276DC-E100-40F7-8B3C-F456012D5444}"/>
              </a:ext>
            </a:extLst>
          </p:cNvPr>
          <p:cNvCxnSpPr>
            <a:cxnSpLocks/>
          </p:cNvCxnSpPr>
          <p:nvPr/>
        </p:nvCxnSpPr>
        <p:spPr>
          <a:xfrm flipV="1">
            <a:off x="2646394" y="6568047"/>
            <a:ext cx="0" cy="1944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837145-17BA-BF93-A41A-172D306799E3}"/>
              </a:ext>
            </a:extLst>
          </p:cNvPr>
          <p:cNvCxnSpPr>
            <a:cxnSpLocks/>
          </p:cNvCxnSpPr>
          <p:nvPr/>
        </p:nvCxnSpPr>
        <p:spPr>
          <a:xfrm flipH="1">
            <a:off x="2650596" y="6752942"/>
            <a:ext cx="548628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4F11D6-55DB-17AD-9483-992A4C6ACAE4}"/>
              </a:ext>
            </a:extLst>
          </p:cNvPr>
          <p:cNvCxnSpPr>
            <a:cxnSpLocks/>
          </p:cNvCxnSpPr>
          <p:nvPr/>
        </p:nvCxnSpPr>
        <p:spPr>
          <a:xfrm flipH="1" flipV="1">
            <a:off x="8128441" y="4899804"/>
            <a:ext cx="8439" cy="185538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433EA7-582E-DFEA-1E25-1A4A8170F8F9}"/>
              </a:ext>
            </a:extLst>
          </p:cNvPr>
          <p:cNvCxnSpPr>
            <a:cxnSpLocks/>
          </p:cNvCxnSpPr>
          <p:nvPr/>
        </p:nvCxnSpPr>
        <p:spPr>
          <a:xfrm flipH="1">
            <a:off x="2646394" y="6568047"/>
            <a:ext cx="88990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F4421B-D2F8-5784-C51B-1724A54D16EC}"/>
              </a:ext>
            </a:extLst>
          </p:cNvPr>
          <p:cNvCxnSpPr>
            <a:cxnSpLocks/>
          </p:cNvCxnSpPr>
          <p:nvPr/>
        </p:nvCxnSpPr>
        <p:spPr>
          <a:xfrm>
            <a:off x="8704053" y="5878267"/>
            <a:ext cx="64842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26F153-DAA0-4F60-C2FC-4B5C31B37AF7}"/>
              </a:ext>
            </a:extLst>
          </p:cNvPr>
          <p:cNvCxnSpPr>
            <a:cxnSpLocks/>
          </p:cNvCxnSpPr>
          <p:nvPr/>
        </p:nvCxnSpPr>
        <p:spPr>
          <a:xfrm flipV="1">
            <a:off x="2499006" y="6183393"/>
            <a:ext cx="0" cy="642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7F9662-3C46-FC76-7708-3A52E0EDDB2E}"/>
              </a:ext>
            </a:extLst>
          </p:cNvPr>
          <p:cNvCxnSpPr>
            <a:cxnSpLocks/>
          </p:cNvCxnSpPr>
          <p:nvPr/>
        </p:nvCxnSpPr>
        <p:spPr>
          <a:xfrm flipH="1">
            <a:off x="2499006" y="6825741"/>
            <a:ext cx="62050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A07D1-0EAB-70E7-87DC-20C1B00AF71A}"/>
              </a:ext>
            </a:extLst>
          </p:cNvPr>
          <p:cNvCxnSpPr>
            <a:cxnSpLocks/>
          </p:cNvCxnSpPr>
          <p:nvPr/>
        </p:nvCxnSpPr>
        <p:spPr>
          <a:xfrm flipV="1">
            <a:off x="8704053" y="5873957"/>
            <a:ext cx="0" cy="951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0EEDB9F-92F3-6DB4-1EC4-C3BBF08F573A}"/>
              </a:ext>
            </a:extLst>
          </p:cNvPr>
          <p:cNvCxnSpPr>
            <a:cxnSpLocks/>
          </p:cNvCxnSpPr>
          <p:nvPr/>
        </p:nvCxnSpPr>
        <p:spPr>
          <a:xfrm flipH="1" flipV="1">
            <a:off x="1720344" y="6161786"/>
            <a:ext cx="1815958" cy="21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ED4818D-3DD9-2548-2838-C80B030D498C}"/>
              </a:ext>
            </a:extLst>
          </p:cNvPr>
          <p:cNvSpPr txBox="1"/>
          <p:nvPr/>
        </p:nvSpPr>
        <p:spPr>
          <a:xfrm rot="16200000">
            <a:off x="8083482" y="6123434"/>
            <a:ext cx="9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1706CE-CB4B-5B3C-14D8-3F92D48ECC35}"/>
              </a:ext>
            </a:extLst>
          </p:cNvPr>
          <p:cNvSpPr txBox="1"/>
          <p:nvPr/>
        </p:nvSpPr>
        <p:spPr>
          <a:xfrm>
            <a:off x="5276119" y="6410070"/>
            <a:ext cx="186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Voltage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90ABA-11BE-BDAE-DE43-FEFDF2610F3F}"/>
              </a:ext>
            </a:extLst>
          </p:cNvPr>
          <p:cNvSpPr txBox="1"/>
          <p:nvPr/>
        </p:nvSpPr>
        <p:spPr>
          <a:xfrm>
            <a:off x="5449439" y="5840126"/>
            <a:ext cx="170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FSR Input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4DEF46-EDFF-8535-0A84-1FEE0C1A140D}"/>
              </a:ext>
            </a:extLst>
          </p:cNvPr>
          <p:cNvCxnSpPr>
            <a:cxnSpLocks/>
          </p:cNvCxnSpPr>
          <p:nvPr/>
        </p:nvCxnSpPr>
        <p:spPr>
          <a:xfrm flipH="1">
            <a:off x="3897888" y="6362399"/>
            <a:ext cx="3490655" cy="6814"/>
          </a:xfrm>
          <a:prstGeom prst="line">
            <a:avLst/>
          </a:prstGeom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885DA3-568C-15D4-023E-1B2E5C4456D5}"/>
                  </a:ext>
                </a:extLst>
              </p:cNvPr>
              <p:cNvSpPr txBox="1"/>
              <p:nvPr/>
            </p:nvSpPr>
            <p:spPr>
              <a:xfrm flipH="1">
                <a:off x="6752009" y="5994015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885DA3-568C-15D4-023E-1B2E5C44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52009" y="5994015"/>
                <a:ext cx="9144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9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9394-EAE9-4677-7EF4-E01B9CE1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to Escon 70/10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8D1FC-8D19-5DE7-A39C-EA0BC168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6109507" y="1129880"/>
            <a:ext cx="4589725" cy="6136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E80E4-4675-BD13-2570-85A01616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69" y="3601141"/>
            <a:ext cx="1533384" cy="13255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2276877-E069-D71F-6323-2DA1C9086486}"/>
              </a:ext>
            </a:extLst>
          </p:cNvPr>
          <p:cNvSpPr/>
          <p:nvPr/>
        </p:nvSpPr>
        <p:spPr>
          <a:xfrm>
            <a:off x="3733800" y="4095750"/>
            <a:ext cx="197167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CF78D-F48E-B860-F9AB-51456AD010B8}"/>
              </a:ext>
            </a:extLst>
          </p:cNvPr>
          <p:cNvSpPr txBox="1"/>
          <p:nvPr/>
        </p:nvSpPr>
        <p:spPr>
          <a:xfrm>
            <a:off x="2054290" y="4971831"/>
            <a:ext cx="16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ribbon from motor</a:t>
            </a:r>
          </a:p>
        </p:txBody>
      </p:sp>
    </p:spTree>
    <p:extLst>
      <p:ext uri="{BB962C8B-B14F-4D97-AF65-F5344CB8AC3E}">
        <p14:creationId xmlns:p14="http://schemas.microsoft.com/office/powerpoint/2010/main" val="27535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Motor Wiring Layout</vt:lpstr>
      <vt:lpstr>Block Diagram for Connection</vt:lpstr>
      <vt:lpstr>Tension Sensor to Load Cell Amplifier</vt:lpstr>
      <vt:lpstr>Amplifier to MyRio</vt:lpstr>
      <vt:lpstr>MyRio to Escon 70/10</vt:lpstr>
      <vt:lpstr>Encoder to Escon 70/10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Wiring Layout</dc:title>
  <dc:creator>Akhil Jaiwant Sinai Bhangui</dc:creator>
  <cp:lastModifiedBy>Akhil Bhangui</cp:lastModifiedBy>
  <cp:revision>5</cp:revision>
  <dcterms:created xsi:type="dcterms:W3CDTF">2022-07-07T06:34:31Z</dcterms:created>
  <dcterms:modified xsi:type="dcterms:W3CDTF">2022-12-26T23:01:28Z</dcterms:modified>
</cp:coreProperties>
</file>