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99A2-E3C8-46F8-B284-19B4B96B1522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E43B914-EF40-46A6-84B1-9A15FE1D8A4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23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99A2-E3C8-46F8-B284-19B4B96B1522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B914-EF40-46A6-84B1-9A15FE1D8A4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2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99A2-E3C8-46F8-B284-19B4B96B1522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B914-EF40-46A6-84B1-9A15FE1D8A4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3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99A2-E3C8-46F8-B284-19B4B96B1522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B914-EF40-46A6-84B1-9A15FE1D8A4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31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99A2-E3C8-46F8-B284-19B4B96B1522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B914-EF40-46A6-84B1-9A15FE1D8A4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91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99A2-E3C8-46F8-B284-19B4B96B1522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B914-EF40-46A6-84B1-9A15FE1D8A4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93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99A2-E3C8-46F8-B284-19B4B96B1522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B914-EF40-46A6-84B1-9A15FE1D8A4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57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99A2-E3C8-46F8-B284-19B4B96B1522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B914-EF40-46A6-84B1-9A15FE1D8A4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3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99A2-E3C8-46F8-B284-19B4B96B1522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B914-EF40-46A6-84B1-9A15FE1D8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03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99A2-E3C8-46F8-B284-19B4B96B1522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B914-EF40-46A6-84B1-9A15FE1D8A4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67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CA599A2-E3C8-46F8-B284-19B4B96B1522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B914-EF40-46A6-84B1-9A15FE1D8A4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11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599A2-E3C8-46F8-B284-19B4B96B1522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E43B914-EF40-46A6-84B1-9A15FE1D8A4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22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50F1-3E32-459B-A392-DD7BCCC64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Visitor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8925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62E71CC-41EE-401F-CBD4-A7BAC9CC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D8987-D679-4E37-5936-60D95275A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Visitor design pattern is one of the behavioral design patterns. It is used when we have to perform an operation on a group of similar kind of Objects. With the help of visitor pattern, we can move the operational logic from the objects to another class.</a:t>
            </a:r>
          </a:p>
          <a:p>
            <a:endParaRPr lang="en-IN" dirty="0"/>
          </a:p>
        </p:txBody>
      </p:sp>
      <p:pic>
        <p:nvPicPr>
          <p:cNvPr id="7" name="Graphic 6" descr="Group Brainstorm">
            <a:extLst>
              <a:ext uri="{FF2B5EF4-FFF2-40B4-BE49-F238E27FC236}">
                <a16:creationId xmlns:a16="http://schemas.microsoft.com/office/drawing/2014/main" id="{A3DD77D6-70D1-3864-033D-4FE40EA2C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12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91091-4FD2-A5D4-AC2B-9E1EF4F0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en-US" sz="3600"/>
              <a:t>The visitor pattern consists of two parts:</a:t>
            </a:r>
            <a:br>
              <a:rPr lang="en-US" sz="3600"/>
            </a:br>
            <a:endParaRPr lang="en-IN" sz="3600"/>
          </a:p>
        </p:txBody>
      </p:sp>
      <p:grpSp>
        <p:nvGrpSpPr>
          <p:cNvPr id="34" name="Group 23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27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917A4FD-7ACF-8BF6-9FD9-848F2C6A6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a method called </a:t>
            </a:r>
            <a:r>
              <a:rPr lang="en-US" b="1">
                <a:solidFill>
                  <a:srgbClr val="000000"/>
                </a:solidFill>
              </a:rPr>
              <a:t>Visit()</a:t>
            </a:r>
            <a:r>
              <a:rPr lang="en-US">
                <a:solidFill>
                  <a:srgbClr val="000000"/>
                </a:solidFill>
              </a:rPr>
              <a:t> which is implemented by the visitor and is called for every element in the data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visitable classes providing </a:t>
            </a:r>
            <a:r>
              <a:rPr lang="en-US" b="1">
                <a:solidFill>
                  <a:srgbClr val="000000"/>
                </a:solidFill>
              </a:rPr>
              <a:t>Accept()</a:t>
            </a:r>
            <a:r>
              <a:rPr lang="en-US">
                <a:solidFill>
                  <a:srgbClr val="000000"/>
                </a:solidFill>
              </a:rPr>
              <a:t> methods that accept a visitor</a:t>
            </a:r>
          </a:p>
          <a:p>
            <a:endParaRPr lang="en-IN">
              <a:solidFill>
                <a:srgbClr val="000000"/>
              </a:solidFill>
            </a:endParaRPr>
          </a:p>
        </p:txBody>
      </p:sp>
      <p:pic>
        <p:nvPicPr>
          <p:cNvPr id="38" name="Picture 29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1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3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A07F2-635F-E451-3EA8-0DD77BB0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Flow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1982E440-89B0-7445-4DD0-1807A8CAD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187" r="1" b="2478"/>
          <a:stretch/>
        </p:blipFill>
        <p:spPr>
          <a:xfrm>
            <a:off x="5349068" y="1116345"/>
            <a:ext cx="4821531" cy="3866172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3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2ACC-C595-45E0-CC2F-0F1A2D82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E81FC2-D828-1A5F-8698-5244763F1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69319"/>
            <a:ext cx="6791325" cy="1885950"/>
          </a:xfrm>
        </p:spPr>
      </p:pic>
    </p:spTree>
    <p:extLst>
      <p:ext uri="{BB962C8B-B14F-4D97-AF65-F5344CB8AC3E}">
        <p14:creationId xmlns:p14="http://schemas.microsoft.com/office/powerpoint/2010/main" val="87686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F4A8C0-8160-6CB4-406E-0509B1F1C98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44575" y="213360"/>
            <a:ext cx="5857875" cy="3419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8DE03D-D700-F258-F7E3-DAF61DA91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575" y="4167187"/>
            <a:ext cx="5857875" cy="1171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459A06-56B9-BDA7-4565-8E0622084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837" y="213360"/>
            <a:ext cx="46196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3E77F0-067E-8C82-9E1C-B1EE160C4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09550"/>
            <a:ext cx="5734050" cy="415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05EF80-6052-40F3-A60E-F97B1678E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0" y="209550"/>
            <a:ext cx="56578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8C6C-707D-3368-21C6-CDDAECCB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29" y="1833219"/>
            <a:ext cx="9603275" cy="1049235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77030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</TotalTime>
  <Words>99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Visitor design pattern</vt:lpstr>
      <vt:lpstr>Introduction</vt:lpstr>
      <vt:lpstr>The visitor pattern consists of two parts: </vt:lpstr>
      <vt:lpstr>Flow</vt:lpstr>
      <vt:lpstr>Code: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Visitor design pattern</dc:title>
  <dc:creator>Akhil Peddoji</dc:creator>
  <cp:lastModifiedBy>Akhil Peddoji</cp:lastModifiedBy>
  <cp:revision>1</cp:revision>
  <dcterms:created xsi:type="dcterms:W3CDTF">2023-01-24T18:53:47Z</dcterms:created>
  <dcterms:modified xsi:type="dcterms:W3CDTF">2023-01-24T19:57:59Z</dcterms:modified>
</cp:coreProperties>
</file>