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80" r:id="rId3"/>
    <p:sldId id="294" r:id="rId4"/>
    <p:sldId id="295" r:id="rId5"/>
    <p:sldId id="296" r:id="rId6"/>
    <p:sldId id="297" r:id="rId7"/>
    <p:sldId id="298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41248"/>
            <a:ext cx="5385816" cy="2435352"/>
          </a:xfrm>
        </p:spPr>
        <p:txBody>
          <a:bodyPr/>
          <a:lstStyle/>
          <a:p>
            <a:r>
              <a:rPr lang="en-US" dirty="0"/>
              <a:t>abstract factory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Akhil Chary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 Factory</a:t>
            </a:r>
            <a:r>
              <a:rPr lang="en-US" dirty="0"/>
              <a:t> is a creational design pattern that lets you produce families of related objects without specifying their concrete classes.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A3C-C67F-F3F8-33FA-8263D984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851154"/>
            <a:ext cx="4169664" cy="667512"/>
          </a:xfrm>
        </p:spPr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DFF7C-513C-7CBF-5443-544619274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2714625"/>
            <a:ext cx="6324600" cy="3428999"/>
          </a:xfrm>
        </p:spPr>
        <p:txBody>
          <a:bodyPr/>
          <a:lstStyle/>
          <a:p>
            <a:r>
              <a:rPr lang="en-US" dirty="0"/>
              <a:t>Abstract Factory Pattern says that just </a:t>
            </a:r>
            <a:r>
              <a:rPr lang="en-US" b="1" dirty="0"/>
              <a:t>define an interface or abstract class for creating families of related (or dependent) objects but without specifying their concrete sub-classes.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DA0E-2549-93AC-E006-55DC251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dirty="0"/>
              <a:t>Usage of Abstract Factory Pattern</a:t>
            </a:r>
            <a:br>
              <a:rPr lang="en-US" sz="2100" b="1" dirty="0"/>
            </a:br>
            <a:endParaRPr lang="en-IN" sz="2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6DE275-5702-531A-B97F-AB5E2ECE9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8760" y="2837688"/>
            <a:ext cx="5879592" cy="270052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When the system needs to be independent of how its object are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	created, composed, and represented. 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When the family of related objects has to be used together,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/>
              <a:t>	then this constraint needs to be enforced.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3F75EF9-C680-2FCA-48C3-68D2A1E1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3A65932-840D-BC07-36FA-0520F7E27B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874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">
            <a:extLst>
              <a:ext uri="{FF2B5EF4-FFF2-40B4-BE49-F238E27FC236}">
                <a16:creationId xmlns:a16="http://schemas.microsoft.com/office/drawing/2014/main" id="{D1694004-6122-5E0E-35C7-F6FC6D11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48" y="1668461"/>
            <a:ext cx="6442797" cy="3221399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7D34E-149F-30FA-9647-DC10282D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3611B-9655-00C2-59F6-7B83EBC058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979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6AFD4-5768-D5F4-9753-C197B43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1528-729E-D1D7-F04B-0AE3892220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8342" y="393340"/>
            <a:ext cx="3200400" cy="274320"/>
          </a:xfrm>
        </p:spPr>
        <p:txBody>
          <a:bodyPr/>
          <a:lstStyle/>
          <a:p>
            <a:r>
              <a:rPr lang="en-US" sz="1600" dirty="0"/>
              <a:t>Example Code snippets.</a:t>
            </a:r>
          </a:p>
        </p:txBody>
      </p:sp>
      <p:pic>
        <p:nvPicPr>
          <p:cNvPr id="7" name="Picture 6" descr="Graphical user interface, text, application">
            <a:extLst>
              <a:ext uri="{FF2B5EF4-FFF2-40B4-BE49-F238E27FC236}">
                <a16:creationId xmlns:a16="http://schemas.microsoft.com/office/drawing/2014/main" id="{A7A7650F-80C7-F671-121C-4FCC7550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42" y="878119"/>
            <a:ext cx="42291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C29E4-6BEE-F9CF-0ED0-946CA6F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42" y="2434418"/>
            <a:ext cx="7362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1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330FE-E679-BCEB-6D2D-DE473D2C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4D09E-B775-976E-A385-77FF1B28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4" y="731520"/>
            <a:ext cx="60674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122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abstract factory design pattern</vt:lpstr>
      <vt:lpstr>Introduction</vt:lpstr>
      <vt:lpstr>Definition</vt:lpstr>
      <vt:lpstr>Usage of Abstract Factory Pattern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design pattern</dc:title>
  <dc:subject/>
  <dc:creator>Akhil Peddoji</dc:creator>
  <cp:lastModifiedBy>Akhil Peddoji</cp:lastModifiedBy>
  <cp:revision>3</cp:revision>
  <dcterms:created xsi:type="dcterms:W3CDTF">2023-01-22T16:26:49Z</dcterms:created>
  <dcterms:modified xsi:type="dcterms:W3CDTF">2023-01-23T10:26:36Z</dcterms:modified>
</cp:coreProperties>
</file>