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79"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7" d="100"/>
          <a:sy n="87" d="100"/>
        </p:scale>
        <p:origin x="68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15.xml"/><Relationship Id="rId26" Type="http://schemas.openxmlformats.org/officeDocument/2006/relationships/slide" Target="slides/slide14.xml"/><Relationship Id="rId25" Type="http://schemas.openxmlformats.org/officeDocument/2006/relationships/slide" Target="slides/slide13.xml"/><Relationship Id="rId24" Type="http://schemas.openxmlformats.org/officeDocument/2006/relationships/slide" Target="slides/slide12.xml"/><Relationship Id="rId23" Type="http://schemas.openxmlformats.org/officeDocument/2006/relationships/slide" Target="slides/slide11.xml"/><Relationship Id="rId22" Type="http://schemas.openxmlformats.org/officeDocument/2006/relationships/slide" Target="slides/slide10.xml"/><Relationship Id="rId21" Type="http://schemas.openxmlformats.org/officeDocument/2006/relationships/slide" Target="slides/slide9.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 Type="http://schemas.openxmlformats.org/officeDocument/2006/relationships/slide" Target="slides/slide4.xml"/><Relationship Id="rId15" Type="http://schemas.openxmlformats.org/officeDocument/2006/relationships/slide" Target="slides/slide3.xml"/><Relationship Id="rId14" Type="http://schemas.openxmlformats.org/officeDocument/2006/relationships/slide" Target="slides/slide2.xml"/><Relationship Id="rId13" Type="http://schemas.openxmlformats.org/officeDocument/2006/relationships/slide" Target="slides/slide1.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6C835631-159B-4AF4-AFB5-75320AA79E73}"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chemeClr val="tx1"/>
                </a:solidFill>
                <a:latin typeface="+mn-lt"/>
              </a:defRPr>
            </a:lvl1pPr>
          </a:lstStyle>
          <a:p>
            <a:fld id="{DDA51639-B2D6-4652-B8C3-1B4C224A7BAF}" type="datetimeFigureOut">
              <a:rPr lang="en-US" dirty="0"/>
            </a:fld>
            <a:endParaRPr lang="en-US" dirty="0"/>
          </a:p>
        </p:txBody>
      </p:sp>
      <p:sp>
        <p:nvSpPr>
          <p:cNvPr id="21" name="Footer Placeholder 20"/>
          <p:cNvSpPr>
            <a:spLocks noGrp="1"/>
          </p:cNvSpPr>
          <p:nvPr>
            <p:ph type="ftr" sz="quarter" idx="11"/>
          </p:nvPr>
        </p:nvSpPr>
        <p:spPr>
          <a:xfrm>
            <a:off x="1090422" y="3908295"/>
            <a:ext cx="4429125" cy="17145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1">
                    <a:lumMod val="75000"/>
                    <a:lumOff val="25000"/>
                  </a:schemeClr>
                </a:solidFill>
              </a:defRPr>
            </a:lvl1p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51435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chemeClr val="tx1"/>
                </a:solidFill>
                <a:latin typeface="+mn-lt"/>
                <a:ea typeface="+mn-ea"/>
                <a:cs typeface="+mn-cs"/>
              </a:defRPr>
            </a:lvl1pPr>
          </a:lstStyle>
          <a:p>
            <a:fld id="{C44961B7-6B89-48AB-966F-622E2788EECC}" type="datetimeFigureOut">
              <a:rPr lang="en-US" dirty="0"/>
            </a:fld>
            <a:endParaRPr lang="en-US" dirty="0"/>
          </a:p>
        </p:txBody>
      </p:sp>
      <p:sp>
        <p:nvSpPr>
          <p:cNvPr id="5" name="Footer Placeholder 4"/>
          <p:cNvSpPr>
            <a:spLocks noGrp="1"/>
          </p:cNvSpPr>
          <p:nvPr>
            <p:ph type="ftr" sz="quarter" idx="11"/>
          </p:nvPr>
        </p:nvSpPr>
        <p:spPr>
          <a:xfrm>
            <a:off x="1090165" y="3908295"/>
            <a:ext cx="4430268" cy="1714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3908295"/>
            <a:ext cx="1584198" cy="171450"/>
          </a:xfrm>
        </p:spPr>
        <p:txBody>
          <a:body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6" name="Rectangle 15"/>
          <p:cNvSpPr/>
          <p:nvPr/>
        </p:nvSpPr>
        <p:spPr>
          <a:xfrm>
            <a:off x="184147" y="178308"/>
            <a:ext cx="6398514" cy="4786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457200"/>
            <a:ext cx="5829300" cy="40005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fld id="{1CF131DD-A141-4471-BCF9-C6073EDD7E20}" type="datetimeFigureOut">
              <a:rPr lang="en-US" dirty="0"/>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4667252"/>
            <a:ext cx="1097280" cy="205740"/>
          </a:xfrm>
        </p:spPr>
        <p:txBody>
          <a:bodyPr/>
          <a:lstStyle>
            <a:lvl1pPr>
              <a:defRPr>
                <a:solidFill>
                  <a:srgbClr val="FFFFFF"/>
                </a:solidFill>
              </a:defRPr>
            </a:lvl1p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
        <p:nvSpPr>
          <p:cNvPr id="12" name="Rectangle 11"/>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8308"/>
            <a:ext cx="6398514" cy="4786884"/>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4670298"/>
            <a:ext cx="1097280" cy="205740"/>
          </a:xfrm>
        </p:spPr>
        <p:txBody>
          <a:bodyPr/>
          <a:lstStyle>
            <a:lvl1pPr>
              <a:defRPr>
                <a:solidFill>
                  <a:srgbClr val="FFFFFF"/>
                </a:solidFill>
              </a:defRPr>
            </a:lvl1p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
        <p:nvSpPr>
          <p:cNvPr id="10" name="Rectangle 9"/>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80EAEFCA-F90C-4D4D-B522-21A676B70A5E}" type="slidenum">
              <a:rPr/>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8" name="PlaceHolder 2"/>
          <p:cNvSpPr>
            <a:spLocks noGrp="1"/>
          </p:cNvSpPr>
          <p:nvPr>
            <p:ph type="subTitle"/>
          </p:nvPr>
        </p:nvSpPr>
        <p:spPr>
          <a:xfrm>
            <a:off x="729360" y="2079000"/>
            <a:ext cx="7688520" cy="226080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sldNum" idx="1"/>
          </p:nvPr>
        </p:nvSpPr>
        <p:spPr/>
        <p:txBody>
          <a:bodyPr/>
          <a:lstStyle/>
          <a:p>
            <a:fld id="{0DDDDBE2-9ECC-415C-9A56-02A129B5A948}" type="slidenum">
              <a:rPr/>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chemeClr val="tx1"/>
                </a:solidFill>
                <a:latin typeface="+mn-lt"/>
              </a:defRPr>
            </a:lvl1pPr>
          </a:lstStyle>
          <a:p>
            <a:fld id="{DDA51639-B2D6-4652-B8C3-1B4C224A7BAF}" type="datetimeFigureOut">
              <a:rPr lang="en-US" dirty="0"/>
            </a:fld>
            <a:endParaRPr lang="en-US" dirty="0"/>
          </a:p>
        </p:txBody>
      </p:sp>
      <p:sp>
        <p:nvSpPr>
          <p:cNvPr id="21" name="Footer Placeholder 20"/>
          <p:cNvSpPr>
            <a:spLocks noGrp="1"/>
          </p:cNvSpPr>
          <p:nvPr>
            <p:ph type="ftr" sz="quarter" idx="11"/>
          </p:nvPr>
        </p:nvSpPr>
        <p:spPr>
          <a:xfrm>
            <a:off x="1090422" y="3908295"/>
            <a:ext cx="4429125" cy="17145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1">
                    <a:lumMod val="75000"/>
                    <a:lumOff val="25000"/>
                  </a:schemeClr>
                </a:solidFill>
              </a:defRPr>
            </a:lvl1pPr>
          </a:lstStyle>
          <a:p>
            <a:pPr indent="0" algn="r">
              <a:lnSpc>
                <a:spcPct val="100000"/>
              </a:lnSpc>
              <a:buNone/>
              <a:tabLst>
                <a:tab pos="0" algn="l"/>
              </a:tabLst>
            </a:pPr>
            <a:fld id="{F349A33E-0548-4FB6-B50B-B1A921A9B906}"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indent="0" algn="r">
              <a:lnSpc>
                <a:spcPct val="100000"/>
              </a:lnSpc>
              <a:buNone/>
              <a:tabLst>
                <a:tab pos="0" algn="l"/>
              </a:tabLst>
            </a:pPr>
            <a:fld id="{F349A33E-0548-4FB6-B50B-B1A921A9B906}"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51435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chemeClr val="tx1"/>
                </a:solidFill>
                <a:latin typeface="+mn-lt"/>
                <a:ea typeface="+mn-ea"/>
                <a:cs typeface="+mn-cs"/>
              </a:defRPr>
            </a:lvl1pPr>
          </a:lstStyle>
          <a:p>
            <a:fld id="{C44961B7-6B89-48AB-966F-622E2788EECC}" type="datetimeFigureOut">
              <a:rPr lang="en-US" dirty="0"/>
            </a:fld>
            <a:endParaRPr lang="en-US" dirty="0"/>
          </a:p>
        </p:txBody>
      </p:sp>
      <p:sp>
        <p:nvSpPr>
          <p:cNvPr id="5" name="Footer Placeholder 4"/>
          <p:cNvSpPr>
            <a:spLocks noGrp="1"/>
          </p:cNvSpPr>
          <p:nvPr>
            <p:ph type="ftr" sz="quarter" idx="11"/>
          </p:nvPr>
        </p:nvSpPr>
        <p:spPr>
          <a:xfrm>
            <a:off x="1090165" y="3908295"/>
            <a:ext cx="4430268" cy="1714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3908295"/>
            <a:ext cx="1584198" cy="171450"/>
          </a:xfrm>
        </p:spPr>
        <p:txBody>
          <a:bodyPr/>
          <a:lstStyle/>
          <a:p>
            <a:pPr indent="0" algn="r">
              <a:lnSpc>
                <a:spcPct val="100000"/>
              </a:lnSpc>
              <a:buNone/>
              <a:tabLst>
                <a:tab pos="0" algn="l"/>
              </a:tabLst>
            </a:pPr>
            <a:fld id="{F349A33E-0548-4FB6-B50B-B1A921A9B906}"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F349A33E-0548-4FB6-B50B-B1A921A9B906}"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indent="0" algn="r">
              <a:lnSpc>
                <a:spcPct val="100000"/>
              </a:lnSpc>
              <a:buNone/>
              <a:tabLst>
                <a:tab pos="0" algn="l"/>
              </a:tabLst>
            </a:pPr>
            <a:fld id="{F349A33E-0548-4FB6-B50B-B1A921A9B906}"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indent="0" algn="r">
              <a:lnSpc>
                <a:spcPct val="100000"/>
              </a:lnSpc>
              <a:buNone/>
              <a:tabLst>
                <a:tab pos="0" algn="l"/>
              </a:tabLst>
            </a:pPr>
            <a:fld id="{F349A33E-0548-4FB6-B50B-B1A921A9B906}"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indent="0" algn="r">
              <a:lnSpc>
                <a:spcPct val="100000"/>
              </a:lnSpc>
              <a:buNone/>
              <a:tabLst>
                <a:tab pos="0" algn="l"/>
              </a:tabLst>
            </a:pPr>
            <a:fld id="{F349A33E-0548-4FB6-B50B-B1A921A9B906}"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6" name="Rectangle 15"/>
          <p:cNvSpPr/>
          <p:nvPr/>
        </p:nvSpPr>
        <p:spPr>
          <a:xfrm>
            <a:off x="184147" y="178308"/>
            <a:ext cx="6398514" cy="4786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457200"/>
            <a:ext cx="5829300" cy="40005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fld id="{1CF131DD-A141-4471-BCF9-C6073EDD7E20}" type="datetimeFigureOut">
              <a:rPr lang="en-US" dirty="0"/>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4667252"/>
            <a:ext cx="1097280" cy="205740"/>
          </a:xfrm>
        </p:spPr>
        <p:txBody>
          <a:bodyPr/>
          <a:lstStyle>
            <a:lvl1pPr>
              <a:defRPr>
                <a:solidFill>
                  <a:srgbClr val="FFFFFF"/>
                </a:solidFill>
              </a:defRPr>
            </a:lvl1pPr>
          </a:lstStyle>
          <a:p>
            <a:pPr indent="0" algn="r">
              <a:lnSpc>
                <a:spcPct val="100000"/>
              </a:lnSpc>
              <a:buNone/>
              <a:tabLst>
                <a:tab pos="0" algn="l"/>
              </a:tabLst>
            </a:pPr>
            <a:fld id="{F349A33E-0548-4FB6-B50B-B1A921A9B906}"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
        <p:nvSpPr>
          <p:cNvPr id="12" name="Rectangle 11"/>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FAF48A7E-E228-4E07-9A2E-F1A6530FD58E}" type="slidenum">
              <a:rPr/>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8308"/>
            <a:ext cx="6398514" cy="4786884"/>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4670298"/>
            <a:ext cx="1097280" cy="205740"/>
          </a:xfrm>
        </p:spPr>
        <p:txBody>
          <a:bodyPr/>
          <a:lstStyle>
            <a:lvl1pPr>
              <a:defRPr>
                <a:solidFill>
                  <a:srgbClr val="FFFFFF"/>
                </a:solidFill>
              </a:defRPr>
            </a:lvl1pPr>
          </a:lstStyle>
          <a:p>
            <a:pPr indent="0" algn="r">
              <a:lnSpc>
                <a:spcPct val="100000"/>
              </a:lnSpc>
              <a:buNone/>
              <a:tabLst>
                <a:tab pos="0" algn="l"/>
              </a:tabLst>
            </a:pPr>
            <a:fld id="{F349A33E-0548-4FB6-B50B-B1A921A9B906}"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
        <p:nvSpPr>
          <p:cNvPr id="10" name="Rectangle 9"/>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F349A33E-0548-4FB6-B50B-B1A921A9B906}"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F349A33E-0548-4FB6-B50B-B1A921A9B906}"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29" name="PlaceHolder 2"/>
          <p:cNvSpPr>
            <a:spLocks noGrp="1"/>
          </p:cNvSpPr>
          <p:nvPr>
            <p:ph/>
          </p:nvPr>
        </p:nvSpPr>
        <p:spPr>
          <a:xfrm>
            <a:off x="729360" y="2079000"/>
            <a:ext cx="7688520" cy="2260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4" name="PlaceHolder 3"/>
          <p:cNvSpPr>
            <a:spLocks noGrp="1"/>
          </p:cNvSpPr>
          <p:nvPr>
            <p:ph type="sldNum" idx="5"/>
          </p:nvPr>
        </p:nvSpPr>
        <p:spPr/>
        <p:txBody>
          <a:bodyPr/>
          <a:lstStyle/>
          <a:p>
            <a:fld id="{2A47598F-72F1-456F-9861-52C6FEDC4476}"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38"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39" name="PlaceHolder 2"/>
          <p:cNvSpPr>
            <a:spLocks noGrp="1"/>
          </p:cNvSpPr>
          <p:nvPr>
            <p:ph/>
          </p:nvPr>
        </p:nvSpPr>
        <p:spPr>
          <a:xfrm>
            <a:off x="729360" y="2079000"/>
            <a:ext cx="3751920" cy="2260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40" name="PlaceHolder 3"/>
          <p:cNvSpPr>
            <a:spLocks noGrp="1"/>
          </p:cNvSpPr>
          <p:nvPr>
            <p:ph/>
          </p:nvPr>
        </p:nvSpPr>
        <p:spPr>
          <a:xfrm>
            <a:off x="4669200" y="2079000"/>
            <a:ext cx="3751920" cy="2260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5" name="PlaceHolder 4"/>
          <p:cNvSpPr>
            <a:spLocks noGrp="1"/>
          </p:cNvSpPr>
          <p:nvPr>
            <p:ph type="sldNum" idx="6"/>
          </p:nvPr>
        </p:nvSpPr>
        <p:spPr/>
        <p:txBody>
          <a:bodyPr/>
          <a:lstStyle/>
          <a:p>
            <a:fld id="{890EEB7D-67DE-4E98-A196-7FE775F2FE28}"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47" name="PlaceHolder 1"/>
          <p:cNvSpPr>
            <a:spLocks noGrp="1"/>
          </p:cNvSpPr>
          <p:nvPr>
            <p:ph type="title"/>
          </p:nvPr>
        </p:nvSpPr>
        <p:spPr>
          <a:xfrm>
            <a:off x="729360" y="1318680"/>
            <a:ext cx="7688520" cy="5349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3" name="PlaceHolder 2"/>
          <p:cNvSpPr>
            <a:spLocks noGrp="1"/>
          </p:cNvSpPr>
          <p:nvPr>
            <p:ph type="sldNum" idx="7"/>
          </p:nvPr>
        </p:nvSpPr>
        <p:spPr/>
        <p:txBody>
          <a:bodyPr/>
          <a:lstStyle/>
          <a:p>
            <a:fld id="{04DB2769-E7F3-452E-801A-3E60C31955A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67B37282-5389-4463-8472-29E2A2AEE493}"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lstStyle/>
          <a:p>
            <a:fld id="{E72DC4C5-21F2-4F39-B3AA-FA0F81C80A59}" type="slidenum">
              <a:rPr/>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A8A5E071-EFDB-4EE1-BE32-CF13C4A28999}" type="slidenum">
              <a:rPr/>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lstStyle/>
          <a:p>
            <a:fld id="{42A92487-20C7-402C-86EB-15D40B49CA12}"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3" Type="http://schemas.openxmlformats.org/officeDocument/2006/relationships/theme" Target="../theme/theme10.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3" Type="http://schemas.openxmlformats.org/officeDocument/2006/relationships/theme" Target="../theme/theme11.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9" name="Google Shape;74;p11"/>
          <p:cNvGrpSpPr/>
          <p:nvPr/>
        </p:nvGrpSpPr>
        <p:grpSpPr>
          <a:xfrm>
            <a:off x="530280" y="4183560"/>
            <a:ext cx="1342800" cy="17280"/>
            <a:chOff x="530280" y="4183560"/>
            <a:chExt cx="1342800" cy="17280"/>
          </a:xfrm>
        </p:grpSpPr>
        <p:sp>
          <p:nvSpPr>
            <p:cNvPr id="10" name="Google Shape;75;p11"/>
            <p:cNvSpPr/>
            <p:nvPr/>
          </p:nvSpPr>
          <p:spPr>
            <a:xfrm rot="16200000">
              <a:off x="1380600" y="3708360"/>
              <a:ext cx="17280" cy="9673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sp>
          <p:nvSpPr>
            <p:cNvPr id="11" name="Google Shape;76;p11"/>
            <p:cNvSpPr/>
            <p:nvPr/>
          </p:nvSpPr>
          <p:spPr>
            <a:xfrm rot="16200000">
              <a:off x="1009440" y="3704400"/>
              <a:ext cx="17280" cy="97560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grpSp>
      <p:sp>
        <p:nvSpPr>
          <p:cNvPr id="12" name="PlaceHolder 1"/>
          <p:cNvSpPr>
            <a:spLocks noGrp="1"/>
          </p:cNvSpPr>
          <p:nvPr>
            <p:ph type="title"/>
          </p:nvPr>
        </p:nvSpPr>
        <p:spPr>
          <a:xfrm>
            <a:off x="729360" y="734040"/>
            <a:ext cx="7688160" cy="1244520"/>
          </a:xfrm>
          <a:prstGeom prst="rect">
            <a:avLst/>
          </a:prstGeom>
          <a:noFill/>
          <a:ln w="0">
            <a:noFill/>
          </a:ln>
        </p:spPr>
        <p:txBody>
          <a:bodyPr lIns="91440" tIns="91440" rIns="91440" bIns="91440" anchor="t">
            <a:normAutofit fontScale="87381"/>
          </a:bodyPr>
          <a:lstStyle/>
          <a:p>
            <a:pPr indent="0">
              <a:lnSpc>
                <a:spcPct val="100000"/>
              </a:lnSpc>
              <a:buNone/>
            </a:pPr>
            <a:r>
              <a:rPr lang="en-US" sz="8000" b="1" strike="noStrike" spc="-1">
                <a:solidFill>
                  <a:schemeClr val="lt1"/>
                </a:solidFill>
                <a:latin typeface="Raleway"/>
                <a:ea typeface="Raleway"/>
              </a:rPr>
              <a:t>xx%</a:t>
            </a:r>
            <a:endParaRPr lang="en-US" sz="8000" b="0" strike="noStrike" spc="-1">
              <a:solidFill>
                <a:srgbClr val="000000"/>
              </a:solidFill>
              <a:latin typeface="Arial" panose="020B0604020202020204"/>
            </a:endParaRPr>
          </a:p>
        </p:txBody>
      </p:sp>
      <p:sp>
        <p:nvSpPr>
          <p:cNvPr id="13" name="PlaceHolder 2"/>
          <p:cNvSpPr>
            <a:spLocks noGrp="1"/>
          </p:cNvSpPr>
          <p:nvPr>
            <p:ph type="body"/>
          </p:nvPr>
        </p:nvSpPr>
        <p:spPr>
          <a:xfrm>
            <a:off x="729360" y="2273040"/>
            <a:ext cx="7688160" cy="1580040"/>
          </a:xfrm>
          <a:prstGeom prst="rect">
            <a:avLst/>
          </a:prstGeom>
          <a:noFill/>
          <a:ln w="0">
            <a:noFill/>
          </a:ln>
        </p:spPr>
        <p:txBody>
          <a:bodyPr lIns="91440" tIns="91440" rIns="91440" bIns="91440" anchor="t">
            <a:normAutofit fontScale="68403"/>
          </a:bodyPr>
          <a:lstStyle/>
          <a:p>
            <a:pPr marL="431800" indent="-323850">
              <a:spcBef>
                <a:spcPts val="141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Click to edit the outline text format</a:t>
            </a:r>
            <a:endParaRPr lang="en-US" sz="13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Second Outline Level</a:t>
            </a:r>
            <a:endParaRPr lang="en-US" sz="13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Third Outline Level</a:t>
            </a:r>
            <a:endParaRPr lang="en-US" sz="13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Fourth Outline Level</a:t>
            </a:r>
            <a:endParaRPr lang="en-US" sz="13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Fifth Outline Level</a:t>
            </a:r>
            <a:endParaRPr lang="en-US" sz="13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Sixth Outline Level</a:t>
            </a:r>
            <a:endParaRPr lang="en-US" sz="13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Seventh Outline Level</a:t>
            </a:r>
            <a:endParaRPr lang="en-US" sz="1300" b="0" strike="noStrike" spc="-1">
              <a:solidFill>
                <a:srgbClr val="000000"/>
              </a:solidFill>
              <a:latin typeface="Arial" panose="020B0604020202020204"/>
            </a:endParaRPr>
          </a:p>
        </p:txBody>
      </p:sp>
      <p:sp>
        <p:nvSpPr>
          <p:cNvPr id="14" name="PlaceHolder 3"/>
          <p:cNvSpPr>
            <a:spLocks noGrp="1"/>
          </p:cNvSpPr>
          <p:nvPr>
            <p:ph type="sldNum" idx="2"/>
          </p:nvPr>
        </p:nvSpPr>
        <p:spPr>
          <a:xfrm>
            <a:off x="8536320" y="474984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lt1"/>
                </a:solidFill>
                <a:latin typeface="Lato"/>
                <a:ea typeface="Lato"/>
              </a:defRPr>
            </a:lvl1pPr>
          </a:lstStyle>
          <a:p>
            <a:pPr indent="0" algn="r">
              <a:lnSpc>
                <a:spcPct val="100000"/>
              </a:lnSpc>
              <a:buNone/>
              <a:tabLst>
                <a:tab pos="0" algn="l"/>
              </a:tabLst>
            </a:pPr>
            <a:fld id="{10D77E93-DC56-49A7-ACE5-C998412733F8}" type="slidenum">
              <a:rPr lang="en-GB" sz="1000" b="0" strike="noStrike" spc="-1">
                <a:solidFill>
                  <a:schemeClr val="lt1"/>
                </a:solidFill>
                <a:latin typeface="Lato"/>
                <a:ea typeface="Lato"/>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05740" y="4730754"/>
            <a:ext cx="2057400" cy="20574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fld id="{CBC48EC7-AF6A-48D3-8284-14BACBEBDD84}" type="datetimeFigureOut">
              <a:rPr lang="en-US" dirty="0"/>
            </a:fld>
            <a:endParaRPr lang="en-US" dirty="0"/>
          </a:p>
        </p:txBody>
      </p:sp>
      <p:sp>
        <p:nvSpPr>
          <p:cNvPr id="5" name="Footer Placeholder 4"/>
          <p:cNvSpPr>
            <a:spLocks noGrp="1"/>
          </p:cNvSpPr>
          <p:nvPr>
            <p:ph type="ftr" sz="quarter" idx="3"/>
          </p:nvPr>
        </p:nvSpPr>
        <p:spPr>
          <a:xfrm>
            <a:off x="2617470" y="4730754"/>
            <a:ext cx="3909060" cy="20574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4730754"/>
            <a:ext cx="1097280" cy="20574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pPr indent="0" algn="r">
              <a:lnSpc>
                <a:spcPct val="100000"/>
              </a:lnSpc>
              <a:buNone/>
              <a:tabLst>
                <a:tab pos="0" algn="l"/>
              </a:tabLst>
            </a:pPr>
            <a:fld id="{5B59EB37-132F-4F0F-98A7-2CE4DDB39985}" type="slidenum">
              <a:rPr lang="en-GB" sz="1000" b="0" strike="noStrike" spc="-1" smtClean="0">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anose="02020404030301010803"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05740" y="4730754"/>
            <a:ext cx="2057400" cy="20574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fld id="{CBC48EC7-AF6A-48D3-8284-14BACBEBDD84}" type="datetimeFigureOut">
              <a:rPr lang="en-US" dirty="0"/>
            </a:fld>
            <a:endParaRPr lang="en-US" dirty="0"/>
          </a:p>
        </p:txBody>
      </p:sp>
      <p:sp>
        <p:nvSpPr>
          <p:cNvPr id="5" name="Footer Placeholder 4"/>
          <p:cNvSpPr>
            <a:spLocks noGrp="1"/>
          </p:cNvSpPr>
          <p:nvPr>
            <p:ph type="ftr" sz="quarter" idx="3"/>
          </p:nvPr>
        </p:nvSpPr>
        <p:spPr>
          <a:xfrm>
            <a:off x="2617470" y="4730754"/>
            <a:ext cx="3909060" cy="20574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4730754"/>
            <a:ext cx="1097280" cy="20574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pPr indent="0" algn="r">
              <a:lnSpc>
                <a:spcPct val="100000"/>
              </a:lnSpc>
              <a:buNone/>
              <a:tabLst>
                <a:tab pos="0" algn="l"/>
              </a:tabLst>
            </a:pPr>
            <a:fld id="{10D77E93-DC56-49A7-ACE5-C998412733F8}" type="slidenum">
              <a:rPr lang="en-GB" sz="1000" b="0" strike="noStrike" spc="-1" smtClean="0">
                <a:solidFill>
                  <a:schemeClr val="lt1"/>
                </a:solidFill>
                <a:latin typeface="Lato"/>
                <a:ea typeface="Lato"/>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anose="02020404030301010803"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sldNum" idx="3"/>
          </p:nvPr>
        </p:nvSpPr>
        <p:spPr>
          <a:xfrm>
            <a:off x="8536320" y="474984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accent1"/>
                </a:solidFill>
                <a:latin typeface="Lato"/>
                <a:ea typeface="Lato"/>
              </a:defRPr>
            </a:lvl1pPr>
          </a:lstStyle>
          <a:p>
            <a:pPr indent="0" algn="r">
              <a:lnSpc>
                <a:spcPct val="100000"/>
              </a:lnSpc>
              <a:buNone/>
              <a:tabLst>
                <a:tab pos="0" algn="l"/>
              </a:tabLst>
            </a:pPr>
            <a:fld id="{C0E46910-9B00-4462-A015-2E8418820352}" type="slidenum">
              <a:rPr lang="en-GB" sz="1000" b="0" strike="noStrike" spc="-1">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6" name="Google Shape;18;p3"/>
          <p:cNvGrpSpPr/>
          <p:nvPr/>
        </p:nvGrpSpPr>
        <p:grpSpPr>
          <a:xfrm>
            <a:off x="530280" y="1205640"/>
            <a:ext cx="1342800" cy="17280"/>
            <a:chOff x="530280" y="1205640"/>
            <a:chExt cx="1342800" cy="17280"/>
          </a:xfrm>
        </p:grpSpPr>
        <p:sp>
          <p:nvSpPr>
            <p:cNvPr id="17" name="Google Shape;19;p3"/>
            <p:cNvSpPr/>
            <p:nvPr/>
          </p:nvSpPr>
          <p:spPr>
            <a:xfrm rot="16200000">
              <a:off x="1380600" y="730440"/>
              <a:ext cx="17280" cy="9673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sp>
          <p:nvSpPr>
            <p:cNvPr id="18" name="Google Shape;20;p3"/>
            <p:cNvSpPr/>
            <p:nvPr/>
          </p:nvSpPr>
          <p:spPr>
            <a:xfrm rot="16200000">
              <a:off x="1009440" y="726480"/>
              <a:ext cx="17280" cy="97560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grpSp>
      <p:sp>
        <p:nvSpPr>
          <p:cNvPr id="19" name="PlaceHolder 1"/>
          <p:cNvSpPr>
            <a:spLocks noGrp="1"/>
          </p:cNvSpPr>
          <p:nvPr>
            <p:ph type="title"/>
          </p:nvPr>
        </p:nvSpPr>
        <p:spPr>
          <a:xfrm>
            <a:off x="729360" y="1322280"/>
            <a:ext cx="7688160" cy="1518120"/>
          </a:xfrm>
          <a:prstGeom prst="rect">
            <a:avLst/>
          </a:prstGeom>
          <a:noFill/>
          <a:ln w="0">
            <a:noFill/>
          </a:ln>
        </p:spPr>
        <p:txBody>
          <a:bodyPr lIns="91440" tIns="91440" rIns="91440" bIns="91440" anchor="t">
            <a:normAutofit/>
          </a:bodyPr>
          <a:lstStyle/>
          <a:p>
            <a:pPr indent="0">
              <a:buNone/>
            </a:pPr>
            <a:r>
              <a:rPr lang="en-US" sz="3600" b="0" strike="noStrike" spc="-1">
                <a:solidFill>
                  <a:srgbClr val="000000"/>
                </a:solidFill>
                <a:latin typeface="Arial" panose="020B0604020202020204"/>
              </a:rPr>
              <a:t>Click to edit the title text format</a:t>
            </a:r>
            <a:endParaRPr lang="en-US" sz="3600" b="0" strike="noStrike" spc="-1">
              <a:solidFill>
                <a:srgbClr val="000000"/>
              </a:solidFill>
              <a:latin typeface="Arial" panose="020B0604020202020204"/>
            </a:endParaRPr>
          </a:p>
        </p:txBody>
      </p:sp>
      <p:sp>
        <p:nvSpPr>
          <p:cNvPr id="20" name="PlaceHolder 2"/>
          <p:cNvSpPr>
            <a:spLocks noGrp="1"/>
          </p:cNvSpPr>
          <p:nvPr>
            <p:ph type="sldNum" idx="4"/>
          </p:nvPr>
        </p:nvSpPr>
        <p:spPr>
          <a:xfrm>
            <a:off x="8536320" y="474984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lt1"/>
                </a:solidFill>
                <a:latin typeface="Lato"/>
                <a:ea typeface="Lato"/>
              </a:defRPr>
            </a:lvl1pPr>
          </a:lstStyle>
          <a:p>
            <a:pPr indent="0" algn="r">
              <a:lnSpc>
                <a:spcPct val="100000"/>
              </a:lnSpc>
              <a:buNone/>
              <a:tabLst>
                <a:tab pos="0" algn="l"/>
              </a:tabLst>
            </a:pPr>
            <a:fld id="{D10DA556-CE6F-4D3F-B673-D6806F4640AC}" type="slidenum">
              <a:rPr lang="en-GB" sz="1000" b="0" strike="noStrike" spc="-1">
                <a:solidFill>
                  <a:schemeClr val="lt1"/>
                </a:solidFill>
                <a:latin typeface="Lato"/>
                <a:ea typeface="Lato"/>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0" name="Google Shape;32;p5"/>
          <p:cNvSpPr/>
          <p:nvPr/>
        </p:nvSpPr>
        <p:spPr>
          <a:xfrm>
            <a:off x="0" y="0"/>
            <a:ext cx="9143640" cy="4874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grpSp>
        <p:nvGrpSpPr>
          <p:cNvPr id="31" name="Google Shape;33;p5"/>
          <p:cNvGrpSpPr/>
          <p:nvPr/>
        </p:nvGrpSpPr>
        <p:grpSpPr>
          <a:xfrm>
            <a:off x="530280" y="1205640"/>
            <a:ext cx="1342800" cy="17280"/>
            <a:chOff x="530280" y="1205640"/>
            <a:chExt cx="1342800" cy="17280"/>
          </a:xfrm>
        </p:grpSpPr>
        <p:sp>
          <p:nvSpPr>
            <p:cNvPr id="32" name="Google Shape;34;p5"/>
            <p:cNvSpPr/>
            <p:nvPr/>
          </p:nvSpPr>
          <p:spPr>
            <a:xfrm rot="16200000">
              <a:off x="1380600" y="730440"/>
              <a:ext cx="17280" cy="96732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sp>
          <p:nvSpPr>
            <p:cNvPr id="33" name="Google Shape;35;p5"/>
            <p:cNvSpPr/>
            <p:nvPr/>
          </p:nvSpPr>
          <p:spPr>
            <a:xfrm rot="16200000">
              <a:off x="1009440" y="726480"/>
              <a:ext cx="17280" cy="9756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grpSp>
      <p:sp>
        <p:nvSpPr>
          <p:cNvPr id="34" name="PlaceHolder 1"/>
          <p:cNvSpPr>
            <a:spLocks noGrp="1"/>
          </p:cNvSpPr>
          <p:nvPr>
            <p:ph type="title"/>
          </p:nvPr>
        </p:nvSpPr>
        <p:spPr>
          <a:xfrm>
            <a:off x="729360" y="1318680"/>
            <a:ext cx="7688160" cy="534960"/>
          </a:xfrm>
          <a:prstGeom prst="rect">
            <a:avLst/>
          </a:prstGeom>
          <a:noFill/>
          <a:ln w="0">
            <a:noFill/>
          </a:ln>
        </p:spPr>
        <p:txBody>
          <a:bodyPr lIns="91440" tIns="91440" rIns="91440" bIns="91440" anchor="t">
            <a:normAutofit fontScale="93099"/>
          </a:bodyPr>
          <a:lstStyle/>
          <a:p>
            <a:pPr indent="0">
              <a:buNone/>
            </a:pPr>
            <a:r>
              <a:rPr lang="en-US" sz="2600" b="0" strike="noStrike" spc="-1">
                <a:solidFill>
                  <a:srgbClr val="000000"/>
                </a:solidFill>
                <a:latin typeface="Arial" panose="020B0604020202020204"/>
              </a:rPr>
              <a:t>Click to edit the title text format</a:t>
            </a:r>
            <a:endParaRPr lang="en-US" sz="2600" b="0" strike="noStrike" spc="-1">
              <a:solidFill>
                <a:srgbClr val="000000"/>
              </a:solidFill>
              <a:latin typeface="Arial" panose="020B0604020202020204"/>
            </a:endParaRPr>
          </a:p>
        </p:txBody>
      </p:sp>
      <p:sp>
        <p:nvSpPr>
          <p:cNvPr id="35" name="PlaceHolder 2"/>
          <p:cNvSpPr>
            <a:spLocks noGrp="1"/>
          </p:cNvSpPr>
          <p:nvPr>
            <p:ph type="body"/>
          </p:nvPr>
        </p:nvSpPr>
        <p:spPr>
          <a:xfrm>
            <a:off x="729360" y="2079000"/>
            <a:ext cx="3773880" cy="2260800"/>
          </a:xfrm>
          <a:prstGeom prst="rect">
            <a:avLst/>
          </a:prstGeom>
          <a:noFill/>
          <a:ln w="0">
            <a:noFill/>
          </a:ln>
        </p:spPr>
        <p:txBody>
          <a:bodyPr lIns="91440" tIns="91440" rIns="91440" bIns="91440" anchor="t">
            <a:normAutofit fontScale="74552"/>
          </a:bodyPr>
          <a:lstStyle/>
          <a:p>
            <a:pPr marL="431800" indent="-323850">
              <a:spcBef>
                <a:spcPts val="141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Click to edit the outline text format</a:t>
            </a:r>
            <a:endParaRPr lang="en-US" sz="13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Second Outline Level</a:t>
            </a:r>
            <a:endParaRPr lang="en-US" sz="13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Third Outline Level</a:t>
            </a:r>
            <a:endParaRPr lang="en-US" sz="13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Fourth Outline Level</a:t>
            </a:r>
            <a:endParaRPr lang="en-US" sz="13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Fifth Outline Level</a:t>
            </a:r>
            <a:endParaRPr lang="en-US" sz="13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Sixth Outline Level</a:t>
            </a:r>
            <a:endParaRPr lang="en-US" sz="13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Seventh Outline Level</a:t>
            </a:r>
            <a:endParaRPr lang="en-US" sz="1300" b="0" strike="noStrike" spc="-1">
              <a:solidFill>
                <a:srgbClr val="000000"/>
              </a:solidFill>
              <a:latin typeface="Arial" panose="020B0604020202020204"/>
            </a:endParaRPr>
          </a:p>
        </p:txBody>
      </p:sp>
      <p:sp>
        <p:nvSpPr>
          <p:cNvPr id="36" name="PlaceHolder 3"/>
          <p:cNvSpPr>
            <a:spLocks noGrp="1"/>
          </p:cNvSpPr>
          <p:nvPr>
            <p:ph type="body"/>
          </p:nvPr>
        </p:nvSpPr>
        <p:spPr>
          <a:xfrm>
            <a:off x="4643640" y="2079000"/>
            <a:ext cx="3773880" cy="2260800"/>
          </a:xfrm>
          <a:prstGeom prst="rect">
            <a:avLst/>
          </a:prstGeom>
          <a:noFill/>
          <a:ln w="0">
            <a:noFill/>
          </a:ln>
        </p:spPr>
        <p:txBody>
          <a:bodyPr lIns="91440" tIns="91440" rIns="91440" bIns="91440" anchor="t">
            <a:normAutofit fontScale="74552"/>
          </a:bodyPr>
          <a:lstStyle/>
          <a:p>
            <a:pPr marL="431800" indent="-323850">
              <a:spcBef>
                <a:spcPts val="141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Click to edit the outline text format</a:t>
            </a:r>
            <a:endParaRPr lang="en-US" sz="13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Second Outline Level</a:t>
            </a:r>
            <a:endParaRPr lang="en-US" sz="13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Third Outline Level</a:t>
            </a:r>
            <a:endParaRPr lang="en-US" sz="13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Fourth Outline Level</a:t>
            </a:r>
            <a:endParaRPr lang="en-US" sz="13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Fifth Outline Level</a:t>
            </a:r>
            <a:endParaRPr lang="en-US" sz="13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Sixth Outline Level</a:t>
            </a:r>
            <a:endParaRPr lang="en-US" sz="13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Seventh Outline Level</a:t>
            </a:r>
            <a:endParaRPr lang="en-US" sz="1300" b="0" strike="noStrike" spc="-1">
              <a:solidFill>
                <a:srgbClr val="000000"/>
              </a:solidFill>
              <a:latin typeface="Arial" panose="020B0604020202020204"/>
            </a:endParaRPr>
          </a:p>
        </p:txBody>
      </p:sp>
      <p:sp>
        <p:nvSpPr>
          <p:cNvPr id="37" name="PlaceHolder 4"/>
          <p:cNvSpPr>
            <a:spLocks noGrp="1"/>
          </p:cNvSpPr>
          <p:nvPr>
            <p:ph type="sldNum" idx="6"/>
          </p:nvPr>
        </p:nvSpPr>
        <p:spPr>
          <a:xfrm>
            <a:off x="8536320" y="474984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accent1"/>
                </a:solidFill>
                <a:latin typeface="Lato"/>
                <a:ea typeface="Lato"/>
              </a:defRPr>
            </a:lvl1pPr>
          </a:lstStyle>
          <a:p>
            <a:pPr indent="0" algn="r">
              <a:lnSpc>
                <a:spcPct val="100000"/>
              </a:lnSpc>
              <a:buNone/>
              <a:tabLst>
                <a:tab pos="0" algn="l"/>
              </a:tabLst>
            </a:pPr>
            <a:fld id="{7187E95A-2291-4A3A-9198-E70DD62349F3}" type="slidenum">
              <a:rPr lang="en-GB" sz="1000" b="0" strike="noStrike" spc="-1">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Google Shape;41;p6"/>
          <p:cNvSpPr/>
          <p:nvPr/>
        </p:nvSpPr>
        <p:spPr>
          <a:xfrm>
            <a:off x="0" y="0"/>
            <a:ext cx="9143640" cy="4874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grpSp>
        <p:nvGrpSpPr>
          <p:cNvPr id="42" name="Google Shape;42;p6"/>
          <p:cNvGrpSpPr/>
          <p:nvPr/>
        </p:nvGrpSpPr>
        <p:grpSpPr>
          <a:xfrm>
            <a:off x="530280" y="1205640"/>
            <a:ext cx="1342800" cy="17280"/>
            <a:chOff x="530280" y="1205640"/>
            <a:chExt cx="1342800" cy="17280"/>
          </a:xfrm>
        </p:grpSpPr>
        <p:sp>
          <p:nvSpPr>
            <p:cNvPr id="43" name="Google Shape;43;p6"/>
            <p:cNvSpPr/>
            <p:nvPr/>
          </p:nvSpPr>
          <p:spPr>
            <a:xfrm rot="16200000">
              <a:off x="1380600" y="730440"/>
              <a:ext cx="17280" cy="96732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sp>
          <p:nvSpPr>
            <p:cNvPr id="44" name="Google Shape;44;p6"/>
            <p:cNvSpPr/>
            <p:nvPr/>
          </p:nvSpPr>
          <p:spPr>
            <a:xfrm rot="16200000">
              <a:off x="1009440" y="726480"/>
              <a:ext cx="17280" cy="9756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grpSp>
      <p:sp>
        <p:nvSpPr>
          <p:cNvPr id="45" name="PlaceHolder 1"/>
          <p:cNvSpPr>
            <a:spLocks noGrp="1"/>
          </p:cNvSpPr>
          <p:nvPr>
            <p:ph type="title"/>
          </p:nvPr>
        </p:nvSpPr>
        <p:spPr>
          <a:xfrm>
            <a:off x="729360" y="1318680"/>
            <a:ext cx="7688160" cy="534960"/>
          </a:xfrm>
          <a:prstGeom prst="rect">
            <a:avLst/>
          </a:prstGeom>
          <a:noFill/>
          <a:ln w="0">
            <a:noFill/>
          </a:ln>
        </p:spPr>
        <p:txBody>
          <a:bodyPr lIns="91440" tIns="91440" rIns="91440" bIns="91440" anchor="t">
            <a:normAutofit fontScale="93099"/>
          </a:bodyPr>
          <a:lstStyle/>
          <a:p>
            <a:pPr indent="0">
              <a:buNone/>
            </a:pPr>
            <a:r>
              <a:rPr lang="en-US" sz="2600" b="0" strike="noStrike" spc="-1">
                <a:solidFill>
                  <a:srgbClr val="000000"/>
                </a:solidFill>
                <a:latin typeface="Arial" panose="020B0604020202020204"/>
              </a:rPr>
              <a:t>Click to edit the title text format</a:t>
            </a:r>
            <a:endParaRPr lang="en-US" sz="2600" b="0" strike="noStrike" spc="-1">
              <a:solidFill>
                <a:srgbClr val="000000"/>
              </a:solidFill>
              <a:latin typeface="Arial" panose="020B0604020202020204"/>
            </a:endParaRPr>
          </a:p>
        </p:txBody>
      </p:sp>
      <p:sp>
        <p:nvSpPr>
          <p:cNvPr id="46" name="PlaceHolder 2"/>
          <p:cNvSpPr>
            <a:spLocks noGrp="1"/>
          </p:cNvSpPr>
          <p:nvPr>
            <p:ph type="sldNum" idx="7"/>
          </p:nvPr>
        </p:nvSpPr>
        <p:spPr>
          <a:xfrm>
            <a:off x="8536320" y="474984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accent1"/>
                </a:solidFill>
                <a:latin typeface="Lato"/>
                <a:ea typeface="Lato"/>
              </a:defRPr>
            </a:lvl1pPr>
          </a:lstStyle>
          <a:p>
            <a:pPr indent="0" algn="r">
              <a:lnSpc>
                <a:spcPct val="100000"/>
              </a:lnSpc>
              <a:buNone/>
              <a:tabLst>
                <a:tab pos="0" algn="l"/>
              </a:tabLst>
            </a:pPr>
            <a:fld id="{8138EA12-13B2-4F4E-971C-CF6A4EDB372A}" type="slidenum">
              <a:rPr lang="en-GB" sz="1000" b="0" strike="noStrike" spc="-1">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 name="Google Shape;48;p7"/>
          <p:cNvSpPr/>
          <p:nvPr/>
        </p:nvSpPr>
        <p:spPr>
          <a:xfrm>
            <a:off x="0" y="0"/>
            <a:ext cx="9143640" cy="4874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grpSp>
        <p:nvGrpSpPr>
          <p:cNvPr id="49" name="Google Shape;49;p7"/>
          <p:cNvGrpSpPr/>
          <p:nvPr/>
        </p:nvGrpSpPr>
        <p:grpSpPr>
          <a:xfrm>
            <a:off x="530280" y="1205640"/>
            <a:ext cx="1342800" cy="17280"/>
            <a:chOff x="530280" y="1205640"/>
            <a:chExt cx="1342800" cy="17280"/>
          </a:xfrm>
        </p:grpSpPr>
        <p:sp>
          <p:nvSpPr>
            <p:cNvPr id="50" name="Google Shape;50;p7"/>
            <p:cNvSpPr/>
            <p:nvPr/>
          </p:nvSpPr>
          <p:spPr>
            <a:xfrm rot="16200000">
              <a:off x="1380600" y="730440"/>
              <a:ext cx="17280" cy="96732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sp>
          <p:nvSpPr>
            <p:cNvPr id="51" name="Google Shape;51;p7"/>
            <p:cNvSpPr/>
            <p:nvPr/>
          </p:nvSpPr>
          <p:spPr>
            <a:xfrm rot="16200000">
              <a:off x="1009440" y="726480"/>
              <a:ext cx="17280" cy="9756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grpSp>
      <p:sp>
        <p:nvSpPr>
          <p:cNvPr id="52" name="PlaceHolder 1"/>
          <p:cNvSpPr>
            <a:spLocks noGrp="1"/>
          </p:cNvSpPr>
          <p:nvPr>
            <p:ph type="title"/>
          </p:nvPr>
        </p:nvSpPr>
        <p:spPr>
          <a:xfrm>
            <a:off x="730080" y="1318680"/>
            <a:ext cx="3300480" cy="1381320"/>
          </a:xfrm>
          <a:prstGeom prst="rect">
            <a:avLst/>
          </a:prstGeom>
          <a:noFill/>
          <a:ln w="0">
            <a:noFill/>
          </a:ln>
        </p:spPr>
        <p:txBody>
          <a:bodyPr lIns="91440" tIns="91440" rIns="91440" bIns="91440" anchor="t">
            <a:normAutofit/>
          </a:bodyPr>
          <a:lstStyle/>
          <a:p>
            <a:pPr indent="0">
              <a:buNone/>
            </a:pPr>
            <a:r>
              <a:rPr lang="en-US" sz="2600" b="0" strike="noStrike" spc="-1">
                <a:solidFill>
                  <a:srgbClr val="000000"/>
                </a:solidFill>
                <a:latin typeface="Arial" panose="020B0604020202020204"/>
              </a:rPr>
              <a:t>Click to edit the title text format</a:t>
            </a:r>
            <a:endParaRPr lang="en-US" sz="2600" b="0" strike="noStrike" spc="-1">
              <a:solidFill>
                <a:srgbClr val="000000"/>
              </a:solidFill>
              <a:latin typeface="Arial" panose="020B0604020202020204"/>
            </a:endParaRPr>
          </a:p>
        </p:txBody>
      </p:sp>
      <p:sp>
        <p:nvSpPr>
          <p:cNvPr id="53" name="PlaceHolder 2"/>
          <p:cNvSpPr>
            <a:spLocks noGrp="1"/>
          </p:cNvSpPr>
          <p:nvPr>
            <p:ph type="body"/>
          </p:nvPr>
        </p:nvSpPr>
        <p:spPr>
          <a:xfrm>
            <a:off x="721080" y="2781720"/>
            <a:ext cx="3300480" cy="1597320"/>
          </a:xfrm>
          <a:prstGeom prst="rect">
            <a:avLst/>
          </a:prstGeom>
          <a:noFill/>
          <a:ln w="0">
            <a:noFill/>
          </a:ln>
        </p:spPr>
        <p:txBody>
          <a:bodyPr lIns="91440" tIns="91440" rIns="91440" bIns="91440" anchor="t">
            <a:normAutofit fontScale="36891" lnSpcReduction="10000"/>
          </a:bodyPr>
          <a:lstStyle/>
          <a:p>
            <a:pPr marL="431800" indent="-323850">
              <a:spcBef>
                <a:spcPts val="141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Click to edit the outline text format</a:t>
            </a:r>
            <a:endParaRPr lang="en-US" sz="13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Second Outline Level</a:t>
            </a:r>
            <a:endParaRPr lang="en-US" sz="13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Third Outline Level</a:t>
            </a:r>
            <a:endParaRPr lang="en-US" sz="13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Fourth Outline Level</a:t>
            </a:r>
            <a:endParaRPr lang="en-US" sz="13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Fifth Outline Level</a:t>
            </a:r>
            <a:endParaRPr lang="en-US" sz="13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Sixth Outline Level</a:t>
            </a:r>
            <a:endParaRPr lang="en-US" sz="13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Seventh Outline Level</a:t>
            </a:r>
            <a:endParaRPr lang="en-US" sz="1300" b="0" strike="noStrike" spc="-1">
              <a:solidFill>
                <a:srgbClr val="000000"/>
              </a:solidFill>
              <a:latin typeface="Arial" panose="020B0604020202020204"/>
            </a:endParaRPr>
          </a:p>
        </p:txBody>
      </p:sp>
      <p:sp>
        <p:nvSpPr>
          <p:cNvPr id="54" name="PlaceHolder 3"/>
          <p:cNvSpPr>
            <a:spLocks noGrp="1"/>
          </p:cNvSpPr>
          <p:nvPr>
            <p:ph type="sldNum" idx="8"/>
          </p:nvPr>
        </p:nvSpPr>
        <p:spPr>
          <a:xfrm>
            <a:off x="8536320" y="474984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accent1"/>
                </a:solidFill>
                <a:latin typeface="Lato"/>
                <a:ea typeface="Lato"/>
              </a:defRPr>
            </a:lvl1pPr>
          </a:lstStyle>
          <a:p>
            <a:pPr indent="0" algn="r">
              <a:lnSpc>
                <a:spcPct val="100000"/>
              </a:lnSpc>
              <a:buNone/>
              <a:tabLst>
                <a:tab pos="0" algn="l"/>
              </a:tabLst>
            </a:pPr>
            <a:fld id="{9265C2F8-0DF8-4714-920B-C64E2F0D24C8}" type="slidenum">
              <a:rPr lang="en-GB" sz="1000" b="0" strike="noStrike" spc="-1">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pSp>
        <p:nvGrpSpPr>
          <p:cNvPr id="55" name="Google Shape;56;p8"/>
          <p:cNvGrpSpPr/>
          <p:nvPr/>
        </p:nvGrpSpPr>
        <p:grpSpPr>
          <a:xfrm>
            <a:off x="530280" y="4183560"/>
            <a:ext cx="1342800" cy="17280"/>
            <a:chOff x="530280" y="4183560"/>
            <a:chExt cx="1342800" cy="17280"/>
          </a:xfrm>
        </p:grpSpPr>
        <p:sp>
          <p:nvSpPr>
            <p:cNvPr id="56" name="Google Shape;57;p8"/>
            <p:cNvSpPr/>
            <p:nvPr/>
          </p:nvSpPr>
          <p:spPr>
            <a:xfrm rot="16200000">
              <a:off x="1380600" y="3708360"/>
              <a:ext cx="17280" cy="9673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sp>
          <p:nvSpPr>
            <p:cNvPr id="57" name="Google Shape;58;p8"/>
            <p:cNvSpPr/>
            <p:nvPr/>
          </p:nvSpPr>
          <p:spPr>
            <a:xfrm rot="16200000">
              <a:off x="1009440" y="3704400"/>
              <a:ext cx="17280" cy="97560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grpSp>
      <p:sp>
        <p:nvSpPr>
          <p:cNvPr id="58" name="PlaceHolder 1"/>
          <p:cNvSpPr>
            <a:spLocks noGrp="1"/>
          </p:cNvSpPr>
          <p:nvPr>
            <p:ph type="title"/>
          </p:nvPr>
        </p:nvSpPr>
        <p:spPr>
          <a:xfrm>
            <a:off x="729360" y="864360"/>
            <a:ext cx="7020720" cy="2984760"/>
          </a:xfrm>
          <a:prstGeom prst="rect">
            <a:avLst/>
          </a:prstGeom>
          <a:noFill/>
          <a:ln w="0">
            <a:noFill/>
          </a:ln>
        </p:spPr>
        <p:txBody>
          <a:bodyPr lIns="91440" tIns="91440" rIns="91440" bIns="91440" anchor="ctr">
            <a:normAutofit/>
          </a:bodyPr>
          <a:lstStyle/>
          <a:p>
            <a:pPr indent="0">
              <a:buNone/>
            </a:pPr>
            <a:r>
              <a:rPr lang="en-US" sz="3600" b="0" strike="noStrike" spc="-1">
                <a:solidFill>
                  <a:srgbClr val="000000"/>
                </a:solidFill>
                <a:latin typeface="Arial" panose="020B0604020202020204"/>
              </a:rPr>
              <a:t>Click to edit the title text format</a:t>
            </a:r>
            <a:endParaRPr lang="en-US" sz="3600" b="0" strike="noStrike" spc="-1">
              <a:solidFill>
                <a:srgbClr val="000000"/>
              </a:solidFill>
              <a:latin typeface="Arial" panose="020B0604020202020204"/>
            </a:endParaRPr>
          </a:p>
        </p:txBody>
      </p:sp>
      <p:sp>
        <p:nvSpPr>
          <p:cNvPr id="59" name="PlaceHolder 2"/>
          <p:cNvSpPr>
            <a:spLocks noGrp="1"/>
          </p:cNvSpPr>
          <p:nvPr>
            <p:ph type="sldNum" idx="9"/>
          </p:nvPr>
        </p:nvSpPr>
        <p:spPr>
          <a:xfrm>
            <a:off x="8536320" y="474984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lt1"/>
                </a:solidFill>
                <a:latin typeface="Lato"/>
                <a:ea typeface="Lato"/>
              </a:defRPr>
            </a:lvl1pPr>
          </a:lstStyle>
          <a:p>
            <a:pPr indent="0" algn="r">
              <a:lnSpc>
                <a:spcPct val="100000"/>
              </a:lnSpc>
              <a:buNone/>
              <a:tabLst>
                <a:tab pos="0" algn="l"/>
              </a:tabLst>
            </a:pPr>
            <a:fld id="{A2003D03-2387-4C79-A6FF-4BB80921A1C3}" type="slidenum">
              <a:rPr lang="en-GB" sz="1000" b="0" strike="noStrike" spc="-1">
                <a:solidFill>
                  <a:schemeClr val="lt1"/>
                </a:solidFill>
                <a:latin typeface="Lato"/>
                <a:ea typeface="Lato"/>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 name="Google Shape;62;p9"/>
          <p:cNvSpPr/>
          <p:nvPr/>
        </p:nvSpPr>
        <p:spPr>
          <a:xfrm>
            <a:off x="0" y="0"/>
            <a:ext cx="4571640" cy="5143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grpSp>
        <p:nvGrpSpPr>
          <p:cNvPr id="61" name="Google Shape;63;p9"/>
          <p:cNvGrpSpPr/>
          <p:nvPr/>
        </p:nvGrpSpPr>
        <p:grpSpPr>
          <a:xfrm>
            <a:off x="530280" y="1205640"/>
            <a:ext cx="1342800" cy="17280"/>
            <a:chOff x="530280" y="1205640"/>
            <a:chExt cx="1342800" cy="17280"/>
          </a:xfrm>
        </p:grpSpPr>
        <p:sp>
          <p:nvSpPr>
            <p:cNvPr id="62" name="Google Shape;64;p9"/>
            <p:cNvSpPr/>
            <p:nvPr/>
          </p:nvSpPr>
          <p:spPr>
            <a:xfrm rot="16200000">
              <a:off x="1380600" y="730440"/>
              <a:ext cx="17280" cy="96732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sp>
          <p:nvSpPr>
            <p:cNvPr id="63" name="Google Shape;65;p9"/>
            <p:cNvSpPr/>
            <p:nvPr/>
          </p:nvSpPr>
          <p:spPr>
            <a:xfrm rot="16200000">
              <a:off x="1009440" y="726480"/>
              <a:ext cx="17280" cy="9756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a typeface="Arial" panose="020B0604020202020204"/>
              </a:endParaRPr>
            </a:p>
          </p:txBody>
        </p:sp>
      </p:grpSp>
      <p:sp>
        <p:nvSpPr>
          <p:cNvPr id="64" name="PlaceHolder 1"/>
          <p:cNvSpPr>
            <a:spLocks noGrp="1"/>
          </p:cNvSpPr>
          <p:nvPr>
            <p:ph type="title"/>
          </p:nvPr>
        </p:nvSpPr>
        <p:spPr>
          <a:xfrm>
            <a:off x="730080" y="1318680"/>
            <a:ext cx="3300480" cy="1686960"/>
          </a:xfrm>
          <a:prstGeom prst="rect">
            <a:avLst/>
          </a:prstGeom>
          <a:noFill/>
          <a:ln w="0">
            <a:noFill/>
          </a:ln>
        </p:spPr>
        <p:txBody>
          <a:bodyPr lIns="91440" tIns="91440" rIns="91440" bIns="91440" anchor="t">
            <a:normAutofit/>
          </a:bodyPr>
          <a:lstStyle/>
          <a:p>
            <a:pPr indent="0">
              <a:buNone/>
            </a:pPr>
            <a:r>
              <a:rPr lang="en-US" sz="2600" b="0" strike="noStrike" spc="-1">
                <a:solidFill>
                  <a:srgbClr val="000000"/>
                </a:solidFill>
                <a:latin typeface="Arial" panose="020B0604020202020204"/>
              </a:rPr>
              <a:t>Click to edit the title text format</a:t>
            </a:r>
            <a:endParaRPr lang="en-US" sz="2600" b="0" strike="noStrike" spc="-1">
              <a:solidFill>
                <a:srgbClr val="000000"/>
              </a:solidFill>
              <a:latin typeface="Arial" panose="020B0604020202020204"/>
            </a:endParaRPr>
          </a:p>
        </p:txBody>
      </p:sp>
      <p:sp>
        <p:nvSpPr>
          <p:cNvPr id="65" name="PlaceHolder 2"/>
          <p:cNvSpPr>
            <a:spLocks noGrp="1"/>
          </p:cNvSpPr>
          <p:nvPr>
            <p:ph type="body"/>
          </p:nvPr>
        </p:nvSpPr>
        <p:spPr>
          <a:xfrm>
            <a:off x="5174280" y="1352520"/>
            <a:ext cx="3373920" cy="3025080"/>
          </a:xfrm>
          <a:prstGeom prst="rect">
            <a:avLst/>
          </a:prstGeom>
          <a:noFill/>
          <a:ln w="0">
            <a:noFill/>
          </a:ln>
        </p:spPr>
        <p:txBody>
          <a:bodyPr lIns="91440" tIns="91440" rIns="91440" bIns="91440" anchor="t">
            <a:normAutofit fontScale="74552" lnSpcReduction="10000"/>
          </a:bodyPr>
          <a:lstStyle/>
          <a:p>
            <a:pPr marL="431800" indent="-323850">
              <a:spcBef>
                <a:spcPts val="141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Click to edit the outline text format</a:t>
            </a:r>
            <a:endParaRPr lang="en-US" sz="13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Second Outline Level</a:t>
            </a:r>
            <a:endParaRPr lang="en-US" sz="13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Third Outline Level</a:t>
            </a:r>
            <a:endParaRPr lang="en-US" sz="13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Fourth Outline Level</a:t>
            </a:r>
            <a:endParaRPr lang="en-US" sz="13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Fifth Outline Level</a:t>
            </a:r>
            <a:endParaRPr lang="en-US" sz="13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Sixth Outline Level</a:t>
            </a:r>
            <a:endParaRPr lang="en-US" sz="13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Seventh Outline Level</a:t>
            </a:r>
            <a:endParaRPr lang="en-US" sz="1300" b="0" strike="noStrike" spc="-1">
              <a:solidFill>
                <a:srgbClr val="000000"/>
              </a:solidFill>
              <a:latin typeface="Arial" panose="020B0604020202020204"/>
            </a:endParaRPr>
          </a:p>
        </p:txBody>
      </p:sp>
      <p:sp>
        <p:nvSpPr>
          <p:cNvPr id="66" name="PlaceHolder 3"/>
          <p:cNvSpPr>
            <a:spLocks noGrp="1"/>
          </p:cNvSpPr>
          <p:nvPr>
            <p:ph type="sldNum" idx="10"/>
          </p:nvPr>
        </p:nvSpPr>
        <p:spPr>
          <a:xfrm>
            <a:off x="8536320" y="474984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accent1"/>
                </a:solidFill>
                <a:latin typeface="Lato"/>
                <a:ea typeface="Lato"/>
              </a:defRPr>
            </a:lvl1pPr>
          </a:lstStyle>
          <a:p>
            <a:pPr indent="0" algn="r">
              <a:lnSpc>
                <a:spcPct val="100000"/>
              </a:lnSpc>
              <a:buNone/>
              <a:tabLst>
                <a:tab pos="0" algn="l"/>
              </a:tabLst>
            </a:pPr>
            <a:fld id="{520BF4D3-2476-4B70-BBF3-589840F3119B}" type="slidenum">
              <a:rPr lang="en-GB" sz="1000" b="0" strike="noStrike" spc="-1">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 name="PlaceHolder 1"/>
          <p:cNvSpPr>
            <a:spLocks noGrp="1"/>
          </p:cNvSpPr>
          <p:nvPr>
            <p:ph type="body"/>
          </p:nvPr>
        </p:nvSpPr>
        <p:spPr>
          <a:xfrm>
            <a:off x="725040" y="4372560"/>
            <a:ext cx="7697160" cy="460080"/>
          </a:xfrm>
          <a:prstGeom prst="rect">
            <a:avLst/>
          </a:prstGeom>
          <a:noFill/>
          <a:ln w="0">
            <a:noFill/>
          </a:ln>
        </p:spPr>
        <p:txBody>
          <a:bodyPr lIns="91440" tIns="91440" rIns="91440" bIns="91440" anchor="ctr">
            <a:normAutofit fontScale="3074" lnSpcReduction="20000"/>
          </a:bodyPr>
          <a:lstStyle/>
          <a:p>
            <a:pPr marL="431800" indent="-323850">
              <a:spcBef>
                <a:spcPts val="141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Click to edit the outline text format</a:t>
            </a:r>
            <a:endParaRPr lang="en-US" sz="13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Second Outline Level</a:t>
            </a:r>
            <a:endParaRPr lang="en-US" sz="13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Third Outline Level</a:t>
            </a:r>
            <a:endParaRPr lang="en-US" sz="13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300" b="0" strike="noStrike" spc="-1">
                <a:solidFill>
                  <a:srgbClr val="000000"/>
                </a:solidFill>
                <a:latin typeface="Arial" panose="020B0604020202020204"/>
              </a:rPr>
              <a:t>Fourth Outline Level</a:t>
            </a:r>
            <a:endParaRPr lang="en-US" sz="13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Fifth Outline Level</a:t>
            </a:r>
            <a:endParaRPr lang="en-US" sz="13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Sixth Outline Level</a:t>
            </a:r>
            <a:endParaRPr lang="en-US" sz="13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rPr>
              <a:t>Seventh Outline Level</a:t>
            </a:r>
            <a:endParaRPr lang="en-US" sz="1300" b="0" strike="noStrike" spc="-1">
              <a:solidFill>
                <a:srgbClr val="000000"/>
              </a:solidFill>
              <a:latin typeface="Arial" panose="020B0604020202020204"/>
            </a:endParaRPr>
          </a:p>
        </p:txBody>
      </p:sp>
      <p:sp>
        <p:nvSpPr>
          <p:cNvPr id="68" name="PlaceHolder 2"/>
          <p:cNvSpPr>
            <a:spLocks noGrp="1"/>
          </p:cNvSpPr>
          <p:nvPr>
            <p:ph type="sldNum" idx="11"/>
          </p:nvPr>
        </p:nvSpPr>
        <p:spPr>
          <a:xfrm>
            <a:off x="8536320" y="474984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accent1"/>
                </a:solidFill>
                <a:latin typeface="Lato"/>
                <a:ea typeface="Lato"/>
              </a:defRPr>
            </a:lvl1pPr>
          </a:lstStyle>
          <a:p>
            <a:pPr indent="0" algn="r">
              <a:lnSpc>
                <a:spcPct val="100000"/>
              </a:lnSpc>
              <a:buNone/>
              <a:tabLst>
                <a:tab pos="0" algn="l"/>
              </a:tabLst>
            </a:pPr>
            <a:fld id="{5C762DA3-C1AA-4D9E-80C3-E3FE677E3C6E}" type="slidenum">
              <a:rPr lang="en-GB" sz="1000" b="0" strike="noStrike" spc="-1">
                <a:solidFill>
                  <a:schemeClr val="accent1"/>
                </a:solidFill>
                <a:latin typeface="Lato"/>
                <a:ea typeface="Lato"/>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2"/>
          <p:cNvSpPr>
            <a:spLocks noGrp="1"/>
          </p:cNvSpPr>
          <p:nvPr>
            <p:ph type="subTitle"/>
          </p:nvPr>
        </p:nvSpPr>
        <p:spPr>
          <a:xfrm>
            <a:off x="57960" y="2085840"/>
            <a:ext cx="9012960" cy="2649600"/>
          </a:xfrm>
          <a:prstGeom prst="rect">
            <a:avLst/>
          </a:prstGeom>
          <a:noFill/>
          <a:ln w="0">
            <a:noFill/>
          </a:ln>
        </p:spPr>
        <p:txBody>
          <a:bodyPr lIns="91440" tIns="91440" rIns="91440" bIns="91440" anchor="t">
            <a:noAutofit/>
          </a:bodyPr>
          <a:lstStyle/>
          <a:p>
            <a:pPr marL="457200" indent="-355600">
              <a:lnSpc>
                <a:spcPct val="115000"/>
              </a:lnSpc>
              <a:buClr>
                <a:srgbClr val="1A9988"/>
              </a:buClr>
              <a:buFont typeface="Roboto"/>
              <a:buChar char="●"/>
            </a:pPr>
            <a:r>
              <a:rPr lang="en-GB" sz="2000" b="1" strike="noStrike" spc="-1" dirty="0">
                <a:solidFill>
                  <a:schemeClr val="dk1"/>
                </a:solidFill>
                <a:latin typeface="Roboto"/>
                <a:ea typeface="Roboto"/>
              </a:rPr>
              <a:t>Project Title :-</a:t>
            </a:r>
            <a:r>
              <a:rPr lang="en-GB" sz="2000" b="1" spc="-1" dirty="0">
                <a:solidFill>
                  <a:schemeClr val="dk1"/>
                </a:solidFill>
                <a:latin typeface="Roboto"/>
                <a:ea typeface="Roboto"/>
              </a:rPr>
              <a:t> Shadow Store</a:t>
            </a:r>
            <a:endParaRPr lang="en-US" sz="2000" b="0" strike="noStrike" spc="-1" dirty="0">
              <a:solidFill>
                <a:srgbClr val="000000"/>
              </a:solidFill>
              <a:latin typeface="Arial" panose="020B0604020202020204"/>
            </a:endParaRPr>
          </a:p>
          <a:p>
            <a:pPr marL="457200" indent="-355600">
              <a:lnSpc>
                <a:spcPct val="115000"/>
              </a:lnSpc>
              <a:buClr>
                <a:srgbClr val="1A9988"/>
              </a:buClr>
              <a:buFont typeface="Roboto"/>
              <a:buChar char="●"/>
            </a:pPr>
            <a:r>
              <a:rPr lang="en-GB" sz="2000" b="1" strike="noStrike" spc="-1" dirty="0">
                <a:solidFill>
                  <a:schemeClr val="dk1"/>
                </a:solidFill>
                <a:latin typeface="Roboto"/>
                <a:ea typeface="Roboto"/>
              </a:rPr>
              <a:t>Your Name :</a:t>
            </a:r>
            <a:r>
              <a:rPr lang="en-GB" sz="1800" b="1" strike="noStrike" spc="-1" dirty="0">
                <a:solidFill>
                  <a:schemeClr val="dk1"/>
                </a:solidFill>
                <a:latin typeface="Roboto"/>
                <a:ea typeface="Roboto"/>
              </a:rPr>
              <a:t>-</a:t>
            </a:r>
            <a:r>
              <a:rPr lang="en-GB" sz="1800" b="0" strike="noStrike" spc="-1" dirty="0">
                <a:solidFill>
                  <a:schemeClr val="dk1"/>
                </a:solidFill>
                <a:latin typeface="Roboto"/>
                <a:ea typeface="Roboto"/>
              </a:rPr>
              <a:t> </a:t>
            </a:r>
            <a:r>
              <a:rPr lang="en-US" sz="1800" b="0" strike="noStrike" spc="-1" dirty="0">
                <a:solidFill>
                  <a:schemeClr val="dk1"/>
                </a:solidFill>
                <a:latin typeface="Roboto"/>
                <a:ea typeface="Roboto"/>
              </a:rPr>
              <a:t>[ </a:t>
            </a:r>
            <a:r>
              <a:rPr lang="en-US" sz="1800" spc="-1" dirty="0">
                <a:solidFill>
                  <a:schemeClr val="dk1"/>
                </a:solidFill>
                <a:latin typeface="Roboto"/>
                <a:ea typeface="Roboto"/>
              </a:rPr>
              <a:t> Akhil Chaudhary </a:t>
            </a:r>
            <a:r>
              <a:rPr lang="en-US" sz="1800" b="0" strike="noStrike" spc="-1" dirty="0">
                <a:solidFill>
                  <a:schemeClr val="dk1"/>
                </a:solidFill>
                <a:latin typeface="Roboto"/>
                <a:ea typeface="Roboto"/>
              </a:rPr>
              <a:t> ]</a:t>
            </a:r>
            <a:endParaRPr lang="en-US" sz="1800" b="0" strike="noStrike" spc="-1" dirty="0">
              <a:solidFill>
                <a:srgbClr val="000000"/>
              </a:solidFill>
              <a:latin typeface="Arial" panose="020B0604020202020204"/>
            </a:endParaRPr>
          </a:p>
          <a:p>
            <a:pPr marL="457200" indent="-355600">
              <a:lnSpc>
                <a:spcPct val="115000"/>
              </a:lnSpc>
              <a:buClr>
                <a:srgbClr val="1A9988"/>
              </a:buClr>
              <a:buFont typeface="Roboto"/>
              <a:buChar char="●"/>
            </a:pPr>
            <a:r>
              <a:rPr lang="en-US" sz="1800" b="1" strike="noStrike" spc="-1" dirty="0">
                <a:solidFill>
                  <a:schemeClr val="dk1"/>
                </a:solidFill>
                <a:latin typeface="Roboto"/>
                <a:ea typeface="Roboto"/>
              </a:rPr>
              <a:t>Uni. Roll No. :-</a:t>
            </a:r>
            <a:r>
              <a:rPr lang="en-US" sz="1800" b="0" strike="noStrike" spc="-1" dirty="0">
                <a:solidFill>
                  <a:schemeClr val="dk1"/>
                </a:solidFill>
                <a:latin typeface="Roboto"/>
                <a:ea typeface="Roboto"/>
              </a:rPr>
              <a:t> [ 2115000106  ] </a:t>
            </a:r>
            <a:endParaRPr lang="en-US" sz="1800" b="0" strike="noStrike" spc="-1" dirty="0">
              <a:solidFill>
                <a:srgbClr val="000000"/>
              </a:solidFill>
              <a:latin typeface="Arial" panose="020B0604020202020204"/>
            </a:endParaRPr>
          </a:p>
          <a:p>
            <a:pPr marL="457200" indent="-355600">
              <a:lnSpc>
                <a:spcPct val="115000"/>
              </a:lnSpc>
              <a:buClr>
                <a:srgbClr val="1A9988"/>
              </a:buClr>
              <a:buFont typeface="Roboto"/>
              <a:buChar char="●"/>
            </a:pPr>
            <a:r>
              <a:rPr lang="en-GB" sz="2000" b="1" strike="noStrike" spc="-1" dirty="0">
                <a:solidFill>
                  <a:schemeClr val="dk1"/>
                </a:solidFill>
                <a:latin typeface="Roboto"/>
                <a:ea typeface="Roboto"/>
              </a:rPr>
              <a:t>Department Name :-</a:t>
            </a:r>
            <a:r>
              <a:rPr lang="en-GB" sz="2000" b="0" strike="noStrike" spc="-1" dirty="0">
                <a:solidFill>
                  <a:schemeClr val="dk1"/>
                </a:solidFill>
                <a:latin typeface="Roboto"/>
                <a:ea typeface="Roboto"/>
              </a:rPr>
              <a:t> </a:t>
            </a:r>
            <a:r>
              <a:rPr lang="en-US" sz="2000" b="0" strike="noStrike" spc="-1" dirty="0">
                <a:solidFill>
                  <a:srgbClr val="1A9988"/>
                </a:solidFill>
                <a:latin typeface="Roboto"/>
                <a:ea typeface="Roboto"/>
              </a:rPr>
              <a:t>CEA Department</a:t>
            </a:r>
            <a:endParaRPr lang="en-US" sz="2000" b="0" strike="noStrike" spc="-1" dirty="0">
              <a:solidFill>
                <a:srgbClr val="000000"/>
              </a:solidFill>
              <a:latin typeface="Arial" panose="020B0604020202020204"/>
            </a:endParaRPr>
          </a:p>
          <a:p>
            <a:pPr indent="0">
              <a:lnSpc>
                <a:spcPct val="100000"/>
              </a:lnSpc>
              <a:spcBef>
                <a:spcPts val="1500"/>
              </a:spcBef>
              <a:buNone/>
              <a:tabLst>
                <a:tab pos="0" algn="l"/>
              </a:tabLst>
            </a:pPr>
            <a:endParaRPr lang="en-US" sz="2400" b="0" strike="noStrike" spc="-1" dirty="0">
              <a:solidFill>
                <a:srgbClr val="000000"/>
              </a:solidFill>
              <a:latin typeface="Arial" panose="020B0604020202020204"/>
            </a:endParaRPr>
          </a:p>
        </p:txBody>
      </p:sp>
      <p:sp>
        <p:nvSpPr>
          <p:cNvPr id="69" name="PlaceHolder 1"/>
          <p:cNvSpPr>
            <a:spLocks noGrp="1"/>
          </p:cNvSpPr>
          <p:nvPr>
            <p:ph type="title"/>
          </p:nvPr>
        </p:nvSpPr>
        <p:spPr>
          <a:xfrm>
            <a:off x="759240" y="440640"/>
            <a:ext cx="7687800" cy="1664280"/>
          </a:xfrm>
          <a:prstGeom prst="rect">
            <a:avLst/>
          </a:prstGeom>
          <a:noFill/>
          <a:ln w="0">
            <a:noFill/>
          </a:ln>
        </p:spPr>
        <p:txBody>
          <a:bodyPr lIns="91440" tIns="91440" rIns="91440" bIns="91440" anchor="t">
            <a:normAutofit/>
          </a:bodyPr>
          <a:lstStyle/>
          <a:p>
            <a:pPr indent="0">
              <a:lnSpc>
                <a:spcPct val="100000"/>
              </a:lnSpc>
              <a:spcBef>
                <a:spcPts val="400"/>
              </a:spcBef>
              <a:buNone/>
              <a:tabLst>
                <a:tab pos="0" algn="l"/>
              </a:tabLst>
            </a:pPr>
            <a:r>
              <a:rPr lang="en-US" sz="3340" b="1" i="1" spc="-1" dirty="0">
                <a:solidFill>
                  <a:schemeClr val="dk2"/>
                </a:solidFill>
                <a:latin typeface="Century Gothic" panose="020B0502020202020204"/>
              </a:rPr>
              <a:t>E</a:t>
            </a:r>
            <a:r>
              <a:rPr lang="en-IN" sz="3340" b="1" i="1" spc="-1" dirty="0">
                <a:solidFill>
                  <a:schemeClr val="dk2"/>
                </a:solidFill>
                <a:latin typeface="Century Gothic" panose="020B0502020202020204"/>
              </a:rPr>
              <a:t>-Commerce With Dashboard</a:t>
            </a:r>
            <a:endParaRPr lang="en-US" sz="3340" b="0" strike="noStrike" spc="-1" dirty="0">
              <a:solidFill>
                <a:srgbClr val="000000"/>
              </a:solid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2"/>
          <p:cNvSpPr>
            <a:spLocks noGrp="1"/>
          </p:cNvSpPr>
          <p:nvPr>
            <p:ph/>
          </p:nvPr>
        </p:nvSpPr>
        <p:spPr>
          <a:xfrm>
            <a:off x="729360" y="2079000"/>
            <a:ext cx="7688520" cy="2260800"/>
          </a:xfrm>
          <a:prstGeom prst="rect">
            <a:avLst/>
          </a:prstGeom>
          <a:noFill/>
          <a:ln w="0">
            <a:noFill/>
          </a:ln>
        </p:spPr>
        <p:txBody>
          <a:bodyPr lIns="91440" tIns="91440" rIns="91440" bIns="91440" anchor="t">
            <a:normAutofit/>
          </a:bodyPr>
          <a:lstStyle/>
          <a:p>
            <a:pPr marL="457200" indent="0">
              <a:lnSpc>
                <a:spcPct val="115000"/>
              </a:lnSpc>
              <a:buNone/>
            </a:pPr>
            <a:endParaRPr lang="en-US" sz="1900" b="0" strike="noStrike" spc="-1">
              <a:solidFill>
                <a:srgbClr val="000000"/>
              </a:solidFill>
              <a:latin typeface="Arial" panose="020B0604020202020204"/>
            </a:endParaRPr>
          </a:p>
          <a:p>
            <a:pPr marL="457200" indent="-349250">
              <a:lnSpc>
                <a:spcPct val="115000"/>
              </a:lnSpc>
              <a:buClr>
                <a:srgbClr val="000000"/>
              </a:buClr>
              <a:buFont typeface="Roboto"/>
              <a:buChar char="●"/>
            </a:pPr>
            <a:r>
              <a:rPr lang="en-GB" sz="1900" b="0" strike="noStrike" spc="-1">
                <a:solidFill>
                  <a:srgbClr val="000000"/>
                </a:solidFill>
                <a:latin typeface="Roboto"/>
                <a:ea typeface="Roboto"/>
              </a:rPr>
              <a:t>Productivity and Product Analysis made easy</a:t>
            </a:r>
            <a:endParaRPr lang="en-US" sz="1900" b="0" strike="noStrike" spc="-1">
              <a:solidFill>
                <a:srgbClr val="000000"/>
              </a:solidFill>
              <a:latin typeface="Arial" panose="020B0604020202020204"/>
            </a:endParaRPr>
          </a:p>
          <a:p>
            <a:pPr marL="457200" indent="-349250">
              <a:lnSpc>
                <a:spcPct val="115000"/>
              </a:lnSpc>
              <a:buClr>
                <a:srgbClr val="000000"/>
              </a:buClr>
              <a:buFont typeface="Roboto"/>
              <a:buChar char="●"/>
            </a:pPr>
            <a:r>
              <a:rPr lang="en-GB" sz="1900" b="0" strike="noStrike" spc="-1">
                <a:solidFill>
                  <a:srgbClr val="000000"/>
                </a:solidFill>
                <a:latin typeface="Roboto"/>
                <a:ea typeface="Roboto"/>
              </a:rPr>
              <a:t>User Satisfaction</a:t>
            </a:r>
            <a:endParaRPr lang="en-US" sz="1900" b="0" strike="noStrike" spc="-1">
              <a:solidFill>
                <a:srgbClr val="000000"/>
              </a:solidFill>
              <a:latin typeface="Arial" panose="020B0604020202020204"/>
            </a:endParaRPr>
          </a:p>
          <a:p>
            <a:pPr marL="457200" indent="-349250">
              <a:lnSpc>
                <a:spcPct val="115000"/>
              </a:lnSpc>
              <a:buClr>
                <a:srgbClr val="000000"/>
              </a:buClr>
              <a:buFont typeface="Roboto"/>
              <a:buChar char="●"/>
            </a:pPr>
            <a:r>
              <a:rPr lang="en-GB" sz="1900" b="0" strike="noStrike" spc="-1">
                <a:solidFill>
                  <a:srgbClr val="000000"/>
                </a:solidFill>
                <a:latin typeface="Roboto"/>
                <a:ea typeface="Roboto"/>
              </a:rPr>
              <a:t>Better Interactivity for sellers</a:t>
            </a:r>
            <a:endParaRPr lang="en-US" sz="1900" b="0" strike="noStrike" spc="-1">
              <a:solidFill>
                <a:srgbClr val="000000"/>
              </a:solidFill>
              <a:latin typeface="Arial" panose="020B0604020202020204"/>
            </a:endParaRPr>
          </a:p>
        </p:txBody>
      </p:sp>
      <p:sp>
        <p:nvSpPr>
          <p:cNvPr id="89" name="PlaceHolder 1"/>
          <p:cNvSpPr>
            <a:spLocks noGrp="1"/>
          </p:cNvSpPr>
          <p:nvPr>
            <p:ph type="title"/>
          </p:nvPr>
        </p:nvSpPr>
        <p:spPr>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190" b="1" strike="noStrike" spc="-1">
                <a:solidFill>
                  <a:srgbClr val="000000"/>
                </a:solidFill>
                <a:latin typeface="Roboto"/>
                <a:ea typeface="Roboto"/>
              </a:rPr>
              <a:t>Results</a:t>
            </a:r>
            <a:endParaRPr lang="en-US" sz="2190" b="0" strike="noStrike" spc="-1">
              <a:solidFill>
                <a:srgbClr val="000000"/>
              </a:solidFill>
              <a:latin typeface="Arial" panose="020B0604020202020204"/>
            </a:endParaRPr>
          </a:p>
          <a:p>
            <a:pPr indent="0">
              <a:lnSpc>
                <a:spcPct val="100000"/>
              </a:lnSpc>
              <a:spcBef>
                <a:spcPts val="400"/>
              </a:spcBef>
              <a:buNone/>
              <a:tabLst>
                <a:tab pos="0" algn="l"/>
              </a:tabLst>
            </a:pPr>
            <a:endParaRPr lang="en-US" sz="3040" b="0" strike="noStrike" spc="-1">
              <a:solidFill>
                <a:srgbClr val="000000"/>
              </a:solidFill>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2"/>
          <p:cNvSpPr>
            <a:spLocks noGrp="1"/>
          </p:cNvSpPr>
          <p:nvPr>
            <p:ph/>
          </p:nvPr>
        </p:nvSpPr>
        <p:spPr>
          <a:xfrm>
            <a:off x="729720" y="1545480"/>
            <a:ext cx="7946640" cy="3159360"/>
          </a:xfrm>
          <a:prstGeom prst="rect">
            <a:avLst/>
          </a:prstGeom>
          <a:noFill/>
          <a:ln w="19080">
            <a:solidFill>
              <a:schemeClr val="lt2"/>
            </a:solidFill>
            <a:round/>
          </a:ln>
        </p:spPr>
        <p:txBody>
          <a:bodyPr lIns="91440" tIns="91440" rIns="91440" bIns="91440" anchor="t">
            <a:normAutofit fontScale="74552" lnSpcReduction="20000"/>
          </a:bodyPr>
          <a:lstStyle/>
          <a:p>
            <a:pPr marL="107950" indent="0">
              <a:lnSpc>
                <a:spcPct val="115000"/>
              </a:lnSpc>
              <a:buNone/>
              <a:tabLst>
                <a:tab pos="0" algn="l"/>
              </a:tabLst>
            </a:pPr>
            <a:r>
              <a:rPr lang="en-GB" sz="1900" b="1" strike="noStrike" spc="-1">
                <a:solidFill>
                  <a:srgbClr val="000000"/>
                </a:solidFill>
                <a:latin typeface="Roboto"/>
                <a:ea typeface="Roboto"/>
              </a:rPr>
              <a:t>Ensuring Data Security and Privacy:</a:t>
            </a:r>
            <a:endParaRPr lang="en-US" sz="1900" b="0" strike="noStrike" spc="-1">
              <a:solidFill>
                <a:srgbClr val="000000"/>
              </a:solidFill>
              <a:latin typeface="Arial" panose="020B0604020202020204"/>
            </a:endParaRPr>
          </a:p>
          <a:p>
            <a:pPr marL="457200" indent="-349250">
              <a:lnSpc>
                <a:spcPct val="115000"/>
              </a:lnSpc>
              <a:buClr>
                <a:srgbClr val="000000"/>
              </a:buClr>
              <a:buFont typeface="Wingdings" panose="05000000000000000000" pitchFamily="2" charset="2"/>
              <a:buChar char=""/>
              <a:tabLst>
                <a:tab pos="0" algn="l"/>
              </a:tabLst>
            </a:pPr>
            <a:r>
              <a:rPr lang="en-GB" sz="1900" b="0" strike="noStrike" spc="-1">
                <a:solidFill>
                  <a:srgbClr val="000000"/>
                </a:solidFill>
                <a:latin typeface="Roboto"/>
                <a:ea typeface="Roboto"/>
              </a:rPr>
              <a:t>Challenge: Handling sensitive student data while ensuring security and privacy.</a:t>
            </a:r>
            <a:endParaRPr lang="en-US" sz="1900" b="0" strike="noStrike" spc="-1">
              <a:solidFill>
                <a:srgbClr val="000000"/>
              </a:solidFill>
              <a:latin typeface="Arial" panose="020B0604020202020204"/>
            </a:endParaRPr>
          </a:p>
          <a:p>
            <a:pPr marL="457200" indent="-349250">
              <a:lnSpc>
                <a:spcPct val="115000"/>
              </a:lnSpc>
              <a:buClr>
                <a:srgbClr val="000000"/>
              </a:buClr>
              <a:buFont typeface="Wingdings" panose="05000000000000000000" pitchFamily="2" charset="2"/>
              <a:buChar char=""/>
              <a:tabLst>
                <a:tab pos="0" algn="l"/>
              </a:tabLst>
            </a:pPr>
            <a:r>
              <a:rPr lang="en-GB" sz="1900" b="0" strike="noStrike" spc="-1">
                <a:solidFill>
                  <a:srgbClr val="000000"/>
                </a:solidFill>
                <a:latin typeface="Roboto"/>
                <a:ea typeface="Roboto"/>
              </a:rPr>
              <a:t>Solution: Implement robust encryption protocols, adhere to industry-standard security practices, and comply with data protection regulations. Conduct regular security audits and penetration testing to identify and address vulnerabilities.</a:t>
            </a:r>
            <a:endParaRPr lang="en-US" sz="1900" b="0" strike="noStrike" spc="-1">
              <a:solidFill>
                <a:srgbClr val="000000"/>
              </a:solidFill>
              <a:latin typeface="Arial" panose="020B0604020202020204"/>
            </a:endParaRPr>
          </a:p>
          <a:p>
            <a:pPr marL="107950" indent="0">
              <a:lnSpc>
                <a:spcPct val="115000"/>
              </a:lnSpc>
              <a:buNone/>
              <a:tabLst>
                <a:tab pos="0" algn="l"/>
              </a:tabLst>
            </a:pPr>
            <a:endParaRPr lang="en-US" sz="1900" b="0" strike="noStrike" spc="-1">
              <a:solidFill>
                <a:srgbClr val="000000"/>
              </a:solidFill>
              <a:latin typeface="Arial" panose="020B0604020202020204"/>
            </a:endParaRPr>
          </a:p>
          <a:p>
            <a:pPr marL="107950" indent="0">
              <a:lnSpc>
                <a:spcPct val="115000"/>
              </a:lnSpc>
              <a:buNone/>
              <a:tabLst>
                <a:tab pos="0" algn="l"/>
              </a:tabLst>
            </a:pPr>
            <a:r>
              <a:rPr lang="en-GB" sz="1900" b="1" strike="noStrike" spc="-1">
                <a:solidFill>
                  <a:srgbClr val="000000"/>
                </a:solidFill>
                <a:latin typeface="Roboto"/>
                <a:ea typeface="Roboto"/>
              </a:rPr>
              <a:t>Technical Proficiency of Users</a:t>
            </a:r>
            <a:r>
              <a:rPr lang="en-IN" sz="1900" b="1" strike="noStrike" spc="-1">
                <a:solidFill>
                  <a:srgbClr val="000000"/>
                </a:solidFill>
                <a:latin typeface="Roboto"/>
                <a:ea typeface="Roboto"/>
              </a:rPr>
              <a:t>:</a:t>
            </a:r>
            <a:endParaRPr lang="en-US" sz="1900" b="0" strike="noStrike" spc="-1">
              <a:solidFill>
                <a:srgbClr val="000000"/>
              </a:solidFill>
              <a:latin typeface="Arial" panose="020B0604020202020204"/>
            </a:endParaRPr>
          </a:p>
          <a:p>
            <a:pPr marL="457200" indent="-349250">
              <a:lnSpc>
                <a:spcPct val="115000"/>
              </a:lnSpc>
              <a:buClr>
                <a:srgbClr val="000000"/>
              </a:buClr>
              <a:buFont typeface="Wingdings" panose="05000000000000000000" pitchFamily="2" charset="2"/>
              <a:buChar char=""/>
              <a:tabLst>
                <a:tab pos="0" algn="l"/>
              </a:tabLst>
            </a:pPr>
            <a:r>
              <a:rPr lang="en-GB" sz="1900" b="0" strike="noStrike" spc="-1">
                <a:solidFill>
                  <a:srgbClr val="000000"/>
                </a:solidFill>
                <a:latin typeface="Roboto"/>
                <a:ea typeface="Roboto"/>
              </a:rPr>
              <a:t>Challenge: Students may have varying levels of technical proficiency, impacting their ability to navigate and utilize the platform.</a:t>
            </a:r>
            <a:endParaRPr lang="en-US" sz="1900" b="0" strike="noStrike" spc="-1">
              <a:solidFill>
                <a:srgbClr val="000000"/>
              </a:solidFill>
              <a:latin typeface="Arial" panose="020B0604020202020204"/>
            </a:endParaRPr>
          </a:p>
          <a:p>
            <a:pPr marL="457200" indent="-349250">
              <a:lnSpc>
                <a:spcPct val="115000"/>
              </a:lnSpc>
              <a:buClr>
                <a:srgbClr val="000000"/>
              </a:buClr>
              <a:buFont typeface="Wingdings" panose="05000000000000000000" pitchFamily="2" charset="2"/>
              <a:buChar char=""/>
              <a:tabLst>
                <a:tab pos="0" algn="l"/>
              </a:tabLst>
            </a:pPr>
            <a:r>
              <a:rPr lang="en-GB" sz="1900" b="0" strike="noStrike" spc="-1">
                <a:solidFill>
                  <a:srgbClr val="000000"/>
                </a:solidFill>
                <a:latin typeface="Roboto"/>
                <a:ea typeface="Roboto"/>
              </a:rPr>
              <a:t>Solution: Design an intuitive user interface with clear instructions and tooltips. Provide onboarding resources and tutorials. Conduct user testing to gather feedback and make iterative improvements to enhance usability.</a:t>
            </a:r>
            <a:endParaRPr lang="en-US" sz="1900" b="0" strike="noStrike" spc="-1">
              <a:solidFill>
                <a:srgbClr val="000000"/>
              </a:solidFill>
              <a:latin typeface="Arial" panose="020B0604020202020204"/>
            </a:endParaRPr>
          </a:p>
          <a:p>
            <a:pPr marL="107950" indent="0">
              <a:lnSpc>
                <a:spcPct val="115000"/>
              </a:lnSpc>
              <a:buNone/>
              <a:tabLst>
                <a:tab pos="0" algn="l"/>
              </a:tabLst>
            </a:pPr>
            <a:endParaRPr lang="en-US" sz="1900" b="0" strike="noStrike" spc="-1">
              <a:solidFill>
                <a:srgbClr val="000000"/>
              </a:solidFill>
              <a:latin typeface="Arial" panose="020B0604020202020204"/>
            </a:endParaRPr>
          </a:p>
        </p:txBody>
      </p:sp>
      <p:sp>
        <p:nvSpPr>
          <p:cNvPr id="91" name="PlaceHolder 1"/>
          <p:cNvSpPr>
            <a:spLocks noGrp="1"/>
          </p:cNvSpPr>
          <p:nvPr>
            <p:ph type="title"/>
          </p:nvPr>
        </p:nvSpPr>
        <p:spPr>
          <a:xfrm>
            <a:off x="721800" y="558000"/>
            <a:ext cx="7688520" cy="53496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190" b="1" strike="noStrike" spc="-1">
                <a:solidFill>
                  <a:srgbClr val="000000"/>
                </a:solidFill>
                <a:latin typeface="Roboto"/>
                <a:ea typeface="Roboto"/>
              </a:rPr>
              <a:t>Challenges Faced</a:t>
            </a:r>
            <a:endParaRPr lang="en-US" sz="2190" b="0" strike="noStrike" spc="-1">
              <a:solidFill>
                <a:srgbClr val="000000"/>
              </a:solidFill>
              <a:latin typeface="Arial" panose="020B0604020202020204"/>
            </a:endParaRPr>
          </a:p>
          <a:p>
            <a:pPr indent="0">
              <a:lnSpc>
                <a:spcPct val="100000"/>
              </a:lnSpc>
              <a:spcBef>
                <a:spcPts val="400"/>
              </a:spcBef>
              <a:buNone/>
              <a:tabLst>
                <a:tab pos="0" algn="l"/>
              </a:tabLst>
            </a:pPr>
            <a:endParaRPr lang="en-US" sz="3040" b="0" strike="noStrike" spc="-1">
              <a:solidFill>
                <a:srgbClr val="000000"/>
              </a:solidFill>
              <a:latin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2"/>
          <p:cNvSpPr>
            <a:spLocks noGrp="1"/>
          </p:cNvSpPr>
          <p:nvPr>
            <p:ph/>
          </p:nvPr>
        </p:nvSpPr>
        <p:spPr>
          <a:xfrm>
            <a:off x="729360" y="2079000"/>
            <a:ext cx="7688520" cy="2260800"/>
          </a:xfrm>
          <a:prstGeom prst="rect">
            <a:avLst/>
          </a:prstGeom>
          <a:noFill/>
          <a:ln w="0">
            <a:noFill/>
          </a:ln>
        </p:spPr>
        <p:txBody>
          <a:bodyPr lIns="91440" tIns="91440" rIns="91440" bIns="91440" anchor="t">
            <a:normAutofit/>
          </a:bodyPr>
          <a:lstStyle/>
          <a:p>
            <a:pPr marL="457200" indent="-355600">
              <a:lnSpc>
                <a:spcPct val="115000"/>
              </a:lnSpc>
              <a:buClr>
                <a:srgbClr val="000000"/>
              </a:buClr>
              <a:buFont typeface="Roboto"/>
              <a:buChar char="●"/>
            </a:pPr>
            <a:r>
              <a:rPr lang="en-US" sz="2000" b="1" strike="noStrike" spc="-1">
                <a:solidFill>
                  <a:schemeClr val="accent1"/>
                </a:solidFill>
                <a:latin typeface="Lato"/>
                <a:ea typeface="Lato"/>
              </a:rPr>
              <a:t>Feature Enhancements</a:t>
            </a:r>
            <a:endParaRPr lang="en-US" sz="2000" b="0" strike="noStrike" spc="-1">
              <a:solidFill>
                <a:srgbClr val="000000"/>
              </a:solidFill>
              <a:latin typeface="Arial" panose="020B0604020202020204"/>
            </a:endParaRPr>
          </a:p>
          <a:p>
            <a:pPr marL="457200" indent="-355600">
              <a:lnSpc>
                <a:spcPct val="115000"/>
              </a:lnSpc>
              <a:buClr>
                <a:srgbClr val="000000"/>
              </a:buClr>
              <a:buFont typeface="Roboto"/>
              <a:buChar char="●"/>
            </a:pPr>
            <a:r>
              <a:rPr lang="en-US" sz="2000" b="1" strike="noStrike" spc="-1">
                <a:solidFill>
                  <a:schemeClr val="accent1"/>
                </a:solidFill>
                <a:latin typeface="Lato"/>
                <a:ea typeface="Lato"/>
              </a:rPr>
              <a:t>Advanced Analysis Tools</a:t>
            </a:r>
            <a:endParaRPr lang="en-US" sz="2000" b="0" strike="noStrike" spc="-1">
              <a:solidFill>
                <a:srgbClr val="000000"/>
              </a:solidFill>
              <a:latin typeface="Arial" panose="020B0604020202020204"/>
            </a:endParaRPr>
          </a:p>
          <a:p>
            <a:pPr marL="457200" indent="-355600">
              <a:lnSpc>
                <a:spcPct val="115000"/>
              </a:lnSpc>
              <a:buClr>
                <a:srgbClr val="000000"/>
              </a:buClr>
              <a:buFont typeface="Roboto"/>
              <a:buChar char="●"/>
            </a:pPr>
            <a:r>
              <a:rPr lang="en-US" sz="2000" b="1" strike="noStrike" spc="-1">
                <a:solidFill>
                  <a:schemeClr val="accent1"/>
                </a:solidFill>
                <a:latin typeface="Lato"/>
                <a:ea typeface="Lato"/>
              </a:rPr>
              <a:t>Review Analysis Building</a:t>
            </a:r>
            <a:endParaRPr lang="en-US" sz="2000" b="0" strike="noStrike" spc="-1">
              <a:solidFill>
                <a:srgbClr val="000000"/>
              </a:solidFill>
              <a:latin typeface="Arial" panose="020B0604020202020204"/>
            </a:endParaRPr>
          </a:p>
          <a:p>
            <a:pPr marL="457200" indent="-355600">
              <a:lnSpc>
                <a:spcPct val="115000"/>
              </a:lnSpc>
              <a:buClr>
                <a:srgbClr val="000000"/>
              </a:buClr>
              <a:buFont typeface="Roboto"/>
              <a:buChar char="●"/>
            </a:pPr>
            <a:r>
              <a:rPr lang="en-US" sz="2000" b="1" strike="noStrike" spc="-1">
                <a:solidFill>
                  <a:schemeClr val="accent1"/>
                </a:solidFill>
                <a:latin typeface="Lato"/>
                <a:ea typeface="Lato"/>
              </a:rPr>
              <a:t>Internationalization and Multilingual Support</a:t>
            </a:r>
            <a:endParaRPr lang="en-US" sz="2000" b="0" strike="noStrike" spc="-1">
              <a:solidFill>
                <a:srgbClr val="000000"/>
              </a:solidFill>
              <a:latin typeface="Arial" panose="020B0604020202020204"/>
            </a:endParaRPr>
          </a:p>
          <a:p>
            <a:pPr marL="457200" indent="-355600">
              <a:lnSpc>
                <a:spcPct val="115000"/>
              </a:lnSpc>
              <a:buClr>
                <a:srgbClr val="000000"/>
              </a:buClr>
              <a:buFont typeface="Roboto"/>
              <a:buChar char="●"/>
            </a:pPr>
            <a:r>
              <a:rPr lang="en-US" sz="2000" b="1" strike="noStrike" spc="-1">
                <a:solidFill>
                  <a:schemeClr val="accent1"/>
                </a:solidFill>
                <a:latin typeface="Lato"/>
                <a:ea typeface="Lato"/>
              </a:rPr>
              <a:t>Customer Retention Analysis</a:t>
            </a:r>
            <a:endParaRPr lang="en-US" sz="2000" b="0" strike="noStrike" spc="-1">
              <a:solidFill>
                <a:srgbClr val="000000"/>
              </a:solidFill>
              <a:latin typeface="Arial" panose="020B0604020202020204"/>
            </a:endParaRPr>
          </a:p>
        </p:txBody>
      </p:sp>
      <p:sp>
        <p:nvSpPr>
          <p:cNvPr id="93" name="PlaceHolder 1"/>
          <p:cNvSpPr>
            <a:spLocks noGrp="1"/>
          </p:cNvSpPr>
          <p:nvPr>
            <p:ph type="title"/>
          </p:nvPr>
        </p:nvSpPr>
        <p:spPr>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280" b="1" strike="noStrike" spc="-1">
                <a:solidFill>
                  <a:srgbClr val="000000"/>
                </a:solidFill>
                <a:latin typeface="Roboto"/>
                <a:ea typeface="Roboto"/>
              </a:rPr>
              <a:t>Future Work</a:t>
            </a:r>
            <a:endParaRPr lang="en-US" sz="2280" b="0" strike="noStrike" spc="-1">
              <a:solidFill>
                <a:srgbClr val="000000"/>
              </a:solidFill>
              <a:latin typeface="Arial" panose="020B0604020202020204"/>
            </a:endParaRPr>
          </a:p>
          <a:p>
            <a:pPr indent="0">
              <a:lnSpc>
                <a:spcPct val="100000"/>
              </a:lnSpc>
              <a:spcBef>
                <a:spcPts val="400"/>
              </a:spcBef>
              <a:buNone/>
              <a:tabLst>
                <a:tab pos="0" algn="l"/>
              </a:tabLst>
            </a:pPr>
            <a:endParaRPr lang="en-US" sz="3140" b="0" strike="noStrike" spc="-1">
              <a:solidFill>
                <a:srgbClr val="000000"/>
              </a:solidFill>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2"/>
          <p:cNvSpPr>
            <a:spLocks noGrp="1"/>
          </p:cNvSpPr>
          <p:nvPr>
            <p:ph/>
          </p:nvPr>
        </p:nvSpPr>
        <p:spPr>
          <a:xfrm>
            <a:off x="729720" y="1440720"/>
            <a:ext cx="7688160" cy="3408480"/>
          </a:xfrm>
          <a:prstGeom prst="rect">
            <a:avLst/>
          </a:prstGeom>
          <a:noFill/>
          <a:ln w="19080">
            <a:solidFill>
              <a:schemeClr val="lt2"/>
            </a:solidFill>
            <a:round/>
          </a:ln>
        </p:spPr>
        <p:txBody>
          <a:bodyPr lIns="91440" tIns="91440" rIns="91440" bIns="91440" anchor="t">
            <a:normAutofit/>
          </a:bodyPr>
          <a:lstStyle/>
          <a:p>
            <a:pPr marL="457200" indent="0">
              <a:lnSpc>
                <a:spcPct val="115000"/>
              </a:lnSpc>
              <a:buNone/>
            </a:pPr>
            <a:r>
              <a:rPr lang="en-GB" sz="2000" b="0" strike="noStrike" spc="-1">
                <a:solidFill>
                  <a:srgbClr val="000000"/>
                </a:solidFill>
                <a:latin typeface="Roboto"/>
                <a:ea typeface="Roboto"/>
              </a:rPr>
              <a:t>The platform's key features, such as product analysis , profile creation and  real-time analysis, product selling features and</a:t>
            </a:r>
            <a:endParaRPr lang="en-US" sz="2000" b="0" strike="noStrike" spc="-1">
              <a:solidFill>
                <a:srgbClr val="000000"/>
              </a:solidFill>
              <a:latin typeface="Arial" panose="020B0604020202020204"/>
            </a:endParaRPr>
          </a:p>
          <a:p>
            <a:pPr marL="457200" indent="0">
              <a:lnSpc>
                <a:spcPct val="115000"/>
              </a:lnSpc>
              <a:buNone/>
            </a:pPr>
            <a:r>
              <a:rPr lang="en-GB" sz="2000" b="0" strike="noStrike" spc="-1">
                <a:solidFill>
                  <a:srgbClr val="000000"/>
                </a:solidFill>
                <a:latin typeface="Roboto"/>
                <a:ea typeface="Roboto"/>
              </a:rPr>
              <a:t>business development address the identified gaps in existing systems. By providing a space where sellers can explore and sell  seamlessly, analysing their products.</a:t>
            </a:r>
            <a:endParaRPr lang="en-US" sz="2000" b="0" strike="noStrike" spc="-1">
              <a:solidFill>
                <a:srgbClr val="000000"/>
              </a:solidFill>
              <a:latin typeface="Arial" panose="020B0604020202020204"/>
            </a:endParaRPr>
          </a:p>
        </p:txBody>
      </p:sp>
      <p:sp>
        <p:nvSpPr>
          <p:cNvPr id="95" name="PlaceHolder 1"/>
          <p:cNvSpPr>
            <a:spLocks noGrp="1"/>
          </p:cNvSpPr>
          <p:nvPr>
            <p:ph type="title"/>
          </p:nvPr>
        </p:nvSpPr>
        <p:spPr>
          <a:xfrm>
            <a:off x="729360" y="558000"/>
            <a:ext cx="7688520" cy="53496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280" b="1" strike="noStrike" spc="-1">
                <a:solidFill>
                  <a:srgbClr val="000000"/>
                </a:solidFill>
                <a:latin typeface="Roboto"/>
                <a:ea typeface="Roboto"/>
              </a:rPr>
              <a:t>Conclusion</a:t>
            </a:r>
            <a:endParaRPr lang="en-US" sz="2280" b="0" strike="noStrike" spc="-1">
              <a:solidFill>
                <a:srgbClr val="000000"/>
              </a:solidFill>
              <a:latin typeface="Arial" panose="020B0604020202020204"/>
            </a:endParaRPr>
          </a:p>
          <a:p>
            <a:pPr indent="0">
              <a:lnSpc>
                <a:spcPct val="100000"/>
              </a:lnSpc>
              <a:spcBef>
                <a:spcPts val="400"/>
              </a:spcBef>
              <a:buNone/>
              <a:tabLst>
                <a:tab pos="0" algn="l"/>
              </a:tabLst>
            </a:pPr>
            <a:endParaRPr lang="en-US" sz="3140" b="0" strike="noStrike" spc="-1">
              <a:solidFill>
                <a:srgbClr val="000000"/>
              </a:solidFill>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2"/>
          <p:cNvSpPr>
            <a:spLocks noGrp="1"/>
          </p:cNvSpPr>
          <p:nvPr>
            <p:ph/>
          </p:nvPr>
        </p:nvSpPr>
        <p:spPr>
          <a:xfrm>
            <a:off x="729720" y="1507320"/>
            <a:ext cx="8020800" cy="3463560"/>
          </a:xfrm>
          <a:prstGeom prst="rect">
            <a:avLst/>
          </a:prstGeom>
          <a:noFill/>
          <a:ln w="19080">
            <a:solidFill>
              <a:schemeClr val="lt2"/>
            </a:solidFill>
            <a:round/>
          </a:ln>
        </p:spPr>
        <p:txBody>
          <a:bodyPr lIns="91440" tIns="91440" rIns="91440" bIns="91440" anchor="t">
            <a:normAutofit/>
          </a:bodyPr>
          <a:lstStyle/>
          <a:p>
            <a:pPr indent="0">
              <a:lnSpc>
                <a:spcPct val="115000"/>
              </a:lnSpc>
              <a:spcAft>
                <a:spcPts val="1200"/>
              </a:spcAft>
              <a:buNone/>
              <a:tabLst>
                <a:tab pos="0" algn="l"/>
              </a:tabLst>
            </a:pPr>
            <a:r>
              <a:rPr lang="en-GB" sz="1500" b="0" strike="noStrike" spc="-1">
                <a:solidFill>
                  <a:srgbClr val="0F0F0F"/>
                </a:solidFill>
                <a:latin typeface="Arial Rounded MT Bold" panose="020F0704030504030204"/>
                <a:ea typeface="Roboto"/>
              </a:rPr>
              <a:t>We extend our sincere appreciation to Mr. Monu Kumar, our esteemed project mentor, whose unwavering encouragement, guidance, and assistance have been instrumental in the successful completion of this project. Additionally, we express our gratitude to our dedicated team members for their unwavering support, contributing significantly to the accurate and timely realization of the project objectives. This endeavor has not only augmented our technical proficiency but has also cultivated a heightened sense of maturity in thought and vision, qualities essential for professional growth. We are grateful for the invaluable insights gained from this experience under Mr. Monu Kumar mentorship and the collaborative efforts of our team members.</a:t>
            </a:r>
            <a:endParaRPr lang="en-US" sz="1500" b="0" strike="noStrike" spc="-1">
              <a:solidFill>
                <a:srgbClr val="000000"/>
              </a:solidFill>
              <a:latin typeface="Arial" panose="020B0604020202020204"/>
            </a:endParaRPr>
          </a:p>
        </p:txBody>
      </p:sp>
      <p:sp>
        <p:nvSpPr>
          <p:cNvPr id="97" name="PlaceHolder 1"/>
          <p:cNvSpPr>
            <a:spLocks noGrp="1"/>
          </p:cNvSpPr>
          <p:nvPr>
            <p:ph type="title"/>
          </p:nvPr>
        </p:nvSpPr>
        <p:spPr>
          <a:xfrm>
            <a:off x="729360" y="558000"/>
            <a:ext cx="7688520" cy="53496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090" b="1" strike="noStrike" spc="-1">
                <a:solidFill>
                  <a:srgbClr val="000000"/>
                </a:solidFill>
                <a:latin typeface="Roboto"/>
                <a:ea typeface="Roboto"/>
              </a:rPr>
              <a:t>Acknowledgments</a:t>
            </a:r>
            <a:endParaRPr lang="en-US" sz="2090" b="0" strike="noStrike" spc="-1">
              <a:solidFill>
                <a:srgbClr val="000000"/>
              </a:solidFill>
              <a:latin typeface="Arial" panose="020B0604020202020204"/>
            </a:endParaRPr>
          </a:p>
          <a:p>
            <a:pPr indent="0">
              <a:lnSpc>
                <a:spcPct val="100000"/>
              </a:lnSpc>
              <a:spcBef>
                <a:spcPts val="400"/>
              </a:spcBef>
              <a:buNone/>
              <a:tabLst>
                <a:tab pos="0" algn="l"/>
              </a:tabLst>
            </a:pPr>
            <a:endParaRPr lang="en-US" sz="2940" b="0" strike="noStrike" spc="-1">
              <a:solidFill>
                <a:srgbClr val="000000"/>
              </a:solidFill>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2"/>
          <p:cNvSpPr>
            <a:spLocks noGrp="1"/>
          </p:cNvSpPr>
          <p:nvPr>
            <p:ph/>
          </p:nvPr>
        </p:nvSpPr>
        <p:spPr>
          <a:xfrm>
            <a:off x="729360" y="2079000"/>
            <a:ext cx="7688520" cy="2260800"/>
          </a:xfrm>
          <a:prstGeom prst="rect">
            <a:avLst/>
          </a:prstGeom>
          <a:noFill/>
          <a:ln w="0">
            <a:noFill/>
          </a:ln>
        </p:spPr>
        <p:txBody>
          <a:bodyPr lIns="91440" tIns="91440" rIns="91440" bIns="91440" anchor="t">
            <a:normAutofit/>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Thank you everyone!</a:t>
            </a:r>
            <a:endParaRPr lang="en-US" sz="1400" b="0" strike="noStrike" spc="-1">
              <a:solidFill>
                <a:srgbClr val="000000"/>
              </a:solidFill>
              <a:latin typeface="Arial" panose="020B0604020202020204"/>
            </a:endParaRPr>
          </a:p>
        </p:txBody>
      </p:sp>
      <p:sp>
        <p:nvSpPr>
          <p:cNvPr id="99" name="PlaceHolder 1"/>
          <p:cNvSpPr>
            <a:spLocks noGrp="1"/>
          </p:cNvSpPr>
          <p:nvPr>
            <p:ph type="title"/>
          </p:nvPr>
        </p:nvSpPr>
        <p:spPr>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190" b="1" strike="noStrike" spc="-1">
                <a:solidFill>
                  <a:srgbClr val="000000"/>
                </a:solidFill>
                <a:latin typeface="Roboto"/>
                <a:ea typeface="Roboto"/>
              </a:rPr>
              <a:t>Q&amp;A</a:t>
            </a:r>
            <a:endParaRPr lang="en-US" sz="2190" b="0" strike="noStrike" spc="-1">
              <a:solidFill>
                <a:srgbClr val="000000"/>
              </a:solidFill>
              <a:latin typeface="Arial" panose="020B0604020202020204"/>
            </a:endParaRPr>
          </a:p>
          <a:p>
            <a:pPr indent="0">
              <a:lnSpc>
                <a:spcPct val="100000"/>
              </a:lnSpc>
              <a:spcBef>
                <a:spcPts val="400"/>
              </a:spcBef>
              <a:buNone/>
              <a:tabLst>
                <a:tab pos="0" algn="l"/>
              </a:tabLst>
            </a:pPr>
            <a:endParaRPr lang="en-US" sz="3040" b="0" strike="noStrike" spc="-1">
              <a:solidFill>
                <a:srgbClr val="000000"/>
              </a:solid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2"/>
          <p:cNvSpPr>
            <a:spLocks noGrp="1"/>
          </p:cNvSpPr>
          <p:nvPr>
            <p:ph/>
          </p:nvPr>
        </p:nvSpPr>
        <p:spPr>
          <a:xfrm>
            <a:off x="729720" y="1569240"/>
            <a:ext cx="7878240" cy="3264120"/>
          </a:xfrm>
          <a:prstGeom prst="rect">
            <a:avLst/>
          </a:prstGeom>
          <a:noFill/>
          <a:ln w="0">
            <a:solidFill>
              <a:schemeClr val="lt2"/>
            </a:solidFill>
          </a:ln>
        </p:spPr>
        <p:txBody>
          <a:bodyPr lIns="91440" tIns="91440" rIns="91440" bIns="91440" anchor="t">
            <a:normAutofit fontScale="74552" lnSpcReduction="20000"/>
          </a:bodyPr>
          <a:lstStyle/>
          <a:p>
            <a:pPr marL="457200" indent="-355600">
              <a:lnSpc>
                <a:spcPct val="115000"/>
              </a:lnSpc>
              <a:buClr>
                <a:srgbClr val="1A9988"/>
              </a:buClr>
              <a:buFont typeface="Roboto"/>
              <a:buChar char="●"/>
            </a:pPr>
            <a:r>
              <a:rPr lang="en-US" sz="2000" b="0" strike="noStrike" spc="-1">
                <a:solidFill>
                  <a:schemeClr val="dk1"/>
                </a:solidFill>
                <a:latin typeface="Roboto"/>
                <a:ea typeface="Roboto"/>
              </a:rPr>
              <a:t>In the dynamic landscape of e-commerce, understanding customer behavior and optimizing sales strategies are paramount for business success. As online retailers navigate through a plethora of data generated by transactions, customer interactions, and marketing efforts, the need for effective analytics tools becomes increasingly critical.</a:t>
            </a:r>
            <a:endParaRPr lang="en-US" sz="2000" b="0" strike="noStrike" spc="-1">
              <a:solidFill>
                <a:srgbClr val="000000"/>
              </a:solidFill>
              <a:latin typeface="Arial" panose="020B0604020202020204"/>
            </a:endParaRPr>
          </a:p>
          <a:p>
            <a:pPr indent="0">
              <a:lnSpc>
                <a:spcPct val="115000"/>
              </a:lnSpc>
              <a:buNone/>
            </a:pPr>
            <a:endParaRPr lang="en-US" sz="2000" b="0" strike="noStrike" spc="-1">
              <a:solidFill>
                <a:srgbClr val="000000"/>
              </a:solidFill>
              <a:latin typeface="Arial" panose="020B0604020202020204"/>
            </a:endParaRPr>
          </a:p>
          <a:p>
            <a:pPr marL="457200" indent="-355600">
              <a:lnSpc>
                <a:spcPct val="115000"/>
              </a:lnSpc>
              <a:buClr>
                <a:srgbClr val="1A9988"/>
              </a:buClr>
              <a:buFont typeface="Roboto"/>
              <a:buChar char="●"/>
            </a:pPr>
            <a:r>
              <a:rPr lang="en-US" sz="2000" b="0" strike="noStrike" spc="-1">
                <a:solidFill>
                  <a:schemeClr val="dk1"/>
                </a:solidFill>
                <a:latin typeface="Roboto"/>
                <a:ea typeface="Roboto"/>
              </a:rPr>
              <a:t>This introduction sets the stage for the development of an advanced E-commerce Analytics Dashboard, tailored to empower online retailers with actionable insights to drive growth, enhance customer satisfaction, and maximize revenue potential. By integrating with e-commerce platforms and leveraging comprehensive analytics, this dashboard aims to provide retailers with a holistic view of their business performance and customer engagement metrics.</a:t>
            </a:r>
            <a:endParaRPr lang="en-US" sz="2000" b="0" strike="noStrike" spc="-1">
              <a:solidFill>
                <a:srgbClr val="000000"/>
              </a:solidFill>
              <a:latin typeface="Arial" panose="020B0604020202020204"/>
            </a:endParaRPr>
          </a:p>
        </p:txBody>
      </p:sp>
      <p:sp>
        <p:nvSpPr>
          <p:cNvPr id="71" name="PlaceHolder 1"/>
          <p:cNvSpPr>
            <a:spLocks noGrp="1"/>
          </p:cNvSpPr>
          <p:nvPr>
            <p:ph type="title"/>
          </p:nvPr>
        </p:nvSpPr>
        <p:spPr>
          <a:xfrm>
            <a:off x="729360" y="558000"/>
            <a:ext cx="7688520" cy="53496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280" b="1" u="sng" strike="noStrike" spc="-1">
                <a:solidFill>
                  <a:schemeClr val="dk2"/>
                </a:solidFill>
                <a:uFillTx/>
                <a:latin typeface="Roboto"/>
                <a:ea typeface="Roboto"/>
              </a:rPr>
              <a:t>Introduction</a:t>
            </a:r>
            <a:endParaRPr lang="en-US" sz="2280" b="0" strike="noStrike" spc="-1">
              <a:solidFill>
                <a:srgbClr val="000000"/>
              </a:solidFill>
              <a:latin typeface="Arial" panose="020B0604020202020204"/>
            </a:endParaRPr>
          </a:p>
          <a:p>
            <a:pPr indent="0">
              <a:lnSpc>
                <a:spcPct val="100000"/>
              </a:lnSpc>
              <a:spcBef>
                <a:spcPts val="400"/>
              </a:spcBef>
              <a:buNone/>
              <a:tabLst>
                <a:tab pos="0" algn="l"/>
              </a:tabLst>
            </a:pPr>
            <a:endParaRPr lang="en-US" sz="3140" b="0" strike="noStrike" spc="-1">
              <a:solidFill>
                <a:srgbClr val="000000"/>
              </a:solid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2"/>
          <p:cNvSpPr>
            <a:spLocks noGrp="1"/>
          </p:cNvSpPr>
          <p:nvPr>
            <p:ph/>
          </p:nvPr>
        </p:nvSpPr>
        <p:spPr>
          <a:xfrm>
            <a:off x="729720" y="1789920"/>
            <a:ext cx="7763760" cy="2732040"/>
          </a:xfrm>
          <a:prstGeom prst="rect">
            <a:avLst/>
          </a:prstGeom>
          <a:noFill/>
          <a:ln w="0">
            <a:noFill/>
          </a:ln>
        </p:spPr>
        <p:txBody>
          <a:bodyPr lIns="91440" tIns="91440" rIns="91440" bIns="91440" anchor="t">
            <a:normAutofit fontScale="92500" lnSpcReduction="10000"/>
          </a:bodyPr>
          <a:lstStyle/>
          <a:p>
            <a:pPr marL="457200" indent="-349250">
              <a:lnSpc>
                <a:spcPct val="115000"/>
              </a:lnSpc>
              <a:buClr>
                <a:srgbClr val="000000"/>
              </a:buClr>
              <a:buFont typeface="Wingdings" panose="05000000000000000000" pitchFamily="2" charset="2"/>
              <a:buChar char=""/>
            </a:pPr>
            <a:r>
              <a:rPr lang="en-GB" sz="1900" b="0" strike="noStrike" spc="-1">
                <a:solidFill>
                  <a:srgbClr val="000000"/>
                </a:solidFill>
                <a:latin typeface="Roboto"/>
                <a:ea typeface="Roboto"/>
              </a:rPr>
              <a:t>Optimizing sales </a:t>
            </a:r>
            <a:r>
              <a:rPr lang="en-IN" sz="1900" b="0" strike="noStrike" spc="-1">
                <a:solidFill>
                  <a:srgbClr val="000000"/>
                </a:solidFill>
                <a:latin typeface="Roboto"/>
                <a:ea typeface="Roboto"/>
              </a:rPr>
              <a:t>Performance </a:t>
            </a:r>
            <a:endParaRPr lang="en-US" sz="1900" b="0" strike="noStrike" spc="-1">
              <a:solidFill>
                <a:srgbClr val="000000"/>
              </a:solidFill>
              <a:latin typeface="Arial" panose="020B0604020202020204"/>
            </a:endParaRPr>
          </a:p>
          <a:p>
            <a:pPr marL="457200" indent="-349250">
              <a:lnSpc>
                <a:spcPct val="115000"/>
              </a:lnSpc>
              <a:buClr>
                <a:srgbClr val="000000"/>
              </a:buClr>
              <a:buFont typeface="Wingdings" panose="05000000000000000000" pitchFamily="2" charset="2"/>
              <a:buChar char=""/>
            </a:pPr>
            <a:r>
              <a:rPr lang="en-GB" sz="1900" b="0" strike="noStrike" spc="-1">
                <a:solidFill>
                  <a:srgbClr val="000000"/>
                </a:solidFill>
                <a:latin typeface="Roboto"/>
                <a:ea typeface="Roboto"/>
              </a:rPr>
              <a:t>Enhance Customer Segmentation</a:t>
            </a:r>
            <a:endParaRPr lang="en-US" sz="1900" b="0" strike="noStrike" spc="-1">
              <a:solidFill>
                <a:srgbClr val="000000"/>
              </a:solidFill>
              <a:latin typeface="Arial" panose="020B0604020202020204"/>
            </a:endParaRPr>
          </a:p>
          <a:p>
            <a:pPr marL="457200" indent="-349250">
              <a:lnSpc>
                <a:spcPct val="115000"/>
              </a:lnSpc>
              <a:buClr>
                <a:srgbClr val="000000"/>
              </a:buClr>
              <a:buFont typeface="Wingdings" panose="05000000000000000000" pitchFamily="2" charset="2"/>
              <a:buChar char=""/>
            </a:pPr>
            <a:r>
              <a:rPr lang="en-GB" sz="1900" b="0" strike="noStrike" spc="-1">
                <a:solidFill>
                  <a:srgbClr val="000000"/>
                </a:solidFill>
                <a:latin typeface="Roboto"/>
                <a:ea typeface="Roboto"/>
              </a:rPr>
              <a:t>Maximize Product Performance</a:t>
            </a:r>
            <a:endParaRPr lang="en-US" sz="1900" b="0" strike="noStrike" spc="-1">
              <a:solidFill>
                <a:srgbClr val="000000"/>
              </a:solidFill>
              <a:latin typeface="Arial" panose="020B0604020202020204"/>
            </a:endParaRPr>
          </a:p>
          <a:p>
            <a:pPr marL="457200" indent="-349250">
              <a:lnSpc>
                <a:spcPct val="115000"/>
              </a:lnSpc>
              <a:buClr>
                <a:srgbClr val="000000"/>
              </a:buClr>
              <a:buFont typeface="Wingdings" panose="05000000000000000000" pitchFamily="2" charset="2"/>
              <a:buChar char=""/>
            </a:pPr>
            <a:r>
              <a:rPr lang="en-GB" sz="1900" b="0" strike="noStrike" spc="-1">
                <a:solidFill>
                  <a:srgbClr val="000000"/>
                </a:solidFill>
                <a:latin typeface="Roboto"/>
                <a:ea typeface="Roboto"/>
              </a:rPr>
              <a:t>Reduce Cart Abandonment Rates</a:t>
            </a:r>
            <a:endParaRPr lang="en-US" sz="1900" b="0" strike="noStrike" spc="-1">
              <a:solidFill>
                <a:srgbClr val="000000"/>
              </a:solidFill>
              <a:latin typeface="Arial" panose="020B0604020202020204"/>
            </a:endParaRPr>
          </a:p>
          <a:p>
            <a:pPr marL="457200" indent="-349250">
              <a:lnSpc>
                <a:spcPct val="115000"/>
              </a:lnSpc>
              <a:buClr>
                <a:srgbClr val="000000"/>
              </a:buClr>
              <a:buFont typeface="Wingdings" panose="05000000000000000000" pitchFamily="2" charset="2"/>
              <a:buChar char=""/>
            </a:pPr>
            <a:r>
              <a:rPr lang="en-GB" sz="1900" b="0" strike="noStrike" spc="-1">
                <a:solidFill>
                  <a:srgbClr val="000000"/>
                </a:solidFill>
                <a:latin typeface="Roboto"/>
                <a:ea typeface="Roboto"/>
              </a:rPr>
              <a:t>Foster Customer Retention</a:t>
            </a:r>
            <a:endParaRPr lang="en-US" sz="1900" b="0" strike="noStrike" spc="-1">
              <a:solidFill>
                <a:srgbClr val="000000"/>
              </a:solidFill>
              <a:latin typeface="Arial" panose="020B0604020202020204"/>
            </a:endParaRPr>
          </a:p>
          <a:p>
            <a:pPr marL="457200" indent="-349250">
              <a:lnSpc>
                <a:spcPct val="115000"/>
              </a:lnSpc>
              <a:buClr>
                <a:srgbClr val="000000"/>
              </a:buClr>
              <a:buFont typeface="Wingdings" panose="05000000000000000000" pitchFamily="2" charset="2"/>
              <a:buChar char=""/>
            </a:pPr>
            <a:r>
              <a:rPr lang="en-GB" sz="1900" b="0" strike="noStrike" spc="-1">
                <a:solidFill>
                  <a:srgbClr val="000000"/>
                </a:solidFill>
                <a:latin typeface="Roboto"/>
                <a:ea typeface="Roboto"/>
              </a:rPr>
              <a:t>User-Friendly Interface</a:t>
            </a:r>
            <a:endParaRPr lang="en-US" sz="1900" b="0" strike="noStrike" spc="-1">
              <a:solidFill>
                <a:srgbClr val="000000"/>
              </a:solidFill>
              <a:latin typeface="Arial" panose="020B0604020202020204"/>
            </a:endParaRPr>
          </a:p>
          <a:p>
            <a:pPr marL="457200" indent="-349250">
              <a:lnSpc>
                <a:spcPct val="115000"/>
              </a:lnSpc>
              <a:buClr>
                <a:srgbClr val="000000"/>
              </a:buClr>
              <a:buFont typeface="Wingdings" panose="05000000000000000000" pitchFamily="2" charset="2"/>
              <a:buChar char=""/>
            </a:pPr>
            <a:r>
              <a:rPr lang="en-GB" sz="1900" b="0" strike="noStrike" spc="-1">
                <a:solidFill>
                  <a:srgbClr val="000000"/>
                </a:solidFill>
                <a:latin typeface="Roboto"/>
                <a:ea typeface="Roboto"/>
              </a:rPr>
              <a:t>Improve Customer Satisfaction</a:t>
            </a:r>
            <a:endParaRPr lang="en-US" sz="1900" b="0" strike="noStrike" spc="-1">
              <a:solidFill>
                <a:srgbClr val="000000"/>
              </a:solidFill>
              <a:latin typeface="Arial" panose="020B0604020202020204"/>
            </a:endParaRPr>
          </a:p>
        </p:txBody>
      </p:sp>
      <p:sp>
        <p:nvSpPr>
          <p:cNvPr id="73" name="PlaceHolder 1"/>
          <p:cNvSpPr>
            <a:spLocks noGrp="1"/>
          </p:cNvSpPr>
          <p:nvPr>
            <p:ph type="title"/>
          </p:nvPr>
        </p:nvSpPr>
        <p:spPr>
          <a:xfrm>
            <a:off x="722520" y="558000"/>
            <a:ext cx="7688520" cy="53496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190" b="1" strike="noStrike" spc="-1">
                <a:solidFill>
                  <a:srgbClr val="000000"/>
                </a:solidFill>
                <a:latin typeface="Roboto"/>
                <a:ea typeface="Roboto"/>
              </a:rPr>
              <a:t>Objectives</a:t>
            </a:r>
            <a:endParaRPr lang="en-US" sz="2190" b="0" strike="noStrike" spc="-1">
              <a:solidFill>
                <a:srgbClr val="000000"/>
              </a:solidFill>
              <a:latin typeface="Arial" panose="020B0604020202020204"/>
            </a:endParaRPr>
          </a:p>
          <a:p>
            <a:pPr indent="0">
              <a:lnSpc>
                <a:spcPct val="100000"/>
              </a:lnSpc>
              <a:spcBef>
                <a:spcPts val="400"/>
              </a:spcBef>
              <a:buNone/>
              <a:tabLst>
                <a:tab pos="0" algn="l"/>
              </a:tabLst>
            </a:pPr>
            <a:endParaRPr lang="en-US" sz="3040" b="0" strike="noStrike" spc="-1">
              <a:solidFill>
                <a:srgbClr val="000000"/>
              </a:solidFill>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2"/>
          <p:cNvSpPr>
            <a:spLocks noGrp="1"/>
          </p:cNvSpPr>
          <p:nvPr>
            <p:ph/>
          </p:nvPr>
        </p:nvSpPr>
        <p:spPr>
          <a:xfrm>
            <a:off x="729720" y="1599480"/>
            <a:ext cx="7810200" cy="3104280"/>
          </a:xfrm>
          <a:prstGeom prst="rect">
            <a:avLst/>
          </a:prstGeom>
          <a:noFill/>
          <a:ln w="0">
            <a:solidFill>
              <a:schemeClr val="lt2"/>
            </a:solidFill>
          </a:ln>
        </p:spPr>
        <p:txBody>
          <a:bodyPr lIns="91440" tIns="91440" rIns="91440" bIns="91440" anchor="t">
            <a:noAutofit/>
          </a:bodyPr>
          <a:lstStyle/>
          <a:p>
            <a:pPr marL="457200" indent="-342900">
              <a:lnSpc>
                <a:spcPct val="115000"/>
              </a:lnSpc>
              <a:buClr>
                <a:srgbClr val="000000"/>
              </a:buClr>
              <a:buFont typeface="Roboto"/>
              <a:buChar char="●"/>
            </a:pPr>
            <a:r>
              <a:rPr lang="en-US" sz="1300" b="0" strike="noStrike" spc="-1">
                <a:solidFill>
                  <a:srgbClr val="000000"/>
                </a:solidFill>
                <a:latin typeface="Roboto"/>
                <a:ea typeface="Roboto"/>
              </a:rPr>
              <a:t>In the rapidly evolving landscape of e-commerce, online retailers face numerous challenges in effectively analyzing customer behavior, tracking sales performance, and optimizing marketing strategies. The absence of a comprehensive analytics solution often hinders retailers from harnessing valuable insights from transaction data to drive business growth and enhance customer satisfaction. As a result, there is a critical need for an advanced E-commerce Analytics Dashboard that integrates seamlessly with e-commerce platforms, collects transaction data, and generates actionable insights to address the following key challenge.</a:t>
            </a:r>
            <a:endParaRPr lang="en-US" sz="1300" b="0" strike="noStrike" spc="-1">
              <a:solidFill>
                <a:srgbClr val="000000"/>
              </a:solidFill>
              <a:latin typeface="Arial" panose="020B0604020202020204"/>
            </a:endParaRPr>
          </a:p>
        </p:txBody>
      </p:sp>
      <p:sp>
        <p:nvSpPr>
          <p:cNvPr id="75" name="PlaceHolder 1"/>
          <p:cNvSpPr>
            <a:spLocks noGrp="1"/>
          </p:cNvSpPr>
          <p:nvPr>
            <p:ph type="title"/>
          </p:nvPr>
        </p:nvSpPr>
        <p:spPr>
          <a:xfrm>
            <a:off x="790560" y="558000"/>
            <a:ext cx="7688520" cy="53496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090" b="1" strike="noStrike" spc="-1">
                <a:solidFill>
                  <a:srgbClr val="000000"/>
                </a:solidFill>
                <a:latin typeface="Roboto"/>
                <a:ea typeface="Roboto"/>
              </a:rPr>
              <a:t>Problem Statement</a:t>
            </a:r>
            <a:endParaRPr lang="en-US" sz="2090" b="0" strike="noStrike" spc="-1">
              <a:solidFill>
                <a:srgbClr val="000000"/>
              </a:solidFill>
              <a:latin typeface="Arial" panose="020B0604020202020204"/>
            </a:endParaRPr>
          </a:p>
          <a:p>
            <a:pPr indent="0">
              <a:lnSpc>
                <a:spcPct val="100000"/>
              </a:lnSpc>
              <a:spcBef>
                <a:spcPts val="400"/>
              </a:spcBef>
              <a:buNone/>
              <a:tabLst>
                <a:tab pos="0" algn="l"/>
              </a:tabLst>
            </a:pPr>
            <a:endParaRPr lang="en-US" sz="2940" b="0" strike="noStrike" spc="-1">
              <a:solidFill>
                <a:srgbClr val="000000"/>
              </a:solidFill>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2"/>
          <p:cNvSpPr>
            <a:spLocks noGrp="1"/>
          </p:cNvSpPr>
          <p:nvPr>
            <p:ph/>
          </p:nvPr>
        </p:nvSpPr>
        <p:spPr>
          <a:xfrm>
            <a:off x="645840" y="1651680"/>
            <a:ext cx="3714019" cy="2777040"/>
          </a:xfrm>
          <a:prstGeom prst="rect">
            <a:avLst/>
          </a:prstGeom>
          <a:noFill/>
          <a:ln w="28440">
            <a:solidFill>
              <a:schemeClr val="tx1"/>
            </a:solidFill>
            <a:round/>
          </a:ln>
        </p:spPr>
        <p:txBody>
          <a:bodyPr lIns="91440" tIns="91440" rIns="91440" bIns="91440" anchor="t">
            <a:normAutofit fontScale="32466" lnSpcReduction="20000"/>
          </a:bodyPr>
          <a:lstStyle/>
          <a:p>
            <a:pPr marL="120650" indent="0">
              <a:lnSpc>
                <a:spcPct val="115000"/>
              </a:lnSpc>
              <a:buNone/>
              <a:tabLst>
                <a:tab pos="0" algn="l"/>
              </a:tabLst>
            </a:pPr>
            <a:r>
              <a:rPr lang="en-GB" sz="4000" b="1" strike="noStrike" spc="-1" dirty="0">
                <a:solidFill>
                  <a:srgbClr val="000000"/>
                </a:solidFill>
                <a:latin typeface="Roboto"/>
                <a:ea typeface="Roboto"/>
              </a:rPr>
              <a:t> Overview of Existing Collaborative Platform</a:t>
            </a:r>
            <a:endParaRPr lang="en-US" sz="1700" b="0" strike="noStrike" spc="-1" dirty="0">
              <a:solidFill>
                <a:srgbClr val="000000"/>
              </a:solidFill>
              <a:latin typeface="Arial" panose="020B0604020202020204"/>
            </a:endParaRPr>
          </a:p>
          <a:p>
            <a:pPr marL="120650" indent="0">
              <a:lnSpc>
                <a:spcPct val="115000"/>
              </a:lnSpc>
              <a:buNone/>
              <a:tabLst>
                <a:tab pos="0" algn="l"/>
              </a:tabLst>
            </a:pPr>
            <a:endParaRPr lang="en-US" sz="1700" b="0" strike="noStrike" spc="-1" dirty="0">
              <a:solidFill>
                <a:srgbClr val="000000"/>
              </a:solidFill>
              <a:latin typeface="Arial" panose="020B0604020202020204"/>
            </a:endParaRPr>
          </a:p>
          <a:p>
            <a:pPr marL="457200" indent="-336550">
              <a:lnSpc>
                <a:spcPct val="115000"/>
              </a:lnSpc>
              <a:buClr>
                <a:srgbClr val="000000"/>
              </a:buClr>
              <a:buFont typeface="Roboto"/>
              <a:buChar char="●"/>
              <a:tabLst>
                <a:tab pos="0" algn="l"/>
              </a:tabLst>
            </a:pPr>
            <a:r>
              <a:rPr lang="en-US" sz="3600" b="0" strike="noStrike" spc="-1" dirty="0">
                <a:solidFill>
                  <a:srgbClr val="000000"/>
                </a:solidFill>
                <a:latin typeface="Roboto"/>
                <a:ea typeface="Roboto"/>
              </a:rPr>
              <a:t>Limited Customization</a:t>
            </a:r>
            <a:endParaRPr lang="en-US" sz="3600" b="0" strike="noStrike" spc="-1" dirty="0">
              <a:solidFill>
                <a:srgbClr val="000000"/>
              </a:solidFill>
              <a:latin typeface="Arial" panose="020B0604020202020204"/>
            </a:endParaRPr>
          </a:p>
          <a:p>
            <a:pPr marL="457200" indent="0">
              <a:lnSpc>
                <a:spcPct val="115000"/>
              </a:lnSpc>
              <a:buNone/>
              <a:tabLst>
                <a:tab pos="0" algn="l"/>
              </a:tabLst>
            </a:pPr>
            <a:endParaRPr lang="en-US" sz="3600" b="0" strike="noStrike" spc="-1" dirty="0">
              <a:solidFill>
                <a:srgbClr val="000000"/>
              </a:solidFill>
              <a:latin typeface="Arial" panose="020B0604020202020204"/>
            </a:endParaRPr>
          </a:p>
          <a:p>
            <a:pPr marL="457200" indent="-336550">
              <a:lnSpc>
                <a:spcPct val="115000"/>
              </a:lnSpc>
              <a:buClr>
                <a:srgbClr val="000000"/>
              </a:buClr>
              <a:buFont typeface="Roboto"/>
              <a:buChar char="●"/>
              <a:tabLst>
                <a:tab pos="0" algn="l"/>
              </a:tabLst>
            </a:pPr>
            <a:r>
              <a:rPr lang="en-US" sz="3600" b="0" strike="noStrike" spc="-1" dirty="0">
                <a:solidFill>
                  <a:srgbClr val="000000"/>
                </a:solidFill>
                <a:latin typeface="Roboto"/>
                <a:ea typeface="Roboto"/>
              </a:rPr>
              <a:t>Real-Time Insights</a:t>
            </a:r>
            <a:endParaRPr lang="en-US" sz="3600" b="0" strike="noStrike" spc="-1" dirty="0">
              <a:solidFill>
                <a:srgbClr val="000000"/>
              </a:solidFill>
              <a:latin typeface="Arial" panose="020B0604020202020204"/>
            </a:endParaRPr>
          </a:p>
          <a:p>
            <a:pPr marL="457200" indent="0">
              <a:lnSpc>
                <a:spcPct val="115000"/>
              </a:lnSpc>
              <a:buNone/>
              <a:tabLst>
                <a:tab pos="0" algn="l"/>
              </a:tabLst>
            </a:pPr>
            <a:endParaRPr lang="en-US" sz="3600" b="0" strike="noStrike" spc="-1" dirty="0">
              <a:solidFill>
                <a:srgbClr val="000000"/>
              </a:solidFill>
              <a:latin typeface="Arial" panose="020B0604020202020204"/>
            </a:endParaRPr>
          </a:p>
          <a:p>
            <a:pPr marL="457200" indent="-336550">
              <a:lnSpc>
                <a:spcPct val="115000"/>
              </a:lnSpc>
              <a:buClr>
                <a:srgbClr val="000000"/>
              </a:buClr>
              <a:buFont typeface="Roboto"/>
              <a:buChar char="●"/>
              <a:tabLst>
                <a:tab pos="0" algn="l"/>
              </a:tabLst>
            </a:pPr>
            <a:r>
              <a:rPr lang="en-US" sz="3600" b="0" strike="noStrike" spc="-1" dirty="0">
                <a:solidFill>
                  <a:srgbClr val="000000"/>
                </a:solidFill>
                <a:latin typeface="Roboto"/>
                <a:ea typeface="Roboto"/>
              </a:rPr>
              <a:t>Lack of Predictive Analytics</a:t>
            </a:r>
            <a:endParaRPr lang="en-US" sz="3600" b="0" strike="noStrike" spc="-1" dirty="0">
              <a:solidFill>
                <a:srgbClr val="000000"/>
              </a:solidFill>
              <a:latin typeface="Arial" panose="020B0604020202020204"/>
            </a:endParaRPr>
          </a:p>
          <a:p>
            <a:pPr marL="457200" indent="0">
              <a:lnSpc>
                <a:spcPct val="115000"/>
              </a:lnSpc>
              <a:buNone/>
              <a:tabLst>
                <a:tab pos="0" algn="l"/>
              </a:tabLst>
            </a:pPr>
            <a:endParaRPr lang="en-US" sz="3600" b="0" strike="noStrike" spc="-1" dirty="0">
              <a:solidFill>
                <a:srgbClr val="000000"/>
              </a:solidFill>
              <a:latin typeface="Arial" panose="020B0604020202020204"/>
            </a:endParaRPr>
          </a:p>
          <a:p>
            <a:pPr marL="457200" indent="-336550">
              <a:lnSpc>
                <a:spcPct val="115000"/>
              </a:lnSpc>
              <a:buClr>
                <a:srgbClr val="000000"/>
              </a:buClr>
              <a:buFont typeface="Roboto"/>
              <a:buChar char="●"/>
              <a:tabLst>
                <a:tab pos="0" algn="l"/>
              </a:tabLst>
            </a:pPr>
            <a:r>
              <a:rPr lang="en-US" sz="3600" b="0" strike="noStrike" spc="-1" dirty="0">
                <a:solidFill>
                  <a:srgbClr val="000000"/>
                </a:solidFill>
                <a:latin typeface="Roboto"/>
                <a:ea typeface="Roboto"/>
              </a:rPr>
              <a:t>User-Friendly Interface</a:t>
            </a:r>
            <a:endParaRPr lang="en-US" sz="3600" b="0" strike="noStrike" spc="-1" dirty="0">
              <a:solidFill>
                <a:srgbClr val="000000"/>
              </a:solidFill>
              <a:latin typeface="Arial" panose="020B0604020202020204"/>
            </a:endParaRPr>
          </a:p>
        </p:txBody>
      </p:sp>
      <p:sp>
        <p:nvSpPr>
          <p:cNvPr id="77" name="PlaceHolder 1"/>
          <p:cNvSpPr>
            <a:spLocks noGrp="1"/>
          </p:cNvSpPr>
          <p:nvPr>
            <p:ph type="title"/>
          </p:nvPr>
        </p:nvSpPr>
        <p:spPr>
          <a:xfrm>
            <a:off x="727560" y="474120"/>
            <a:ext cx="7688520" cy="53496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1980" b="1" u="sng" strike="noStrike" spc="-1" dirty="0">
                <a:solidFill>
                  <a:srgbClr val="000000"/>
                </a:solidFill>
                <a:latin typeface="Roboto"/>
                <a:ea typeface="Roboto"/>
              </a:rPr>
              <a:t>Literature Review</a:t>
            </a:r>
            <a:endParaRPr lang="en-US" sz="1980" b="0" u="sng" strike="noStrike" spc="-1" dirty="0">
              <a:solidFill>
                <a:srgbClr val="000000"/>
              </a:solidFill>
              <a:latin typeface="Arial" panose="020B0604020202020204"/>
            </a:endParaRPr>
          </a:p>
          <a:p>
            <a:pPr indent="0">
              <a:lnSpc>
                <a:spcPct val="100000"/>
              </a:lnSpc>
              <a:spcBef>
                <a:spcPts val="400"/>
              </a:spcBef>
              <a:buNone/>
              <a:tabLst>
                <a:tab pos="0" algn="l"/>
              </a:tabLst>
            </a:pPr>
            <a:endParaRPr lang="en-US" sz="2840" b="0" u="sng" strike="noStrike" spc="-1" dirty="0">
              <a:solidFill>
                <a:srgbClr val="000000"/>
              </a:solidFill>
              <a:latin typeface="Arial" panose="020B0604020202020204"/>
            </a:endParaRPr>
          </a:p>
        </p:txBody>
      </p:sp>
      <p:sp>
        <p:nvSpPr>
          <p:cNvPr id="79" name="Google Shape;111;p17"/>
          <p:cNvSpPr/>
          <p:nvPr/>
        </p:nvSpPr>
        <p:spPr>
          <a:xfrm>
            <a:off x="4784144" y="1651680"/>
            <a:ext cx="4059934" cy="2777040"/>
          </a:xfrm>
          <a:prstGeom prst="rect">
            <a:avLst/>
          </a:prstGeom>
          <a:noFill/>
          <a:ln w="28575">
            <a:solidFill>
              <a:srgbClr val="1A1A1A"/>
            </a:solidFill>
            <a:round/>
          </a:ln>
        </p:spPr>
        <p:style>
          <a:lnRef idx="0">
            <a:scrgbClr r="0" g="0" b="0"/>
          </a:lnRef>
          <a:fillRef idx="0">
            <a:scrgbClr r="0" g="0" b="0"/>
          </a:fillRef>
          <a:effectRef idx="0">
            <a:scrgbClr r="0" g="0" b="0"/>
          </a:effectRef>
          <a:fontRef idx="minor"/>
        </p:style>
        <p:txBody>
          <a:bodyPr tIns="91440" bIns="91440" anchor="t">
            <a:normAutofit/>
          </a:bodyPr>
          <a:lstStyle/>
          <a:p>
            <a:pPr marL="120650">
              <a:lnSpc>
                <a:spcPct val="115000"/>
              </a:lnSpc>
              <a:tabLst>
                <a:tab pos="0" algn="l"/>
              </a:tabLst>
            </a:pPr>
            <a:r>
              <a:rPr lang="en-GB" sz="1340" b="1" strike="noStrike" spc="-1" dirty="0">
                <a:solidFill>
                  <a:srgbClr val="000000"/>
                </a:solidFill>
                <a:latin typeface="Roboto"/>
                <a:ea typeface="Roboto"/>
              </a:rPr>
              <a:t> Identified Gaps and Limitations</a:t>
            </a:r>
            <a:endParaRPr lang="en-US" sz="1340" b="0" strike="noStrike" spc="-1" dirty="0">
              <a:solidFill>
                <a:srgbClr val="000000"/>
              </a:solidFill>
              <a:latin typeface="Arial" panose="020B0604020202020204"/>
            </a:endParaRPr>
          </a:p>
          <a:p>
            <a:pPr marL="120650">
              <a:lnSpc>
                <a:spcPct val="115000"/>
              </a:lnSpc>
              <a:tabLst>
                <a:tab pos="0" algn="l"/>
              </a:tabLst>
            </a:pPr>
            <a:endParaRPr lang="en-US" sz="1340" b="0" strike="noStrike" spc="-1" dirty="0">
              <a:solidFill>
                <a:srgbClr val="000000"/>
              </a:solidFill>
              <a:latin typeface="Arial" panose="020B0604020202020204"/>
            </a:endParaRPr>
          </a:p>
          <a:p>
            <a:pPr marL="457200" indent="-336550">
              <a:lnSpc>
                <a:spcPct val="115000"/>
              </a:lnSpc>
              <a:buClr>
                <a:srgbClr val="000000"/>
              </a:buClr>
              <a:buFont typeface="Roboto"/>
              <a:buChar char="●"/>
              <a:tabLst>
                <a:tab pos="0" algn="l"/>
              </a:tabLst>
            </a:pPr>
            <a:r>
              <a:rPr lang="en-GB" sz="1340" b="0" strike="noStrike" spc="-1" dirty="0">
                <a:solidFill>
                  <a:srgbClr val="000000"/>
                </a:solidFill>
                <a:latin typeface="Roboto"/>
                <a:ea typeface="Roboto"/>
              </a:rPr>
              <a:t>Simplicity : many targeted customers needed to have a clear understanding of what is trending in a simple way</a:t>
            </a:r>
            <a:endParaRPr lang="en-US" sz="1340" b="0" strike="noStrike" spc="-1" dirty="0">
              <a:solidFill>
                <a:srgbClr val="000000"/>
              </a:solidFill>
              <a:latin typeface="Arial" panose="020B0604020202020204"/>
            </a:endParaRPr>
          </a:p>
          <a:p>
            <a:pPr>
              <a:lnSpc>
                <a:spcPct val="115000"/>
              </a:lnSpc>
              <a:tabLst>
                <a:tab pos="0" algn="l"/>
              </a:tabLst>
            </a:pPr>
            <a:endParaRPr lang="en-US" sz="1340" b="0" strike="noStrike" spc="-1" dirty="0">
              <a:solidFill>
                <a:srgbClr val="000000"/>
              </a:solidFill>
              <a:latin typeface="Arial" panose="020B0604020202020204"/>
            </a:endParaRPr>
          </a:p>
          <a:p>
            <a:pPr marL="457200" indent="-336550">
              <a:lnSpc>
                <a:spcPct val="115000"/>
              </a:lnSpc>
              <a:buClr>
                <a:srgbClr val="000000"/>
              </a:buClr>
              <a:buFont typeface="Roboto"/>
              <a:buChar char="●"/>
              <a:tabLst>
                <a:tab pos="0" algn="l"/>
              </a:tabLst>
            </a:pPr>
            <a:r>
              <a:rPr lang="en-GB" sz="1340" b="0" strike="noStrike" spc="-1" dirty="0">
                <a:solidFill>
                  <a:srgbClr val="000000"/>
                </a:solidFill>
                <a:latin typeface="Roboto"/>
                <a:ea typeface="Roboto"/>
              </a:rPr>
              <a:t>Intuitive User Interface : a clear and cut interface that helps users in increasing productivity with advanced features and quick learning curve.</a:t>
            </a:r>
            <a:endParaRPr lang="en-US" sz="1340" b="0" strike="noStrike" spc="-1" dirty="0">
              <a:solidFill>
                <a:srgbClr val="000000"/>
              </a:solidFill>
              <a:latin typeface="Arial" panose="020B0604020202020204"/>
            </a:endParaRPr>
          </a:p>
          <a:p>
            <a:pPr>
              <a:lnSpc>
                <a:spcPct val="115000"/>
              </a:lnSpc>
              <a:tabLst>
                <a:tab pos="0" algn="l"/>
              </a:tabLst>
            </a:pPr>
            <a:endParaRPr lang="en-US" sz="1340" b="0" strike="noStrike" spc="-1" dirty="0">
              <a:solidFill>
                <a:srgbClr val="000000"/>
              </a:solidFill>
              <a:latin typeface="Arial" panose="020B0604020202020204"/>
            </a:endParaRPr>
          </a:p>
          <a:p>
            <a:pPr>
              <a:lnSpc>
                <a:spcPct val="115000"/>
              </a:lnSpc>
              <a:tabLst>
                <a:tab pos="0" algn="l"/>
              </a:tabLst>
            </a:pPr>
            <a:endParaRPr lang="en-US" sz="1340" b="0" strike="noStrike" spc="-1" dirty="0">
              <a:solidFill>
                <a:srgbClr val="000000"/>
              </a:solidFill>
              <a:latin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2"/>
          <p:cNvSpPr>
            <a:spLocks noGrp="1"/>
          </p:cNvSpPr>
          <p:nvPr>
            <p:ph/>
          </p:nvPr>
        </p:nvSpPr>
        <p:spPr>
          <a:xfrm>
            <a:off x="349200" y="1369080"/>
            <a:ext cx="8281800" cy="2495880"/>
          </a:xfrm>
          <a:prstGeom prst="rect">
            <a:avLst/>
          </a:prstGeom>
          <a:noFill/>
          <a:ln w="0">
            <a:solidFill>
              <a:schemeClr val="lt2"/>
            </a:solidFill>
          </a:ln>
        </p:spPr>
        <p:txBody>
          <a:bodyPr lIns="91440" tIns="91440" rIns="91440" bIns="91440" anchor="t">
            <a:normAutofit fontScale="25000" lnSpcReduction="20000"/>
          </a:bodyPr>
          <a:lstStyle/>
          <a:p>
            <a:pPr marL="107950" indent="0">
              <a:lnSpc>
                <a:spcPct val="115000"/>
              </a:lnSpc>
              <a:buNone/>
              <a:tabLst>
                <a:tab pos="0" algn="l"/>
              </a:tabLst>
            </a:pPr>
            <a:r>
              <a:rPr lang="en-GB" sz="3600" b="1" strike="noStrike" spc="-1">
                <a:solidFill>
                  <a:srgbClr val="000000"/>
                </a:solidFill>
                <a:latin typeface="Roboto"/>
                <a:ea typeface="Roboto"/>
              </a:rPr>
              <a:t>Platform Architecture and Design:</a:t>
            </a:r>
            <a:endParaRPr lang="en-US" sz="3600" b="0" strike="noStrike" spc="-1">
              <a:solidFill>
                <a:srgbClr val="000000"/>
              </a:solidFill>
              <a:latin typeface="Arial" panose="020B0604020202020204"/>
            </a:endParaRPr>
          </a:p>
          <a:p>
            <a:pPr marL="107950" indent="0">
              <a:lnSpc>
                <a:spcPct val="115000"/>
              </a:lnSpc>
              <a:buNone/>
              <a:tabLst>
                <a:tab pos="0" algn="l"/>
              </a:tabLst>
            </a:pPr>
            <a:endParaRPr lang="en-US" sz="3600" b="0" strike="noStrike" spc="-1">
              <a:solidFill>
                <a:srgbClr val="000000"/>
              </a:solidFill>
              <a:latin typeface="Arial" panose="020B0604020202020204"/>
            </a:endParaRPr>
          </a:p>
          <a:p>
            <a:pPr marL="107950" indent="0">
              <a:lnSpc>
                <a:spcPct val="115000"/>
              </a:lnSpc>
              <a:buNone/>
              <a:tabLst>
                <a:tab pos="0" algn="l"/>
              </a:tabLst>
            </a:pPr>
            <a:endParaRPr lang="en-US" sz="3600" b="0" strike="noStrike" spc="-1">
              <a:solidFill>
                <a:srgbClr val="000000"/>
              </a:solidFill>
              <a:latin typeface="Arial" panose="020B0604020202020204"/>
            </a:endParaRPr>
          </a:p>
          <a:p>
            <a:pPr marL="457200" indent="-349250">
              <a:lnSpc>
                <a:spcPct val="115000"/>
              </a:lnSpc>
              <a:buClr>
                <a:srgbClr val="000000"/>
              </a:buClr>
              <a:buFont typeface="Roboto"/>
              <a:buChar char="●"/>
              <a:tabLst>
                <a:tab pos="0" algn="l"/>
              </a:tabLst>
            </a:pPr>
            <a:r>
              <a:rPr lang="en-US" sz="3600" b="0" strike="noStrike" spc="-1">
                <a:solidFill>
                  <a:srgbClr val="000000"/>
                </a:solidFill>
                <a:latin typeface="Roboto"/>
                <a:ea typeface="Roboto"/>
              </a:rPr>
              <a:t>The frontend of the platform is built using React.js, a JavaScript library for building user interfaces</a:t>
            </a:r>
            <a:endParaRPr lang="en-US" sz="3600" b="0" strike="noStrike" spc="-1">
              <a:solidFill>
                <a:srgbClr val="000000"/>
              </a:solidFill>
              <a:latin typeface="Arial" panose="020B0604020202020204"/>
            </a:endParaRPr>
          </a:p>
          <a:p>
            <a:pPr marL="457200" indent="-349250">
              <a:lnSpc>
                <a:spcPct val="115000"/>
              </a:lnSpc>
              <a:buClr>
                <a:srgbClr val="000000"/>
              </a:buClr>
              <a:buFont typeface="Roboto"/>
              <a:buChar char="●"/>
              <a:tabLst>
                <a:tab pos="0" algn="l"/>
              </a:tabLst>
            </a:pPr>
            <a:r>
              <a:rPr lang="en-US" sz="3400" b="0" strike="noStrike" spc="-1">
                <a:solidFill>
                  <a:srgbClr val="000000"/>
                </a:solidFill>
                <a:latin typeface="Roboto"/>
                <a:ea typeface="Roboto"/>
              </a:rPr>
              <a:t>React components are organized hierarchically to create a modular 2. Backend (Express.js):</a:t>
            </a:r>
            <a:endParaRPr lang="en-US" sz="3400" b="0" strike="noStrike" spc="-1">
              <a:solidFill>
                <a:srgbClr val="000000"/>
              </a:solidFill>
              <a:latin typeface="Arial" panose="020B0604020202020204"/>
            </a:endParaRPr>
          </a:p>
          <a:p>
            <a:pPr marL="457200" indent="-349250">
              <a:lnSpc>
                <a:spcPct val="115000"/>
              </a:lnSpc>
              <a:buClr>
                <a:srgbClr val="000000"/>
              </a:buClr>
              <a:buFont typeface="Roboto"/>
              <a:buChar char="●"/>
              <a:tabLst>
                <a:tab pos="0" algn="l"/>
              </a:tabLst>
            </a:pPr>
            <a:r>
              <a:rPr lang="en-US" sz="3600" b="0" strike="noStrike" spc="-1">
                <a:solidFill>
                  <a:srgbClr val="000000"/>
                </a:solidFill>
                <a:latin typeface="Roboto"/>
                <a:ea typeface="Roboto"/>
              </a:rPr>
              <a:t>The backend is developed using Express.js, a minimalist web framework for Node.js.</a:t>
            </a:r>
            <a:endParaRPr lang="en-US" sz="3600" b="0" strike="noStrike" spc="-1">
              <a:solidFill>
                <a:srgbClr val="000000"/>
              </a:solidFill>
              <a:latin typeface="Arial" panose="020B0604020202020204"/>
            </a:endParaRPr>
          </a:p>
          <a:p>
            <a:pPr marL="457200" indent="-349250">
              <a:lnSpc>
                <a:spcPct val="115000"/>
              </a:lnSpc>
              <a:buClr>
                <a:srgbClr val="000000"/>
              </a:buClr>
              <a:buFont typeface="Roboto"/>
              <a:buChar char="●"/>
              <a:tabLst>
                <a:tab pos="0" algn="l"/>
              </a:tabLst>
            </a:pPr>
            <a:r>
              <a:rPr lang="en-US" sz="3600" b="0" strike="noStrike" spc="-1">
                <a:solidFill>
                  <a:srgbClr val="000000"/>
                </a:solidFill>
                <a:latin typeface="Roboto"/>
                <a:ea typeface="Roboto"/>
              </a:rPr>
              <a:t>Express.js handles incoming HTTP requests, routes them to the appropriate handlers, and sends responses back to the client.</a:t>
            </a:r>
            <a:endParaRPr lang="en-US" sz="3600" b="0" strike="noStrike" spc="-1">
              <a:solidFill>
                <a:srgbClr val="000000"/>
              </a:solidFill>
              <a:latin typeface="Arial" panose="020B0604020202020204"/>
            </a:endParaRPr>
          </a:p>
          <a:p>
            <a:pPr marL="457200" indent="-349250">
              <a:lnSpc>
                <a:spcPct val="115000"/>
              </a:lnSpc>
              <a:buClr>
                <a:srgbClr val="000000"/>
              </a:buClr>
              <a:buFont typeface="Roboto"/>
              <a:buChar char="●"/>
              <a:tabLst>
                <a:tab pos="0" algn="l"/>
              </a:tabLst>
            </a:pPr>
            <a:r>
              <a:rPr lang="en-US" sz="3600" b="0" strike="noStrike" spc="-1">
                <a:solidFill>
                  <a:srgbClr val="000000"/>
                </a:solidFill>
                <a:latin typeface="Roboto"/>
                <a:ea typeface="Roboto"/>
              </a:rPr>
              <a:t>MongoDB, a NoSQL database, is used to store project details, user information, and collaborative data.</a:t>
            </a:r>
            <a:endParaRPr lang="en-US" sz="3600" b="0" strike="noStrike" spc="-1">
              <a:solidFill>
                <a:srgbClr val="000000"/>
              </a:solidFill>
              <a:latin typeface="Arial" panose="020B0604020202020204"/>
            </a:endParaRPr>
          </a:p>
          <a:p>
            <a:pPr marL="457200" indent="-349250">
              <a:lnSpc>
                <a:spcPct val="115000"/>
              </a:lnSpc>
              <a:buClr>
                <a:srgbClr val="000000"/>
              </a:buClr>
              <a:buFont typeface="Roboto"/>
              <a:buChar char="●"/>
              <a:tabLst>
                <a:tab pos="0" algn="l"/>
              </a:tabLst>
            </a:pPr>
            <a:r>
              <a:rPr lang="en-US" sz="3600" b="0" strike="noStrike" spc="-1">
                <a:solidFill>
                  <a:srgbClr val="000000"/>
                </a:solidFill>
                <a:latin typeface="Roboto"/>
                <a:ea typeface="Roboto"/>
              </a:rPr>
              <a:t>Collections are designed to efficiently store and query data related to users and products.</a:t>
            </a:r>
            <a:endParaRPr lang="en-US" sz="3600" b="0" strike="noStrike" spc="-1">
              <a:solidFill>
                <a:srgbClr val="000000"/>
              </a:solidFill>
              <a:latin typeface="Arial" panose="020B0604020202020204"/>
            </a:endParaRPr>
          </a:p>
          <a:p>
            <a:pPr marL="457200" indent="-349250">
              <a:lnSpc>
                <a:spcPct val="115000"/>
              </a:lnSpc>
              <a:buClr>
                <a:srgbClr val="000000"/>
              </a:buClr>
              <a:buFont typeface="Roboto"/>
              <a:buChar char="●"/>
              <a:tabLst>
                <a:tab pos="0" algn="l"/>
              </a:tabLst>
            </a:pPr>
            <a:r>
              <a:rPr lang="en-US" sz="3600" b="0" strike="noStrike" spc="-1">
                <a:solidFill>
                  <a:srgbClr val="000000"/>
                </a:solidFill>
                <a:latin typeface="Roboto"/>
                <a:ea typeface="Roboto"/>
              </a:rPr>
              <a:t> Authentication is employed for secure user authentication and authorization.</a:t>
            </a:r>
            <a:endParaRPr lang="en-US" sz="3600" b="0" strike="noStrike" spc="-1">
              <a:solidFill>
                <a:srgbClr val="000000"/>
              </a:solidFill>
              <a:latin typeface="Arial" panose="020B0604020202020204"/>
            </a:endParaRPr>
          </a:p>
          <a:p>
            <a:pPr marL="457200" indent="-349250">
              <a:lnSpc>
                <a:spcPct val="115000"/>
              </a:lnSpc>
              <a:buClr>
                <a:srgbClr val="000000"/>
              </a:buClr>
              <a:buFont typeface="Roboto"/>
              <a:buChar char="●"/>
              <a:tabLst>
                <a:tab pos="0" algn="l"/>
              </a:tabLst>
            </a:pPr>
            <a:r>
              <a:rPr lang="en-US" sz="3600" b="0" strike="noStrike" spc="-1">
                <a:solidFill>
                  <a:srgbClr val="000000"/>
                </a:solidFill>
                <a:latin typeface="Roboto"/>
                <a:ea typeface="Roboto"/>
              </a:rPr>
              <a:t>JWT (JSON Web Tokens) are generated upon successful authentication and used to verify user identity for subsequent requests</a:t>
            </a:r>
            <a:r>
              <a:rPr lang="en-US" sz="3200" b="0" strike="noStrike" spc="-1">
                <a:solidFill>
                  <a:srgbClr val="000000"/>
                </a:solidFill>
                <a:latin typeface="Roboto"/>
                <a:ea typeface="Roboto"/>
              </a:rPr>
              <a:t>.</a:t>
            </a:r>
            <a:endParaRPr lang="en-US" sz="3200" b="0" strike="noStrike" spc="-1">
              <a:solidFill>
                <a:srgbClr val="000000"/>
              </a:solidFill>
              <a:latin typeface="Arial" panose="020B0604020202020204"/>
            </a:endParaRPr>
          </a:p>
        </p:txBody>
      </p:sp>
      <p:sp>
        <p:nvSpPr>
          <p:cNvPr id="80" name="PlaceHolder 1"/>
          <p:cNvSpPr>
            <a:spLocks noGrp="1"/>
          </p:cNvSpPr>
          <p:nvPr>
            <p:ph type="title"/>
          </p:nvPr>
        </p:nvSpPr>
        <p:spPr>
          <a:xfrm>
            <a:off x="2971800" y="457200"/>
            <a:ext cx="7688520" cy="53496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190" b="1" strike="noStrike" spc="-1">
                <a:solidFill>
                  <a:srgbClr val="000000"/>
                </a:solidFill>
                <a:latin typeface="Roboto"/>
                <a:ea typeface="Roboto"/>
              </a:rPr>
              <a:t>Methodology</a:t>
            </a:r>
            <a:endParaRPr lang="en-US" sz="2190" b="0" strike="noStrike" spc="-1">
              <a:solidFill>
                <a:srgbClr val="000000"/>
              </a:solidFill>
              <a:latin typeface="Arial" panose="020B0604020202020204"/>
            </a:endParaRPr>
          </a:p>
          <a:p>
            <a:pPr indent="0">
              <a:lnSpc>
                <a:spcPct val="100000"/>
              </a:lnSpc>
              <a:spcBef>
                <a:spcPts val="400"/>
              </a:spcBef>
              <a:buNone/>
              <a:tabLst>
                <a:tab pos="0" algn="l"/>
              </a:tabLst>
            </a:pPr>
            <a:endParaRPr lang="en-US" sz="3040" b="0" strike="noStrike" spc="-1">
              <a:solidFill>
                <a:srgbClr val="000000"/>
              </a:solidFill>
              <a:latin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p:cNvPicPr/>
          <p:nvPr/>
        </p:nvPicPr>
        <p:blipFill>
          <a:blip r:embed="rId1"/>
          <a:stretch>
            <a:fillRect/>
          </a:stretch>
        </p:blipFill>
        <p:spPr>
          <a:xfrm>
            <a:off x="1378440" y="1299600"/>
            <a:ext cx="6532200" cy="3588120"/>
          </a:xfrm>
          <a:prstGeom prst="rect">
            <a:avLst/>
          </a:prstGeom>
          <a:ln w="0">
            <a:noFill/>
          </a:ln>
        </p:spPr>
      </p:pic>
      <p:sp>
        <p:nvSpPr>
          <p:cNvPr id="82" name="PlaceHolder 1"/>
          <p:cNvSpPr>
            <a:spLocks noGrp="1"/>
          </p:cNvSpPr>
          <p:nvPr>
            <p:ph type="title"/>
          </p:nvPr>
        </p:nvSpPr>
        <p:spPr>
          <a:xfrm>
            <a:off x="729360" y="537480"/>
            <a:ext cx="7688520" cy="53496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380" b="1" strike="noStrike" spc="-1">
                <a:solidFill>
                  <a:srgbClr val="000000"/>
                </a:solidFill>
                <a:latin typeface="Roboto"/>
                <a:ea typeface="Roboto"/>
              </a:rPr>
              <a:t>System Architecture</a:t>
            </a:r>
            <a:endParaRPr lang="en-US" sz="2380" b="0" strike="noStrike" spc="-1">
              <a:solidFill>
                <a:srgbClr val="000000"/>
              </a:solidFill>
              <a:latin typeface="Arial" panose="020B0604020202020204"/>
            </a:endParaRPr>
          </a:p>
          <a:p>
            <a:pPr indent="0">
              <a:lnSpc>
                <a:spcPct val="100000"/>
              </a:lnSpc>
              <a:spcBef>
                <a:spcPts val="400"/>
              </a:spcBef>
              <a:buNone/>
              <a:tabLst>
                <a:tab pos="0" algn="l"/>
              </a:tabLst>
            </a:pPr>
            <a:endParaRPr lang="en-US" sz="3240" b="0" strike="noStrike" spc="-1">
              <a:solidFill>
                <a:srgbClr val="000000"/>
              </a:solidFill>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84"/>
          <p:cNvPicPr/>
          <p:nvPr/>
        </p:nvPicPr>
        <p:blipFill>
          <a:blip r:embed="rId1"/>
          <a:stretch>
            <a:fillRect/>
          </a:stretch>
        </p:blipFill>
        <p:spPr>
          <a:xfrm>
            <a:off x="499320" y="1828800"/>
            <a:ext cx="4944600" cy="2514600"/>
          </a:xfrm>
          <a:prstGeom prst="rect">
            <a:avLst/>
          </a:prstGeom>
          <a:ln w="0">
            <a:noFill/>
          </a:ln>
        </p:spPr>
      </p:pic>
      <p:sp>
        <p:nvSpPr>
          <p:cNvPr id="84" name="PlaceHolder 1"/>
          <p:cNvSpPr>
            <a:spLocks noGrp="1"/>
          </p:cNvSpPr>
          <p:nvPr>
            <p:ph type="title"/>
          </p:nvPr>
        </p:nvSpPr>
        <p:spPr>
          <a:xfrm>
            <a:off x="729360" y="563760"/>
            <a:ext cx="7688520" cy="53496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190" b="1" strike="noStrike" spc="-1">
                <a:solidFill>
                  <a:srgbClr val="000000"/>
                </a:solidFill>
                <a:latin typeface="Roboto"/>
                <a:ea typeface="Roboto"/>
              </a:rPr>
              <a:t>Implementation</a:t>
            </a:r>
            <a:endParaRPr lang="en-US" sz="2190" b="0" strike="noStrike" spc="-1">
              <a:solidFill>
                <a:srgbClr val="000000"/>
              </a:solidFill>
              <a:latin typeface="Arial" panose="020B0604020202020204"/>
            </a:endParaRPr>
          </a:p>
          <a:p>
            <a:pPr indent="0">
              <a:lnSpc>
                <a:spcPct val="100000"/>
              </a:lnSpc>
              <a:spcBef>
                <a:spcPts val="400"/>
              </a:spcBef>
              <a:buNone/>
              <a:tabLst>
                <a:tab pos="0" algn="l"/>
              </a:tabLst>
            </a:pPr>
            <a:endParaRPr lang="en-US" sz="3040" b="0" strike="noStrike" spc="-1">
              <a:solidFill>
                <a:srgbClr val="000000"/>
              </a:solidFill>
              <a:latin typeface="Arial" panose="020B0604020202020204"/>
            </a:endParaRPr>
          </a:p>
        </p:txBody>
      </p:sp>
      <p:pic>
        <p:nvPicPr>
          <p:cNvPr id="86" name="Picture 85"/>
          <p:cNvPicPr/>
          <p:nvPr/>
        </p:nvPicPr>
        <p:blipFill>
          <a:blip r:embed="rId2"/>
          <a:stretch>
            <a:fillRect/>
          </a:stretch>
        </p:blipFill>
        <p:spPr>
          <a:xfrm>
            <a:off x="5695920" y="757800"/>
            <a:ext cx="2818440" cy="39081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2"/>
          <p:cNvSpPr>
            <a:spLocks noGrp="1"/>
          </p:cNvSpPr>
          <p:nvPr>
            <p:ph/>
          </p:nvPr>
        </p:nvSpPr>
        <p:spPr>
          <a:xfrm>
            <a:off x="534600" y="1441440"/>
            <a:ext cx="7932600" cy="3405960"/>
          </a:xfrm>
          <a:prstGeom prst="rect">
            <a:avLst/>
          </a:prstGeom>
          <a:noFill/>
          <a:ln w="28440">
            <a:solidFill>
              <a:schemeClr val="lt2"/>
            </a:solidFill>
            <a:round/>
          </a:ln>
        </p:spPr>
        <p:txBody>
          <a:bodyPr lIns="91440" tIns="91440" rIns="91440" bIns="91440" anchor="t">
            <a:normAutofit fontScale="73200" lnSpcReduction="20000"/>
          </a:bodyPr>
          <a:lstStyle/>
          <a:p>
            <a:pPr marL="114300" indent="0">
              <a:lnSpc>
                <a:spcPct val="115000"/>
              </a:lnSpc>
              <a:buNone/>
              <a:tabLst>
                <a:tab pos="0" algn="l"/>
              </a:tabLst>
            </a:pPr>
            <a:endParaRPr lang="en-US" sz="1800" b="0" strike="noStrike" spc="-1">
              <a:solidFill>
                <a:srgbClr val="000000"/>
              </a:solidFill>
              <a:latin typeface="Arial" panose="020B0604020202020204"/>
            </a:endParaRPr>
          </a:p>
          <a:p>
            <a:pPr marL="571500" indent="0">
              <a:lnSpc>
                <a:spcPct val="115000"/>
              </a:lnSpc>
              <a:buNone/>
              <a:tabLst>
                <a:tab pos="0" algn="l"/>
              </a:tabLst>
            </a:pPr>
            <a:endParaRPr lang="en-US" sz="1520" b="0" strike="noStrike" spc="-1">
              <a:solidFill>
                <a:srgbClr val="000000"/>
              </a:solidFill>
              <a:latin typeface="Arial" panose="020B0604020202020204"/>
            </a:endParaRPr>
          </a:p>
          <a:p>
            <a:pPr marL="114300" indent="0">
              <a:lnSpc>
                <a:spcPct val="115000"/>
              </a:lnSpc>
              <a:buNone/>
              <a:tabLst>
                <a:tab pos="0" algn="l"/>
              </a:tabLst>
            </a:pPr>
            <a:r>
              <a:rPr lang="en-GB" sz="1800" b="1" strike="noStrike" spc="-1">
                <a:solidFill>
                  <a:srgbClr val="000000"/>
                </a:solidFill>
                <a:latin typeface="Roboto"/>
                <a:ea typeface="Roboto"/>
              </a:rPr>
              <a:t>1. Product Dashboard:</a:t>
            </a:r>
            <a:endParaRPr lang="en-US" sz="1800" b="0" strike="noStrike" spc="-1">
              <a:solidFill>
                <a:srgbClr val="000000"/>
              </a:solidFill>
              <a:latin typeface="Arial" panose="020B0604020202020204"/>
            </a:endParaRPr>
          </a:p>
          <a:p>
            <a:pPr marL="914400" lvl="1" indent="-342900">
              <a:lnSpc>
                <a:spcPct val="115000"/>
              </a:lnSpc>
              <a:buClr>
                <a:srgbClr val="000000"/>
              </a:buClr>
              <a:buFont typeface="Wingdings" panose="05000000000000000000" pitchFamily="2" charset="2"/>
              <a:buChar char=""/>
              <a:tabLst>
                <a:tab pos="0" algn="l"/>
              </a:tabLst>
            </a:pPr>
            <a:r>
              <a:rPr lang="en-GB" sz="1520" b="0" strike="noStrike" spc="-1">
                <a:solidFill>
                  <a:srgbClr val="000000"/>
                </a:solidFill>
                <a:latin typeface="Roboto"/>
                <a:ea typeface="Roboto"/>
              </a:rPr>
              <a:t>Description: A dedicated space for sellers to analyse their  products.</a:t>
            </a:r>
            <a:endParaRPr lang="en-US" sz="1520" b="0" strike="noStrike" spc="-1">
              <a:solidFill>
                <a:srgbClr val="000000"/>
              </a:solidFill>
              <a:latin typeface="Arial" panose="020B0604020202020204"/>
            </a:endParaRPr>
          </a:p>
          <a:p>
            <a:pPr marL="914400" lvl="1" indent="-342900">
              <a:lnSpc>
                <a:spcPct val="115000"/>
              </a:lnSpc>
              <a:buClr>
                <a:srgbClr val="000000"/>
              </a:buClr>
              <a:buFont typeface="Wingdings" panose="05000000000000000000" pitchFamily="2" charset="2"/>
              <a:buChar char=""/>
              <a:tabLst>
                <a:tab pos="0" algn="l"/>
              </a:tabLst>
            </a:pPr>
            <a:r>
              <a:rPr lang="en-GB" sz="1520" b="0" strike="noStrike" spc="-1">
                <a:solidFill>
                  <a:srgbClr val="000000"/>
                </a:solidFill>
                <a:latin typeface="Roboto"/>
                <a:ea typeface="Roboto"/>
              </a:rPr>
              <a:t>Unique Functionality: The platform categorizes projects based on disciplines, themes, and sellers, allowing for easy exploration and recognition.</a:t>
            </a:r>
            <a:endParaRPr lang="en-US" sz="1520" b="0" strike="noStrike" spc="-1">
              <a:solidFill>
                <a:srgbClr val="000000"/>
              </a:solidFill>
              <a:latin typeface="Arial" panose="020B0604020202020204"/>
            </a:endParaRPr>
          </a:p>
          <a:p>
            <a:pPr marL="571500" indent="0">
              <a:lnSpc>
                <a:spcPct val="115000"/>
              </a:lnSpc>
              <a:buNone/>
              <a:tabLst>
                <a:tab pos="0" algn="l"/>
              </a:tabLst>
            </a:pPr>
            <a:endParaRPr lang="en-US" sz="1520" b="0" strike="noStrike" spc="-1">
              <a:solidFill>
                <a:srgbClr val="000000"/>
              </a:solidFill>
              <a:latin typeface="Arial" panose="020B0604020202020204"/>
            </a:endParaRPr>
          </a:p>
          <a:p>
            <a:pPr marL="114300" indent="0">
              <a:lnSpc>
                <a:spcPct val="115000"/>
              </a:lnSpc>
              <a:buNone/>
              <a:tabLst>
                <a:tab pos="0" algn="l"/>
              </a:tabLst>
            </a:pPr>
            <a:r>
              <a:rPr lang="en-GB" sz="1800" b="1" strike="noStrike" spc="-1">
                <a:solidFill>
                  <a:srgbClr val="000000"/>
                </a:solidFill>
                <a:latin typeface="Roboto"/>
                <a:ea typeface="Roboto"/>
              </a:rPr>
              <a:t>2. Product Analysis Features:</a:t>
            </a:r>
            <a:endParaRPr lang="en-US" sz="1800" b="0" strike="noStrike" spc="-1">
              <a:solidFill>
                <a:srgbClr val="000000"/>
              </a:solidFill>
              <a:latin typeface="Arial" panose="020B0604020202020204"/>
            </a:endParaRPr>
          </a:p>
          <a:p>
            <a:pPr marL="914400" lvl="1" indent="-342900">
              <a:lnSpc>
                <a:spcPct val="115000"/>
              </a:lnSpc>
              <a:buClr>
                <a:srgbClr val="000000"/>
              </a:buClr>
              <a:buFont typeface="Wingdings" panose="05000000000000000000" pitchFamily="2" charset="2"/>
              <a:buChar char=""/>
              <a:tabLst>
                <a:tab pos="0" algn="l"/>
              </a:tabLst>
            </a:pPr>
            <a:r>
              <a:rPr lang="en-GB" sz="1520" b="0" strike="noStrike" spc="-1">
                <a:solidFill>
                  <a:srgbClr val="000000"/>
                </a:solidFill>
                <a:latin typeface="Roboto"/>
                <a:ea typeface="Roboto"/>
              </a:rPr>
              <a:t>Description: Analysis of products which provides detailed information on multiples products sellers sells.</a:t>
            </a:r>
            <a:endParaRPr lang="en-US" sz="1520" b="0" strike="noStrike" spc="-1">
              <a:solidFill>
                <a:srgbClr val="000000"/>
              </a:solidFill>
              <a:latin typeface="Arial" panose="020B0604020202020204"/>
            </a:endParaRPr>
          </a:p>
          <a:p>
            <a:pPr marL="571500" indent="0">
              <a:lnSpc>
                <a:spcPct val="115000"/>
              </a:lnSpc>
              <a:buNone/>
              <a:tabLst>
                <a:tab pos="0" algn="l"/>
              </a:tabLst>
            </a:pPr>
            <a:endParaRPr lang="en-US" sz="1520" b="0" strike="noStrike" spc="-1">
              <a:solidFill>
                <a:srgbClr val="000000"/>
              </a:solidFill>
              <a:latin typeface="Arial" panose="020B0604020202020204"/>
            </a:endParaRPr>
          </a:p>
          <a:p>
            <a:pPr marL="114300" indent="0">
              <a:lnSpc>
                <a:spcPct val="115000"/>
              </a:lnSpc>
              <a:buNone/>
              <a:tabLst>
                <a:tab pos="0" algn="l"/>
              </a:tabLst>
            </a:pPr>
            <a:r>
              <a:rPr lang="en-GB" sz="1800" b="1" strike="noStrike" spc="-1">
                <a:solidFill>
                  <a:srgbClr val="000000"/>
                </a:solidFill>
                <a:latin typeface="Roboto"/>
                <a:ea typeface="Roboto"/>
              </a:rPr>
              <a:t>3. User-Friendly Interface:</a:t>
            </a:r>
            <a:endParaRPr lang="en-US" sz="1800" b="0" strike="noStrike" spc="-1">
              <a:solidFill>
                <a:srgbClr val="000000"/>
              </a:solidFill>
              <a:latin typeface="Arial" panose="020B0604020202020204"/>
            </a:endParaRPr>
          </a:p>
          <a:p>
            <a:pPr marL="914400" lvl="1" indent="-342900">
              <a:lnSpc>
                <a:spcPct val="115000"/>
              </a:lnSpc>
              <a:buClr>
                <a:srgbClr val="000000"/>
              </a:buClr>
              <a:buFont typeface="Wingdings" panose="05000000000000000000" pitchFamily="2" charset="2"/>
              <a:buChar char=""/>
              <a:tabLst>
                <a:tab pos="0" algn="l"/>
              </a:tabLst>
            </a:pPr>
            <a:r>
              <a:rPr lang="en-GB" sz="1520" b="0" strike="noStrike" spc="-1">
                <a:solidFill>
                  <a:srgbClr val="000000"/>
                </a:solidFill>
                <a:latin typeface="Roboto"/>
                <a:ea typeface="Roboto"/>
              </a:rPr>
              <a:t>Description: An intuitive and easy-to-navigate user interface.</a:t>
            </a:r>
            <a:endParaRPr lang="en-US" sz="1520" b="0" strike="noStrike" spc="-1">
              <a:solidFill>
                <a:srgbClr val="000000"/>
              </a:solidFill>
              <a:latin typeface="Arial" panose="020B0604020202020204"/>
            </a:endParaRPr>
          </a:p>
          <a:p>
            <a:pPr marL="914400" lvl="1" indent="-342900">
              <a:lnSpc>
                <a:spcPct val="115000"/>
              </a:lnSpc>
              <a:buClr>
                <a:srgbClr val="000000"/>
              </a:buClr>
              <a:buFont typeface="Wingdings" panose="05000000000000000000" pitchFamily="2" charset="2"/>
              <a:buChar char=""/>
              <a:tabLst>
                <a:tab pos="0" algn="l"/>
              </a:tabLst>
            </a:pPr>
            <a:r>
              <a:rPr lang="en-GB" sz="1520" b="0" strike="noStrike" spc="-1">
                <a:solidFill>
                  <a:srgbClr val="000000"/>
                </a:solidFill>
                <a:latin typeface="Roboto"/>
                <a:ea typeface="Roboto"/>
              </a:rPr>
              <a:t>Unique Functionality: The design is user-centric, ensuring accessibility for businesses with varying technical proficiencies</a:t>
            </a:r>
            <a:r>
              <a:rPr lang="en-IN" sz="1520" b="0" strike="noStrike" spc="-1">
                <a:solidFill>
                  <a:srgbClr val="000000"/>
                </a:solidFill>
                <a:latin typeface="Roboto"/>
                <a:ea typeface="Roboto"/>
              </a:rPr>
              <a:t>.</a:t>
            </a:r>
            <a:endParaRPr lang="en-US" sz="1520" b="0" strike="noStrike" spc="-1">
              <a:solidFill>
                <a:srgbClr val="000000"/>
              </a:solidFill>
              <a:latin typeface="Arial" panose="020B0604020202020204"/>
            </a:endParaRPr>
          </a:p>
        </p:txBody>
      </p:sp>
      <p:sp>
        <p:nvSpPr>
          <p:cNvPr id="87" name="PlaceHolder 1"/>
          <p:cNvSpPr>
            <a:spLocks noGrp="1"/>
          </p:cNvSpPr>
          <p:nvPr>
            <p:ph type="title"/>
          </p:nvPr>
        </p:nvSpPr>
        <p:spPr>
          <a:xfrm>
            <a:off x="729360" y="558000"/>
            <a:ext cx="7688520" cy="53496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GB" sz="2090" b="1" strike="noStrike" spc="-1">
                <a:solidFill>
                  <a:srgbClr val="000000"/>
                </a:solidFill>
                <a:latin typeface="Roboto"/>
                <a:ea typeface="Roboto"/>
              </a:rPr>
              <a:t>Features</a:t>
            </a:r>
            <a:endParaRPr lang="en-US" sz="2090" b="0" strike="noStrike" spc="-1">
              <a:solidFill>
                <a:srgbClr val="000000"/>
              </a:solidFill>
              <a:latin typeface="Arial" panose="020B0604020202020204"/>
            </a:endParaRPr>
          </a:p>
          <a:p>
            <a:pPr indent="0">
              <a:lnSpc>
                <a:spcPct val="100000"/>
              </a:lnSpc>
              <a:spcBef>
                <a:spcPts val="400"/>
              </a:spcBef>
              <a:buNone/>
              <a:tabLst>
                <a:tab pos="0" algn="l"/>
              </a:tabLst>
            </a:pPr>
            <a:endParaRPr lang="en-US" sz="2940" b="0" strike="noStrike" spc="-1">
              <a:solidFill>
                <a:srgbClr val="000000"/>
              </a:solidFill>
              <a:latin typeface="Arial" panose="020B0604020202020204"/>
            </a:endParaRPr>
          </a:p>
        </p:txBody>
      </p:sp>
    </p:spTree>
  </p:cSld>
  <p:clrMapOvr>
    <a:masterClrMapping/>
  </p:clrMapOvr>
</p:sld>
</file>

<file path=ppt/theme/_rels/theme10.xml.rels><?xml version="1.0" encoding="UTF-8" standalone="yes"?>
<Relationships xmlns="http://schemas.openxmlformats.org/package/2006/relationships"><Relationship Id="rId1" Type="http://schemas.openxmlformats.org/officeDocument/2006/relationships/image" Target="../media/image2.jpeg"/></Relationships>
</file>

<file path=ppt/theme/_rels/theme1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5777</Words>
  <Application>WPS Presentation</Application>
  <PresentationFormat>On-screen Show (16:9)</PresentationFormat>
  <Paragraphs>132</Paragraphs>
  <Slides>15</Slides>
  <Notes>0</Notes>
  <HiddenSlides>0</HiddenSlides>
  <MMClips>0</MMClips>
  <ScaleCrop>false</ScaleCrop>
  <HeadingPairs>
    <vt:vector size="6" baseType="variant">
      <vt:variant>
        <vt:lpstr>已用的字体</vt:lpstr>
      </vt:variant>
      <vt:variant>
        <vt:i4>17</vt:i4>
      </vt:variant>
      <vt:variant>
        <vt:lpstr>主题</vt:lpstr>
      </vt:variant>
      <vt:variant>
        <vt:i4>11</vt:i4>
      </vt:variant>
      <vt:variant>
        <vt:lpstr>幻灯片标题</vt:lpstr>
      </vt:variant>
      <vt:variant>
        <vt:i4>15</vt:i4>
      </vt:variant>
    </vt:vector>
  </HeadingPairs>
  <TitlesOfParts>
    <vt:vector size="43" baseType="lpstr">
      <vt:lpstr>Arial</vt:lpstr>
      <vt:lpstr>SimSun</vt:lpstr>
      <vt:lpstr>Wingdings</vt:lpstr>
      <vt:lpstr>Arial</vt:lpstr>
      <vt:lpstr>Raleway</vt:lpstr>
      <vt:lpstr>Segoe Print</vt:lpstr>
      <vt:lpstr>Symbol</vt:lpstr>
      <vt:lpstr>Lato</vt:lpstr>
      <vt:lpstr>Times New Roman</vt:lpstr>
      <vt:lpstr>Garamond</vt:lpstr>
      <vt:lpstr>Roboto</vt:lpstr>
      <vt:lpstr>Times New Roman</vt:lpstr>
      <vt:lpstr>Century Gothic</vt:lpstr>
      <vt:lpstr>Arial Rounded MT Bold</vt:lpstr>
      <vt:lpstr>Microsoft YaHei</vt:lpstr>
      <vt:lpstr>Arial Unicode MS</vt:lpstr>
      <vt:lpstr>Calibri</vt:lpstr>
      <vt:lpstr>Streamline</vt:lpstr>
      <vt:lpstr>Streamline</vt:lpstr>
      <vt:lpstr>Streamline</vt:lpstr>
      <vt:lpstr>Streamline</vt:lpstr>
      <vt:lpstr>Streamline</vt:lpstr>
      <vt:lpstr>Streamline</vt:lpstr>
      <vt:lpstr>Streamline</vt:lpstr>
      <vt:lpstr>Streamline</vt:lpstr>
      <vt:lpstr>Streamline</vt:lpstr>
      <vt:lpstr>Savon</vt:lpstr>
      <vt:lpstr>1_Savon</vt:lpstr>
      <vt:lpstr>E-Commerce With Dashboard</vt:lpstr>
      <vt:lpstr>Introduction</vt:lpstr>
      <vt:lpstr>Objectives</vt:lpstr>
      <vt:lpstr>Problem Statement</vt:lpstr>
      <vt:lpstr>Literature Review</vt:lpstr>
      <vt:lpstr>Methodology</vt:lpstr>
      <vt:lpstr>System Architecture</vt:lpstr>
      <vt:lpstr>Implementation</vt:lpstr>
      <vt:lpstr>Features</vt:lpstr>
      <vt:lpstr>Results</vt:lpstr>
      <vt:lpstr>Challenges Faced</vt:lpstr>
      <vt:lpstr>Future Work</vt:lpstr>
      <vt:lpstr>Conclusion</vt:lpstr>
      <vt:lpstr>Acknowledgments</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Studemt Project Platform for Multiple Colleges</dc:title>
  <dc:creator>HP</dc:creator>
  <cp:lastModifiedBy>Akhil Chaudhary</cp:lastModifiedBy>
  <cp:revision>30</cp:revision>
  <dcterms:created xsi:type="dcterms:W3CDTF">2023-11-29T01:49:00Z</dcterms:created>
  <dcterms:modified xsi:type="dcterms:W3CDTF">2024-07-09T04:31:32Z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72FDA419DDBA48A698DF38DC8CEAD375_12</vt:lpwstr>
  </property>
  <property fmtid="{D5CDD505-2E9C-101B-9397-08002B2CF9AE}" pid="3" name="KSOProductBuildVer">
    <vt:lpwstr>1033-12.2.0.17153</vt:lpwstr>
  </property>
  <property fmtid="{D5CDD505-2E9C-101B-9397-08002B2CF9AE}" pid="4" name="Notes">
    <vt:i4>15</vt:i4>
  </property>
  <property fmtid="{D5CDD505-2E9C-101B-9397-08002B2CF9AE}" pid="5" name="PresentationFormat">
    <vt:lpwstr>On-screen Show (16:9)</vt:lpwstr>
  </property>
  <property fmtid="{D5CDD505-2E9C-101B-9397-08002B2CF9AE}" pid="6" name="Slides">
    <vt:i4>15</vt:i4>
  </property>
</Properties>
</file>