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70" r:id="rId8"/>
    <p:sldId id="261" r:id="rId9"/>
    <p:sldId id="262" r:id="rId10"/>
    <p:sldId id="277" r:id="rId11"/>
    <p:sldId id="278" r:id="rId12"/>
    <p:sldId id="271" r:id="rId13"/>
    <p:sldId id="263" r:id="rId14"/>
    <p:sldId id="279" r:id="rId15"/>
    <p:sldId id="280" r:id="rId16"/>
    <p:sldId id="282" r:id="rId17"/>
    <p:sldId id="28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hil%20Chelikani\Desktop\top_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hil%20Chelikani\Desktop\top_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ra\OneDrive\Desktop\UT%20Dallas\Fall%202019\NLP\outputs\outputs\cleaned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ra\OneDrive\Desktop\UT%20Dallas\Fall%202019\NLP\outputs\outputs\cleane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top_5!$A$4:$B$4</c:f>
              <c:strCache>
                <c:ptCount val="2"/>
                <c:pt idx="0">
                  <c:v>B075FLBJV7</c:v>
                </c:pt>
                <c:pt idx="1">
                  <c:v>Acer Aspire E 15 Laptop, 15.6" Full HD, 8th Gen Intel Core i5-8250U, GeForce MX150, 8GB RAM Memory, 256GB SSD, E5-576G-5762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756-4350-9C40-B34CC98A20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756-4350-9C40-B34CC98A20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756-4350-9C40-B34CC98A20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756-4350-9C40-B34CC98A20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756-4350-9C40-B34CC98A20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756-4350-9C40-B34CC98A20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756-4350-9C40-B34CC98A20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756-4350-9C40-B34CC98A20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6756-4350-9C40-B34CC98A20D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6756-4350-9C40-B34CC98A20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top_5!$C$1:$L$1</c:f>
              <c:strCache>
                <c:ptCount val="10"/>
                <c:pt idx="0">
                  <c:v>Usage</c:v>
                </c:pt>
                <c:pt idx="1">
                  <c:v>Heating</c:v>
                </c:pt>
                <c:pt idx="2">
                  <c:v>School</c:v>
                </c:pt>
                <c:pt idx="3">
                  <c:v>Chromebook</c:v>
                </c:pt>
                <c:pt idx="4">
                  <c:v>Keyboard</c:v>
                </c:pt>
                <c:pt idx="5">
                  <c:v>Storage</c:v>
                </c:pt>
                <c:pt idx="6">
                  <c:v>Brand</c:v>
                </c:pt>
                <c:pt idx="7">
                  <c:v>Battery</c:v>
                </c:pt>
                <c:pt idx="8">
                  <c:v>Customer Experience</c:v>
                </c:pt>
                <c:pt idx="9">
                  <c:v>Performance</c:v>
                </c:pt>
              </c:strCache>
            </c:strRef>
          </c:cat>
          <c:val>
            <c:numRef>
              <c:f>top_5!$C$4:$L$4</c:f>
              <c:numCache>
                <c:formatCode>General</c:formatCode>
                <c:ptCount val="10"/>
                <c:pt idx="0">
                  <c:v>0.115836427411022</c:v>
                </c:pt>
                <c:pt idx="1">
                  <c:v>7.0646034019990006E-2</c:v>
                </c:pt>
                <c:pt idx="2">
                  <c:v>0.12981506563739301</c:v>
                </c:pt>
                <c:pt idx="3">
                  <c:v>9.5043413374074098E-2</c:v>
                </c:pt>
                <c:pt idx="4">
                  <c:v>9.2076483375260795E-2</c:v>
                </c:pt>
                <c:pt idx="5">
                  <c:v>0.102277900818968</c:v>
                </c:pt>
                <c:pt idx="6">
                  <c:v>6.6678723488769895E-2</c:v>
                </c:pt>
                <c:pt idx="7">
                  <c:v>9.3229461755750698E-2</c:v>
                </c:pt>
                <c:pt idx="8">
                  <c:v>0.149808219175144</c:v>
                </c:pt>
                <c:pt idx="9">
                  <c:v>8.4588270943625005E-2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756-4350-9C40-B34CC98A20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top_5!$A$3:$B$3</c:f>
              <c:strCache>
                <c:ptCount val="2"/>
                <c:pt idx="0">
                  <c:v>B01DBGVB7K</c:v>
                </c:pt>
                <c:pt idx="1">
                  <c:v>ASUS Chromebook C202SA-YS02 11.6" Ruggedized and Water Resistant Design with 180 Degree (Intel Celeron 4 GB, 16GB eMMC, Dark Blue, Silver)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A9C-46F6-9F55-93C88C05AE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A9C-46F6-9F55-93C88C05AE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A9C-46F6-9F55-93C88C05AE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A9C-46F6-9F55-93C88C05AE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A9C-46F6-9F55-93C88C05AE9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A9C-46F6-9F55-93C88C05AE9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A9C-46F6-9F55-93C88C05AE9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A9C-46F6-9F55-93C88C05AE9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A9C-46F6-9F55-93C88C05AE9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A9C-46F6-9F55-93C88C05AE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top_5!$C$1:$L$1</c:f>
              <c:strCache>
                <c:ptCount val="10"/>
                <c:pt idx="0">
                  <c:v>Usage</c:v>
                </c:pt>
                <c:pt idx="1">
                  <c:v>Heating</c:v>
                </c:pt>
                <c:pt idx="2">
                  <c:v>School</c:v>
                </c:pt>
                <c:pt idx="3">
                  <c:v>Chromebook</c:v>
                </c:pt>
                <c:pt idx="4">
                  <c:v>Keyboard</c:v>
                </c:pt>
                <c:pt idx="5">
                  <c:v>Storage</c:v>
                </c:pt>
                <c:pt idx="6">
                  <c:v>Brand</c:v>
                </c:pt>
                <c:pt idx="7">
                  <c:v>Battery</c:v>
                </c:pt>
                <c:pt idx="8">
                  <c:v>Customer Experience</c:v>
                </c:pt>
                <c:pt idx="9">
                  <c:v>Performance</c:v>
                </c:pt>
              </c:strCache>
            </c:strRef>
          </c:cat>
          <c:val>
            <c:numRef>
              <c:f>top_5!$C$3:$L$3</c:f>
              <c:numCache>
                <c:formatCode>General</c:formatCode>
                <c:ptCount val="10"/>
                <c:pt idx="0">
                  <c:v>8.6541815890098198E-2</c:v>
                </c:pt>
                <c:pt idx="1">
                  <c:v>3.4952298165859499E-2</c:v>
                </c:pt>
                <c:pt idx="2">
                  <c:v>0.21909957495181101</c:v>
                </c:pt>
                <c:pt idx="3">
                  <c:v>0.214332523681875</c:v>
                </c:pt>
                <c:pt idx="4">
                  <c:v>9.1705280317941701E-2</c:v>
                </c:pt>
                <c:pt idx="5">
                  <c:v>3.9578585521282197E-2</c:v>
                </c:pt>
                <c:pt idx="6">
                  <c:v>8.8518283707154005E-2</c:v>
                </c:pt>
                <c:pt idx="7">
                  <c:v>7.7955960004203198E-2</c:v>
                </c:pt>
                <c:pt idx="8">
                  <c:v>0.112809405022769</c:v>
                </c:pt>
                <c:pt idx="9">
                  <c:v>3.4506272737004601E-2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A9C-46F6-9F55-93C88C05AE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top_5!$A$6:$B$6</c:f>
              <c:strCache>
                <c:ptCount val="2"/>
                <c:pt idx="0">
                  <c:v>B07CTHLX8C</c:v>
                </c:pt>
                <c:pt idx="1">
                  <c:v>Acer Predator Helios 300 Gaming Laptop PC, 15.6" FHD IPS w/ 144Hz Refresh, Intel i7-8750H, GTX 1060 6GB, 16GB DDR4, 256GB NVMe SSD, Aeroblade Metal Fans PH315-51-78NP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D0-482C-906C-B32AF1D9DC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D0-482C-906C-B32AF1D9DC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CD0-482C-906C-B32AF1D9DC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CD0-482C-906C-B32AF1D9DCF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CD0-482C-906C-B32AF1D9DCF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CD0-482C-906C-B32AF1D9DCF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CD0-482C-906C-B32AF1D9DCF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5CD0-482C-906C-B32AF1D9DCF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5CD0-482C-906C-B32AF1D9DCF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5CD0-482C-906C-B32AF1D9DC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top_5!$C$1:$L$1</c:f>
              <c:strCache>
                <c:ptCount val="10"/>
                <c:pt idx="0">
                  <c:v>Usage</c:v>
                </c:pt>
                <c:pt idx="1">
                  <c:v>Heating</c:v>
                </c:pt>
                <c:pt idx="2">
                  <c:v>School</c:v>
                </c:pt>
                <c:pt idx="3">
                  <c:v>Chromebook</c:v>
                </c:pt>
                <c:pt idx="4">
                  <c:v>Keyboard</c:v>
                </c:pt>
                <c:pt idx="5">
                  <c:v>Storage</c:v>
                </c:pt>
                <c:pt idx="6">
                  <c:v>Brand</c:v>
                </c:pt>
                <c:pt idx="7">
                  <c:v>Battery</c:v>
                </c:pt>
                <c:pt idx="8">
                  <c:v>Customer Experience</c:v>
                </c:pt>
                <c:pt idx="9">
                  <c:v>Performance</c:v>
                </c:pt>
              </c:strCache>
            </c:strRef>
          </c:cat>
          <c:val>
            <c:numRef>
              <c:f>top_5!$C$6:$L$6</c:f>
              <c:numCache>
                <c:formatCode>General</c:formatCode>
                <c:ptCount val="10"/>
                <c:pt idx="0">
                  <c:v>9.4815594637258804E-2</c:v>
                </c:pt>
                <c:pt idx="1">
                  <c:v>0.21925143844473299</c:v>
                </c:pt>
                <c:pt idx="2">
                  <c:v>7.5056566774768602E-2</c:v>
                </c:pt>
                <c:pt idx="3">
                  <c:v>6.8640601979982396E-2</c:v>
                </c:pt>
                <c:pt idx="4">
                  <c:v>8.1459363079685598E-2</c:v>
                </c:pt>
                <c:pt idx="5">
                  <c:v>6.7233065543965201E-2</c:v>
                </c:pt>
                <c:pt idx="6">
                  <c:v>5.5293630448691303E-2</c:v>
                </c:pt>
                <c:pt idx="7">
                  <c:v>8.4547970158840899E-2</c:v>
                </c:pt>
                <c:pt idx="8">
                  <c:v>0.11821712476638201</c:v>
                </c:pt>
                <c:pt idx="9">
                  <c:v>0.13548464416569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CD0-482C-906C-B32AF1D9DCF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'Max Price'!$B$2</c:f>
              <c:strCache>
                <c:ptCount val="1"/>
                <c:pt idx="0">
                  <c:v>MSI GS75 Stealth-093 17.3" Razor Thin Bezel Gaming Laptop NVIDIA RTX 2080 8G Max-Q, 144Hz 3ms, Intel i7-8750H (6 cores), 32GB, 512GB NVMe SSD, TB3, Per Key RGB, Win10H, Matte Black w/ Gold Diamond Cut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5E6-4E56-8E86-C2F85BA039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E6-4E56-8E86-C2F85BA039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5E6-4E56-8E86-C2F85BA039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5E6-4E56-8E86-C2F85BA039F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5E6-4E56-8E86-C2F85BA039F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F5E6-4E56-8E86-C2F85BA039F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F5E6-4E56-8E86-C2F85BA039F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F5E6-4E56-8E86-C2F85BA039F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F5E6-4E56-8E86-C2F85BA039F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F5E6-4E56-8E86-C2F85BA039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'Max Price'!$C$1:$L$1</c:f>
              <c:strCache>
                <c:ptCount val="10"/>
                <c:pt idx="0">
                  <c:v>User Experience</c:v>
                </c:pt>
                <c:pt idx="1">
                  <c:v>Heating</c:v>
                </c:pt>
                <c:pt idx="2">
                  <c:v>School</c:v>
                </c:pt>
                <c:pt idx="3">
                  <c:v>Chromebook</c:v>
                </c:pt>
                <c:pt idx="4">
                  <c:v>Keyboard</c:v>
                </c:pt>
                <c:pt idx="5">
                  <c:v>Storage</c:v>
                </c:pt>
                <c:pt idx="6">
                  <c:v>Brand</c:v>
                </c:pt>
                <c:pt idx="7">
                  <c:v>Battery</c:v>
                </c:pt>
                <c:pt idx="8">
                  <c:v>Customer Experience</c:v>
                </c:pt>
                <c:pt idx="9">
                  <c:v>Performance</c:v>
                </c:pt>
              </c:strCache>
            </c:strRef>
          </c:cat>
          <c:val>
            <c:numRef>
              <c:f>'Max Price'!$C$2:$L$2</c:f>
              <c:numCache>
                <c:formatCode>General</c:formatCode>
                <c:ptCount val="10"/>
                <c:pt idx="0">
                  <c:v>8.4247379485373738E-2</c:v>
                </c:pt>
                <c:pt idx="1">
                  <c:v>0.1442114623698213</c:v>
                </c:pt>
                <c:pt idx="2">
                  <c:v>7.0513323449068119E-2</c:v>
                </c:pt>
                <c:pt idx="3">
                  <c:v>8.9247774518686845E-2</c:v>
                </c:pt>
                <c:pt idx="4">
                  <c:v>7.4090128694076315E-2</c:v>
                </c:pt>
                <c:pt idx="5">
                  <c:v>4.8079275046903028E-2</c:v>
                </c:pt>
                <c:pt idx="6">
                  <c:v>9.9849663299887925E-2</c:v>
                </c:pt>
                <c:pt idx="7">
                  <c:v>4.1274317890254215E-2</c:v>
                </c:pt>
                <c:pt idx="8">
                  <c:v>8.4698450466404049E-2</c:v>
                </c:pt>
                <c:pt idx="9">
                  <c:v>0.26378822477952291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5E6-4E56-8E86-C2F85BA039F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Battery!$A$2:$B$2</c:f>
              <c:strCache>
                <c:ptCount val="2"/>
                <c:pt idx="0">
                  <c:v>B00LDLR6FM</c:v>
                </c:pt>
                <c:pt idx="1">
                  <c:v>Oculus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511-4BA5-9E94-FB80830ABB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511-4BA5-9E94-FB80830ABB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511-4BA5-9E94-FB80830ABB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511-4BA5-9E94-FB80830ABB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511-4BA5-9E94-FB80830ABB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511-4BA5-9E94-FB80830ABB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511-4BA5-9E94-FB80830ABB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1511-4BA5-9E94-FB80830ABB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1511-4BA5-9E94-FB80830ABBC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1511-4BA5-9E94-FB80830ABB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Battery!$C$1:$L$1</c:f>
              <c:strCache>
                <c:ptCount val="10"/>
                <c:pt idx="0">
                  <c:v>User Experience</c:v>
                </c:pt>
                <c:pt idx="1">
                  <c:v>Heating</c:v>
                </c:pt>
                <c:pt idx="2">
                  <c:v>School</c:v>
                </c:pt>
                <c:pt idx="3">
                  <c:v>Chromebook</c:v>
                </c:pt>
                <c:pt idx="4">
                  <c:v>Keyboard</c:v>
                </c:pt>
                <c:pt idx="5">
                  <c:v>Storage</c:v>
                </c:pt>
                <c:pt idx="6">
                  <c:v>Brand</c:v>
                </c:pt>
                <c:pt idx="7">
                  <c:v>Battery</c:v>
                </c:pt>
                <c:pt idx="8">
                  <c:v>Customer Experience</c:v>
                </c:pt>
                <c:pt idx="9">
                  <c:v>Performance</c:v>
                </c:pt>
              </c:strCache>
            </c:strRef>
          </c:cat>
          <c:val>
            <c:numRef>
              <c:f>Battery!$C$2:$L$2</c:f>
              <c:numCache>
                <c:formatCode>General</c:formatCode>
                <c:ptCount val="10"/>
                <c:pt idx="0">
                  <c:v>0.14180854731857442</c:v>
                </c:pt>
                <c:pt idx="1">
                  <c:v>4.1938478692218853E-2</c:v>
                </c:pt>
                <c:pt idx="2">
                  <c:v>6.4714429873449927E-2</c:v>
                </c:pt>
                <c:pt idx="3">
                  <c:v>5.8075573790332284E-2</c:v>
                </c:pt>
                <c:pt idx="4">
                  <c:v>4.6075009641292922E-2</c:v>
                </c:pt>
                <c:pt idx="5">
                  <c:v>3.9141386329556556E-2</c:v>
                </c:pt>
                <c:pt idx="6">
                  <c:v>5.164614192797537E-2</c:v>
                </c:pt>
                <c:pt idx="7">
                  <c:v>0.46271936513843859</c:v>
                </c:pt>
                <c:pt idx="8">
                  <c:v>5.3523877874417675E-2</c:v>
                </c:pt>
                <c:pt idx="9">
                  <c:v>4.0357189413743666E-2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511-4BA5-9E94-FB80830ABBC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2A956-D7AD-43C3-87B3-BEF5FCC4EB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D3B2A0C-C8D5-48D7-AFBD-3EB56BBF2AB5}">
      <dgm:prSet/>
      <dgm:spPr/>
      <dgm:t>
        <a:bodyPr/>
        <a:lstStyle/>
        <a:p>
          <a:r>
            <a:rPr lang="en-US"/>
            <a:t>E-Commerce, a lot of products, many reviews</a:t>
          </a:r>
        </a:p>
      </dgm:t>
    </dgm:pt>
    <dgm:pt modelId="{AF6B27EC-A5ED-4E05-AFC0-2011FB609301}" type="parTrans" cxnId="{4021DA0F-F181-4272-9175-C89D85C5EB8A}">
      <dgm:prSet/>
      <dgm:spPr/>
      <dgm:t>
        <a:bodyPr/>
        <a:lstStyle/>
        <a:p>
          <a:endParaRPr lang="en-US"/>
        </a:p>
      </dgm:t>
    </dgm:pt>
    <dgm:pt modelId="{FDF96406-BD57-45FB-BC4E-4A738D4F230C}" type="sibTrans" cxnId="{4021DA0F-F181-4272-9175-C89D85C5EB8A}">
      <dgm:prSet/>
      <dgm:spPr/>
      <dgm:t>
        <a:bodyPr/>
        <a:lstStyle/>
        <a:p>
          <a:endParaRPr lang="en-US"/>
        </a:p>
      </dgm:t>
    </dgm:pt>
    <dgm:pt modelId="{F6BEC018-5218-46AC-9EF5-AEAB9EF1A85C}">
      <dgm:prSet/>
      <dgm:spPr/>
      <dgm:t>
        <a:bodyPr/>
        <a:lstStyle/>
        <a:p>
          <a:r>
            <a:rPr lang="en-US"/>
            <a:t>Use what we learned this class in NLP:</a:t>
          </a:r>
        </a:p>
      </dgm:t>
    </dgm:pt>
    <dgm:pt modelId="{FABAF933-63D9-4B9B-9D35-0663A8164436}" type="parTrans" cxnId="{0E42A42B-5E3A-4FC5-AAB4-B46B382B565F}">
      <dgm:prSet/>
      <dgm:spPr/>
      <dgm:t>
        <a:bodyPr/>
        <a:lstStyle/>
        <a:p>
          <a:endParaRPr lang="en-US"/>
        </a:p>
      </dgm:t>
    </dgm:pt>
    <dgm:pt modelId="{41FD1892-927E-450F-9CB4-30634CB72A85}" type="sibTrans" cxnId="{0E42A42B-5E3A-4FC5-AAB4-B46B382B565F}">
      <dgm:prSet/>
      <dgm:spPr/>
      <dgm:t>
        <a:bodyPr/>
        <a:lstStyle/>
        <a:p>
          <a:endParaRPr lang="en-US"/>
        </a:p>
      </dgm:t>
    </dgm:pt>
    <dgm:pt modelId="{E4159A24-8376-469F-BD74-E45266C48A05}">
      <dgm:prSet/>
      <dgm:spPr/>
      <dgm:t>
        <a:bodyPr/>
        <a:lstStyle/>
        <a:p>
          <a:r>
            <a:rPr lang="en-US"/>
            <a:t>Understanding customer reviews online</a:t>
          </a:r>
        </a:p>
      </dgm:t>
    </dgm:pt>
    <dgm:pt modelId="{FFE75A5F-B5BF-4320-B22C-C68719E1FE0A}" type="parTrans" cxnId="{A2BEFC80-CC5A-4CA1-9909-48E3902943F8}">
      <dgm:prSet/>
      <dgm:spPr/>
      <dgm:t>
        <a:bodyPr/>
        <a:lstStyle/>
        <a:p>
          <a:endParaRPr lang="en-US"/>
        </a:p>
      </dgm:t>
    </dgm:pt>
    <dgm:pt modelId="{FAA8AFA7-2304-495D-9CDC-885F0E9E945B}" type="sibTrans" cxnId="{A2BEFC80-CC5A-4CA1-9909-48E3902943F8}">
      <dgm:prSet/>
      <dgm:spPr/>
      <dgm:t>
        <a:bodyPr/>
        <a:lstStyle/>
        <a:p>
          <a:endParaRPr lang="en-US"/>
        </a:p>
      </dgm:t>
    </dgm:pt>
    <dgm:pt modelId="{AB214DC5-C54B-46D9-8248-4A1843A9E4BB}">
      <dgm:prSet/>
      <dgm:spPr/>
      <dgm:t>
        <a:bodyPr/>
        <a:lstStyle/>
        <a:p>
          <a:r>
            <a:rPr lang="en-US"/>
            <a:t>Using vectorizer for pre-processing and vectorizing</a:t>
          </a:r>
        </a:p>
      </dgm:t>
    </dgm:pt>
    <dgm:pt modelId="{DBCED3DD-A2C1-4E7F-94E3-2BFA247240DE}" type="parTrans" cxnId="{E4F3B683-BC17-4A2F-971C-5A4CF63C1C6D}">
      <dgm:prSet/>
      <dgm:spPr/>
      <dgm:t>
        <a:bodyPr/>
        <a:lstStyle/>
        <a:p>
          <a:endParaRPr lang="en-US"/>
        </a:p>
      </dgm:t>
    </dgm:pt>
    <dgm:pt modelId="{01221546-158A-4BE0-BC4B-B774FEDCAFEA}" type="sibTrans" cxnId="{E4F3B683-BC17-4A2F-971C-5A4CF63C1C6D}">
      <dgm:prSet/>
      <dgm:spPr/>
      <dgm:t>
        <a:bodyPr/>
        <a:lstStyle/>
        <a:p>
          <a:endParaRPr lang="en-US"/>
        </a:p>
      </dgm:t>
    </dgm:pt>
    <dgm:pt modelId="{9A910F01-59B8-4F67-8B49-EAFAB8738888}">
      <dgm:prSet/>
      <dgm:spPr/>
      <dgm:t>
        <a:bodyPr/>
        <a:lstStyle/>
        <a:p>
          <a:r>
            <a:rPr lang="en-US"/>
            <a:t>Using LDA to identify clusters, (TFIDF result was less interpretable)</a:t>
          </a:r>
        </a:p>
      </dgm:t>
    </dgm:pt>
    <dgm:pt modelId="{919923C8-1B5B-4ADB-ADED-01EACCFDEF64}" type="parTrans" cxnId="{D001526D-2536-4B7A-A632-10E9A4EFAB40}">
      <dgm:prSet/>
      <dgm:spPr/>
      <dgm:t>
        <a:bodyPr/>
        <a:lstStyle/>
        <a:p>
          <a:endParaRPr lang="en-US"/>
        </a:p>
      </dgm:t>
    </dgm:pt>
    <dgm:pt modelId="{D0A3D1D5-3C38-4770-9FDD-D5B4B21A4C0B}" type="sibTrans" cxnId="{D001526D-2536-4B7A-A632-10E9A4EFAB40}">
      <dgm:prSet/>
      <dgm:spPr/>
      <dgm:t>
        <a:bodyPr/>
        <a:lstStyle/>
        <a:p>
          <a:endParaRPr lang="en-US"/>
        </a:p>
      </dgm:t>
    </dgm:pt>
    <dgm:pt modelId="{57DB9986-141A-495E-88AA-3DE2C32431EB}">
      <dgm:prSet/>
      <dgm:spPr/>
      <dgm:t>
        <a:bodyPr/>
        <a:lstStyle/>
        <a:p>
          <a:r>
            <a:rPr lang="en-US"/>
            <a:t>Mapping topics clusters with semantic features manually</a:t>
          </a:r>
        </a:p>
      </dgm:t>
    </dgm:pt>
    <dgm:pt modelId="{A3593C3D-950D-4883-950E-27D100E6A2F5}" type="parTrans" cxnId="{518CC358-496E-483E-8FC4-AA5C01C2B472}">
      <dgm:prSet/>
      <dgm:spPr/>
      <dgm:t>
        <a:bodyPr/>
        <a:lstStyle/>
        <a:p>
          <a:endParaRPr lang="en-US"/>
        </a:p>
      </dgm:t>
    </dgm:pt>
    <dgm:pt modelId="{A81FB73A-CE53-4C0E-B092-8C07BCC1DAA7}" type="sibTrans" cxnId="{518CC358-496E-483E-8FC4-AA5C01C2B472}">
      <dgm:prSet/>
      <dgm:spPr/>
      <dgm:t>
        <a:bodyPr/>
        <a:lstStyle/>
        <a:p>
          <a:endParaRPr lang="en-US"/>
        </a:p>
      </dgm:t>
    </dgm:pt>
    <dgm:pt modelId="{001ABA1D-FADD-4FA1-8FB0-E49AC543CCFF}">
      <dgm:prSet/>
      <dgm:spPr/>
      <dgm:t>
        <a:bodyPr/>
        <a:lstStyle/>
        <a:p>
          <a:r>
            <a:rPr lang="en-US"/>
            <a:t>Understanding products and topics based on reviews</a:t>
          </a:r>
        </a:p>
      </dgm:t>
    </dgm:pt>
    <dgm:pt modelId="{3854BEFF-217D-418E-A3AC-7F2BE95E1DDD}" type="parTrans" cxnId="{B9868137-EB48-4B2E-A7B4-B796F2E65908}">
      <dgm:prSet/>
      <dgm:spPr/>
      <dgm:t>
        <a:bodyPr/>
        <a:lstStyle/>
        <a:p>
          <a:endParaRPr lang="en-US"/>
        </a:p>
      </dgm:t>
    </dgm:pt>
    <dgm:pt modelId="{E50A82EA-E867-4EC7-9DAA-36E49E59D8C2}" type="sibTrans" cxnId="{B9868137-EB48-4B2E-A7B4-B796F2E65908}">
      <dgm:prSet/>
      <dgm:spPr/>
      <dgm:t>
        <a:bodyPr/>
        <a:lstStyle/>
        <a:p>
          <a:endParaRPr lang="en-US"/>
        </a:p>
      </dgm:t>
    </dgm:pt>
    <dgm:pt modelId="{FAB0EF0F-8502-4011-9A74-C5BF2B43B453}">
      <dgm:prSet/>
      <dgm:spPr/>
      <dgm:t>
        <a:bodyPr/>
        <a:lstStyle/>
        <a:p>
          <a:r>
            <a:rPr lang="en-US"/>
            <a:t>Aggregate on each level to provide insights</a:t>
          </a:r>
        </a:p>
      </dgm:t>
    </dgm:pt>
    <dgm:pt modelId="{169D4778-2E16-4C72-9052-B67B163E3B87}" type="parTrans" cxnId="{3D4E9E96-CC18-423B-8B36-D96B899650B8}">
      <dgm:prSet/>
      <dgm:spPr/>
      <dgm:t>
        <a:bodyPr/>
        <a:lstStyle/>
        <a:p>
          <a:endParaRPr lang="en-US"/>
        </a:p>
      </dgm:t>
    </dgm:pt>
    <dgm:pt modelId="{33B77DED-49DD-45FC-B372-9B252B051DFD}" type="sibTrans" cxnId="{3D4E9E96-CC18-423B-8B36-D96B899650B8}">
      <dgm:prSet/>
      <dgm:spPr/>
      <dgm:t>
        <a:bodyPr/>
        <a:lstStyle/>
        <a:p>
          <a:endParaRPr lang="en-US"/>
        </a:p>
      </dgm:t>
    </dgm:pt>
    <dgm:pt modelId="{C6AB3FB3-61B6-40F8-8CE0-1BF0B7DAAEA6}">
      <dgm:prSet/>
      <dgm:spPr/>
      <dgm:t>
        <a:bodyPr/>
        <a:lstStyle/>
        <a:p>
          <a:r>
            <a:rPr lang="en-US"/>
            <a:t>Model validity/accuracy showcase</a:t>
          </a:r>
        </a:p>
      </dgm:t>
    </dgm:pt>
    <dgm:pt modelId="{3127AEB0-0A40-468D-B80F-991018BB7268}" type="parTrans" cxnId="{AA3C2238-BD04-4BBB-904B-B000D472B8BA}">
      <dgm:prSet/>
      <dgm:spPr/>
      <dgm:t>
        <a:bodyPr/>
        <a:lstStyle/>
        <a:p>
          <a:endParaRPr lang="en-US"/>
        </a:p>
      </dgm:t>
    </dgm:pt>
    <dgm:pt modelId="{FEA71C10-61AD-4FF5-B04A-9377A501D4A1}" type="sibTrans" cxnId="{AA3C2238-BD04-4BBB-904B-B000D472B8BA}">
      <dgm:prSet/>
      <dgm:spPr/>
      <dgm:t>
        <a:bodyPr/>
        <a:lstStyle/>
        <a:p>
          <a:endParaRPr lang="en-US"/>
        </a:p>
      </dgm:t>
    </dgm:pt>
    <dgm:pt modelId="{56B2D96E-4F0C-4BEF-AA7D-2AA5E83CCCC0}">
      <dgm:prSet/>
      <dgm:spPr/>
      <dgm:t>
        <a:bodyPr/>
        <a:lstStyle/>
        <a:p>
          <a:r>
            <a:rPr lang="en-US"/>
            <a:t>Demo and QA</a:t>
          </a:r>
        </a:p>
      </dgm:t>
    </dgm:pt>
    <dgm:pt modelId="{D42F9DE2-A95B-4D34-AE07-75A93E6EAD1C}" type="parTrans" cxnId="{95BF5C15-C63A-4A56-ADCA-BA61F6E0F031}">
      <dgm:prSet/>
      <dgm:spPr/>
      <dgm:t>
        <a:bodyPr/>
        <a:lstStyle/>
        <a:p>
          <a:endParaRPr lang="en-US"/>
        </a:p>
      </dgm:t>
    </dgm:pt>
    <dgm:pt modelId="{ABB6A997-4855-4808-83BB-BD539AC8514A}" type="sibTrans" cxnId="{95BF5C15-C63A-4A56-ADCA-BA61F6E0F031}">
      <dgm:prSet/>
      <dgm:spPr/>
      <dgm:t>
        <a:bodyPr/>
        <a:lstStyle/>
        <a:p>
          <a:endParaRPr lang="en-US"/>
        </a:p>
      </dgm:t>
    </dgm:pt>
    <dgm:pt modelId="{B2ECD9DD-DE02-40F2-84F1-705420CC47F0}" type="pres">
      <dgm:prSet presAssocID="{26B2A956-D7AD-43C3-87B3-BEF5FCC4EB47}" presName="linear" presStyleCnt="0">
        <dgm:presLayoutVars>
          <dgm:animLvl val="lvl"/>
          <dgm:resizeHandles val="exact"/>
        </dgm:presLayoutVars>
      </dgm:prSet>
      <dgm:spPr/>
    </dgm:pt>
    <dgm:pt modelId="{0841F4A3-2B72-41D5-99F9-03EE2466ECDB}" type="pres">
      <dgm:prSet presAssocID="{BD3B2A0C-C8D5-48D7-AFBD-3EB56BBF2A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D01475-711D-4365-94F2-3D8449B075BD}" type="pres">
      <dgm:prSet presAssocID="{FDF96406-BD57-45FB-BC4E-4A738D4F230C}" presName="spacer" presStyleCnt="0"/>
      <dgm:spPr/>
    </dgm:pt>
    <dgm:pt modelId="{00C3B0BD-8E57-4344-A217-A8CDC5F28F20}" type="pres">
      <dgm:prSet presAssocID="{F6BEC018-5218-46AC-9EF5-AEAB9EF1A8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EE067C-0E36-487D-BABD-D2A437CA0B21}" type="pres">
      <dgm:prSet presAssocID="{F6BEC018-5218-46AC-9EF5-AEAB9EF1A85C}" presName="childText" presStyleLbl="revTx" presStyleIdx="0" presStyleCnt="1">
        <dgm:presLayoutVars>
          <dgm:bulletEnabled val="1"/>
        </dgm:presLayoutVars>
      </dgm:prSet>
      <dgm:spPr/>
    </dgm:pt>
    <dgm:pt modelId="{6F6B22B1-BFBC-4257-88AB-C60DDD0EA5D4}" type="pres">
      <dgm:prSet presAssocID="{56B2D96E-4F0C-4BEF-AA7D-2AA5E83CCC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625104-9C9E-480A-8D5B-E3A664B26CFE}" type="presOf" srcId="{F6BEC018-5218-46AC-9EF5-AEAB9EF1A85C}" destId="{00C3B0BD-8E57-4344-A217-A8CDC5F28F20}" srcOrd="0" destOrd="0" presId="urn:microsoft.com/office/officeart/2005/8/layout/vList2"/>
    <dgm:cxn modelId="{4021DA0F-F181-4272-9175-C89D85C5EB8A}" srcId="{26B2A956-D7AD-43C3-87B3-BEF5FCC4EB47}" destId="{BD3B2A0C-C8D5-48D7-AFBD-3EB56BBF2AB5}" srcOrd="0" destOrd="0" parTransId="{AF6B27EC-A5ED-4E05-AFC0-2011FB609301}" sibTransId="{FDF96406-BD57-45FB-BC4E-4A738D4F230C}"/>
    <dgm:cxn modelId="{95BF5C15-C63A-4A56-ADCA-BA61F6E0F031}" srcId="{26B2A956-D7AD-43C3-87B3-BEF5FCC4EB47}" destId="{56B2D96E-4F0C-4BEF-AA7D-2AA5E83CCCC0}" srcOrd="2" destOrd="0" parTransId="{D42F9DE2-A95B-4D34-AE07-75A93E6EAD1C}" sibTransId="{ABB6A997-4855-4808-83BB-BD539AC8514A}"/>
    <dgm:cxn modelId="{0E42A42B-5E3A-4FC5-AAB4-B46B382B565F}" srcId="{26B2A956-D7AD-43C3-87B3-BEF5FCC4EB47}" destId="{F6BEC018-5218-46AC-9EF5-AEAB9EF1A85C}" srcOrd="1" destOrd="0" parTransId="{FABAF933-63D9-4B9B-9D35-0663A8164436}" sibTransId="{41FD1892-927E-450F-9CB4-30634CB72A85}"/>
    <dgm:cxn modelId="{B9868137-EB48-4B2E-A7B4-B796F2E65908}" srcId="{F6BEC018-5218-46AC-9EF5-AEAB9EF1A85C}" destId="{001ABA1D-FADD-4FA1-8FB0-E49AC543CCFF}" srcOrd="1" destOrd="0" parTransId="{3854BEFF-217D-418E-A3AC-7F2BE95E1DDD}" sibTransId="{E50A82EA-E867-4EC7-9DAA-36E49E59D8C2}"/>
    <dgm:cxn modelId="{AA3C2238-BD04-4BBB-904B-B000D472B8BA}" srcId="{001ABA1D-FADD-4FA1-8FB0-E49AC543CCFF}" destId="{C6AB3FB3-61B6-40F8-8CE0-1BF0B7DAAEA6}" srcOrd="1" destOrd="0" parTransId="{3127AEB0-0A40-468D-B80F-991018BB7268}" sibTransId="{FEA71C10-61AD-4FF5-B04A-9377A501D4A1}"/>
    <dgm:cxn modelId="{AD5AB949-0D63-40B7-B87F-05BB276C7B05}" type="presOf" srcId="{C6AB3FB3-61B6-40F8-8CE0-1BF0B7DAAEA6}" destId="{7BEE067C-0E36-487D-BABD-D2A437CA0B21}" srcOrd="0" destOrd="6" presId="urn:microsoft.com/office/officeart/2005/8/layout/vList2"/>
    <dgm:cxn modelId="{5571F86C-9D2B-4B9C-8B76-4981A31FCDB3}" type="presOf" srcId="{E4159A24-8376-469F-BD74-E45266C48A05}" destId="{7BEE067C-0E36-487D-BABD-D2A437CA0B21}" srcOrd="0" destOrd="0" presId="urn:microsoft.com/office/officeart/2005/8/layout/vList2"/>
    <dgm:cxn modelId="{D001526D-2536-4B7A-A632-10E9A4EFAB40}" srcId="{E4159A24-8376-469F-BD74-E45266C48A05}" destId="{9A910F01-59B8-4F67-8B49-EAFAB8738888}" srcOrd="1" destOrd="0" parTransId="{919923C8-1B5B-4ADB-ADED-01EACCFDEF64}" sibTransId="{D0A3D1D5-3C38-4770-9FDD-D5B4B21A4C0B}"/>
    <dgm:cxn modelId="{23818F56-3CE8-409C-A7DA-47380DCEE2BB}" type="presOf" srcId="{56B2D96E-4F0C-4BEF-AA7D-2AA5E83CCCC0}" destId="{6F6B22B1-BFBC-4257-88AB-C60DDD0EA5D4}" srcOrd="0" destOrd="0" presId="urn:microsoft.com/office/officeart/2005/8/layout/vList2"/>
    <dgm:cxn modelId="{20DED876-865A-4C17-B9ED-5DA3040553D5}" type="presOf" srcId="{001ABA1D-FADD-4FA1-8FB0-E49AC543CCFF}" destId="{7BEE067C-0E36-487D-BABD-D2A437CA0B21}" srcOrd="0" destOrd="4" presId="urn:microsoft.com/office/officeart/2005/8/layout/vList2"/>
    <dgm:cxn modelId="{518CC358-496E-483E-8FC4-AA5C01C2B472}" srcId="{E4159A24-8376-469F-BD74-E45266C48A05}" destId="{57DB9986-141A-495E-88AA-3DE2C32431EB}" srcOrd="2" destOrd="0" parTransId="{A3593C3D-950D-4883-950E-27D100E6A2F5}" sibTransId="{A81FB73A-CE53-4C0E-B092-8C07BCC1DAA7}"/>
    <dgm:cxn modelId="{74E1B17C-7611-48C7-B3AC-0638F4CB413B}" type="presOf" srcId="{26B2A956-D7AD-43C3-87B3-BEF5FCC4EB47}" destId="{B2ECD9DD-DE02-40F2-84F1-705420CC47F0}" srcOrd="0" destOrd="0" presId="urn:microsoft.com/office/officeart/2005/8/layout/vList2"/>
    <dgm:cxn modelId="{A2BEFC80-CC5A-4CA1-9909-48E3902943F8}" srcId="{F6BEC018-5218-46AC-9EF5-AEAB9EF1A85C}" destId="{E4159A24-8376-469F-BD74-E45266C48A05}" srcOrd="0" destOrd="0" parTransId="{FFE75A5F-B5BF-4320-B22C-C68719E1FE0A}" sibTransId="{FAA8AFA7-2304-495D-9CDC-885F0E9E945B}"/>
    <dgm:cxn modelId="{E4F3B683-BC17-4A2F-971C-5A4CF63C1C6D}" srcId="{E4159A24-8376-469F-BD74-E45266C48A05}" destId="{AB214DC5-C54B-46D9-8248-4A1843A9E4BB}" srcOrd="0" destOrd="0" parTransId="{DBCED3DD-A2C1-4E7F-94E3-2BFA247240DE}" sibTransId="{01221546-158A-4BE0-BC4B-B774FEDCAFEA}"/>
    <dgm:cxn modelId="{E8F2028B-A9DC-4500-B606-DD95AA7F594F}" type="presOf" srcId="{57DB9986-141A-495E-88AA-3DE2C32431EB}" destId="{7BEE067C-0E36-487D-BABD-D2A437CA0B21}" srcOrd="0" destOrd="3" presId="urn:microsoft.com/office/officeart/2005/8/layout/vList2"/>
    <dgm:cxn modelId="{8C52128E-A7FF-4A02-9CC9-BDE601FF9268}" type="presOf" srcId="{FAB0EF0F-8502-4011-9A74-C5BF2B43B453}" destId="{7BEE067C-0E36-487D-BABD-D2A437CA0B21}" srcOrd="0" destOrd="5" presId="urn:microsoft.com/office/officeart/2005/8/layout/vList2"/>
    <dgm:cxn modelId="{3D4E9E96-CC18-423B-8B36-D96B899650B8}" srcId="{001ABA1D-FADD-4FA1-8FB0-E49AC543CCFF}" destId="{FAB0EF0F-8502-4011-9A74-C5BF2B43B453}" srcOrd="0" destOrd="0" parTransId="{169D4778-2E16-4C72-9052-B67B163E3B87}" sibTransId="{33B77DED-49DD-45FC-B372-9B252B051DFD}"/>
    <dgm:cxn modelId="{D021BFA5-46FC-42AA-8EFD-5497A869E4DC}" type="presOf" srcId="{AB214DC5-C54B-46D9-8248-4A1843A9E4BB}" destId="{7BEE067C-0E36-487D-BABD-D2A437CA0B21}" srcOrd="0" destOrd="1" presId="urn:microsoft.com/office/officeart/2005/8/layout/vList2"/>
    <dgm:cxn modelId="{4582A9B9-F89B-4E57-865F-D9292056345B}" type="presOf" srcId="{9A910F01-59B8-4F67-8B49-EAFAB8738888}" destId="{7BEE067C-0E36-487D-BABD-D2A437CA0B21}" srcOrd="0" destOrd="2" presId="urn:microsoft.com/office/officeart/2005/8/layout/vList2"/>
    <dgm:cxn modelId="{FD18C9C7-794A-4F67-A79A-0B7578520764}" type="presOf" srcId="{BD3B2A0C-C8D5-48D7-AFBD-3EB56BBF2AB5}" destId="{0841F4A3-2B72-41D5-99F9-03EE2466ECDB}" srcOrd="0" destOrd="0" presId="urn:microsoft.com/office/officeart/2005/8/layout/vList2"/>
    <dgm:cxn modelId="{C24356E8-9D2E-4AB4-8245-AB63D675EE09}" type="presParOf" srcId="{B2ECD9DD-DE02-40F2-84F1-705420CC47F0}" destId="{0841F4A3-2B72-41D5-99F9-03EE2466ECDB}" srcOrd="0" destOrd="0" presId="urn:microsoft.com/office/officeart/2005/8/layout/vList2"/>
    <dgm:cxn modelId="{FA63E32A-9DAA-4CBA-BD6E-73CB8A66D40B}" type="presParOf" srcId="{B2ECD9DD-DE02-40F2-84F1-705420CC47F0}" destId="{4AD01475-711D-4365-94F2-3D8449B075BD}" srcOrd="1" destOrd="0" presId="urn:microsoft.com/office/officeart/2005/8/layout/vList2"/>
    <dgm:cxn modelId="{F78B6A4F-F704-4D7F-BE6A-6F7E4506F7FE}" type="presParOf" srcId="{B2ECD9DD-DE02-40F2-84F1-705420CC47F0}" destId="{00C3B0BD-8E57-4344-A217-A8CDC5F28F20}" srcOrd="2" destOrd="0" presId="urn:microsoft.com/office/officeart/2005/8/layout/vList2"/>
    <dgm:cxn modelId="{7140B1F1-BD16-44D3-8DC4-C7F940768B1E}" type="presParOf" srcId="{B2ECD9DD-DE02-40F2-84F1-705420CC47F0}" destId="{7BEE067C-0E36-487D-BABD-D2A437CA0B21}" srcOrd="3" destOrd="0" presId="urn:microsoft.com/office/officeart/2005/8/layout/vList2"/>
    <dgm:cxn modelId="{127B63EF-9110-4DA3-B193-20A47F515D9A}" type="presParOf" srcId="{B2ECD9DD-DE02-40F2-84F1-705420CC47F0}" destId="{6F6B22B1-BFBC-4257-88AB-C60DDD0EA5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9031ED-EA34-45D0-9003-13A6E19AA8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D25D8D-656D-4801-9E28-628192CA9D7D}">
      <dgm:prSet/>
      <dgm:spPr/>
      <dgm:t>
        <a:bodyPr/>
        <a:lstStyle/>
        <a:p>
          <a:r>
            <a:rPr lang="en-US"/>
            <a:t>Amazon reviews of all products in a keyword search:</a:t>
          </a:r>
        </a:p>
      </dgm:t>
    </dgm:pt>
    <dgm:pt modelId="{A69CCF7F-811C-42C1-9097-57C80231432D}" type="parTrans" cxnId="{C5BDA921-FBBB-4952-B2D8-4DD0587AFAE7}">
      <dgm:prSet/>
      <dgm:spPr/>
      <dgm:t>
        <a:bodyPr/>
        <a:lstStyle/>
        <a:p>
          <a:endParaRPr lang="en-US"/>
        </a:p>
      </dgm:t>
    </dgm:pt>
    <dgm:pt modelId="{F699A6E3-B57D-4BC3-A3AF-7BB98AFC5E1A}" type="sibTrans" cxnId="{C5BDA921-FBBB-4952-B2D8-4DD0587AFAE7}">
      <dgm:prSet/>
      <dgm:spPr/>
      <dgm:t>
        <a:bodyPr/>
        <a:lstStyle/>
        <a:p>
          <a:endParaRPr lang="en-US"/>
        </a:p>
      </dgm:t>
    </dgm:pt>
    <dgm:pt modelId="{6AFAF8A1-D2AB-471B-AAD7-5B5322DDBEFC}">
      <dgm:prSet custT="1"/>
      <dgm:spPr/>
      <dgm:t>
        <a:bodyPr/>
        <a:lstStyle/>
        <a:p>
          <a:r>
            <a:rPr lang="en-US" sz="2200" dirty="0"/>
            <a:t>“</a:t>
          </a:r>
          <a:r>
            <a:rPr lang="en-US" sz="2200" b="1" dirty="0"/>
            <a:t>Laptops</a:t>
          </a:r>
          <a:r>
            <a:rPr lang="en-US" sz="2200" dirty="0"/>
            <a:t>”</a:t>
          </a:r>
        </a:p>
      </dgm:t>
    </dgm:pt>
    <dgm:pt modelId="{88C7999F-FD91-4CE1-A0CD-6F1C11F08022}" type="parTrans" cxnId="{B4A4E848-01EC-4541-89DC-5017F0B0A7B8}">
      <dgm:prSet/>
      <dgm:spPr/>
      <dgm:t>
        <a:bodyPr/>
        <a:lstStyle/>
        <a:p>
          <a:endParaRPr lang="en-US"/>
        </a:p>
      </dgm:t>
    </dgm:pt>
    <dgm:pt modelId="{71E94431-AE09-48E7-8643-024AF867AE40}" type="sibTrans" cxnId="{B4A4E848-01EC-4541-89DC-5017F0B0A7B8}">
      <dgm:prSet/>
      <dgm:spPr/>
      <dgm:t>
        <a:bodyPr/>
        <a:lstStyle/>
        <a:p>
          <a:endParaRPr lang="en-US"/>
        </a:p>
      </dgm:t>
    </dgm:pt>
    <dgm:pt modelId="{D9FEC569-B64E-4D9E-9227-DABD0FC4C327}">
      <dgm:prSet/>
      <dgm:spPr/>
      <dgm:t>
        <a:bodyPr/>
        <a:lstStyle/>
        <a:p>
          <a:r>
            <a:rPr lang="en-US"/>
            <a:t>Contains 15000+ reviews of 300 products</a:t>
          </a:r>
        </a:p>
      </dgm:t>
    </dgm:pt>
    <dgm:pt modelId="{36822EBD-5864-4FF6-BE32-FA6339B484A9}" type="parTrans" cxnId="{8841025F-8B5A-4539-882A-52CA403AA3A3}">
      <dgm:prSet/>
      <dgm:spPr/>
      <dgm:t>
        <a:bodyPr/>
        <a:lstStyle/>
        <a:p>
          <a:endParaRPr lang="en-US"/>
        </a:p>
      </dgm:t>
    </dgm:pt>
    <dgm:pt modelId="{3AACC674-46AA-4E65-A892-86226B0C4929}" type="sibTrans" cxnId="{8841025F-8B5A-4539-882A-52CA403AA3A3}">
      <dgm:prSet/>
      <dgm:spPr/>
      <dgm:t>
        <a:bodyPr/>
        <a:lstStyle/>
        <a:p>
          <a:endParaRPr lang="en-US"/>
        </a:p>
      </dgm:t>
    </dgm:pt>
    <dgm:pt modelId="{53F5FE8F-7AD5-49AA-B04B-DAA4879BBF48}">
      <dgm:prSet/>
      <dgm:spPr/>
      <dgm:t>
        <a:bodyPr/>
        <a:lstStyle/>
        <a:p>
          <a:r>
            <a:rPr lang="en-US"/>
            <a:t>Reviews generally have good quality, people comment seriously</a:t>
          </a:r>
        </a:p>
      </dgm:t>
    </dgm:pt>
    <dgm:pt modelId="{C88BFDD8-E0EA-4F80-B4B8-BF027B461D29}" type="parTrans" cxnId="{633CC309-8E5E-4FC0-8D01-CD3089F4DC2A}">
      <dgm:prSet/>
      <dgm:spPr/>
      <dgm:t>
        <a:bodyPr/>
        <a:lstStyle/>
        <a:p>
          <a:endParaRPr lang="en-US"/>
        </a:p>
      </dgm:t>
    </dgm:pt>
    <dgm:pt modelId="{6455BEAE-591F-401C-BD93-BDBF96F38839}" type="sibTrans" cxnId="{633CC309-8E5E-4FC0-8D01-CD3089F4DC2A}">
      <dgm:prSet/>
      <dgm:spPr/>
      <dgm:t>
        <a:bodyPr/>
        <a:lstStyle/>
        <a:p>
          <a:endParaRPr lang="en-US"/>
        </a:p>
      </dgm:t>
    </dgm:pt>
    <dgm:pt modelId="{8B53EB35-C754-4991-B51B-66018B4EA4F7}" type="pres">
      <dgm:prSet presAssocID="{329031ED-EA34-45D0-9003-13A6E19AA8C9}" presName="root" presStyleCnt="0">
        <dgm:presLayoutVars>
          <dgm:dir/>
          <dgm:resizeHandles val="exact"/>
        </dgm:presLayoutVars>
      </dgm:prSet>
      <dgm:spPr/>
    </dgm:pt>
    <dgm:pt modelId="{0297AE91-11AF-47E2-8608-8EEE9822567F}" type="pres">
      <dgm:prSet presAssocID="{BED25D8D-656D-4801-9E28-628192CA9D7D}" presName="compNode" presStyleCnt="0"/>
      <dgm:spPr/>
    </dgm:pt>
    <dgm:pt modelId="{C2FE21D1-A3DC-4515-8F08-349F4460426E}" type="pres">
      <dgm:prSet presAssocID="{BED25D8D-656D-4801-9E28-628192CA9D7D}" presName="bgRect" presStyleLbl="bgShp" presStyleIdx="0" presStyleCnt="3"/>
      <dgm:spPr/>
    </dgm:pt>
    <dgm:pt modelId="{732CF983-A396-4B76-8EEB-D451C908DA64}" type="pres">
      <dgm:prSet presAssocID="{BED25D8D-656D-4801-9E28-628192CA9D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FFAB08A-5AA7-4E93-B963-EF8EBA3F0D94}" type="pres">
      <dgm:prSet presAssocID="{BED25D8D-656D-4801-9E28-628192CA9D7D}" presName="spaceRect" presStyleCnt="0"/>
      <dgm:spPr/>
    </dgm:pt>
    <dgm:pt modelId="{446466B2-FF8E-40BC-92F9-DEE004E8562D}" type="pres">
      <dgm:prSet presAssocID="{BED25D8D-656D-4801-9E28-628192CA9D7D}" presName="parTx" presStyleLbl="revTx" presStyleIdx="0" presStyleCnt="4">
        <dgm:presLayoutVars>
          <dgm:chMax val="0"/>
          <dgm:chPref val="0"/>
        </dgm:presLayoutVars>
      </dgm:prSet>
      <dgm:spPr/>
    </dgm:pt>
    <dgm:pt modelId="{F3EB321B-667F-4EA4-A735-D1E77B954DF2}" type="pres">
      <dgm:prSet presAssocID="{BED25D8D-656D-4801-9E28-628192CA9D7D}" presName="desTx" presStyleLbl="revTx" presStyleIdx="1" presStyleCnt="4">
        <dgm:presLayoutVars/>
      </dgm:prSet>
      <dgm:spPr/>
    </dgm:pt>
    <dgm:pt modelId="{99BF79F7-7F02-41C2-A47E-198134570168}" type="pres">
      <dgm:prSet presAssocID="{F699A6E3-B57D-4BC3-A3AF-7BB98AFC5E1A}" presName="sibTrans" presStyleCnt="0"/>
      <dgm:spPr/>
    </dgm:pt>
    <dgm:pt modelId="{7E18D533-9866-47C8-BCC4-EAED989562FA}" type="pres">
      <dgm:prSet presAssocID="{D9FEC569-B64E-4D9E-9227-DABD0FC4C327}" presName="compNode" presStyleCnt="0"/>
      <dgm:spPr/>
    </dgm:pt>
    <dgm:pt modelId="{9831A96E-2B67-495E-9D75-4356F3A15646}" type="pres">
      <dgm:prSet presAssocID="{D9FEC569-B64E-4D9E-9227-DABD0FC4C327}" presName="bgRect" presStyleLbl="bgShp" presStyleIdx="1" presStyleCnt="3"/>
      <dgm:spPr/>
    </dgm:pt>
    <dgm:pt modelId="{50C8906B-1EC6-41C6-AEB4-6F0E953414FA}" type="pres">
      <dgm:prSet presAssocID="{D9FEC569-B64E-4D9E-9227-DABD0FC4C3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EE0F6AC-FF1D-4D53-A52C-8C7D431BB5C2}" type="pres">
      <dgm:prSet presAssocID="{D9FEC569-B64E-4D9E-9227-DABD0FC4C327}" presName="spaceRect" presStyleCnt="0"/>
      <dgm:spPr/>
    </dgm:pt>
    <dgm:pt modelId="{5B51DDEC-416D-4A8A-94C4-D72D98806F87}" type="pres">
      <dgm:prSet presAssocID="{D9FEC569-B64E-4D9E-9227-DABD0FC4C327}" presName="parTx" presStyleLbl="revTx" presStyleIdx="2" presStyleCnt="4">
        <dgm:presLayoutVars>
          <dgm:chMax val="0"/>
          <dgm:chPref val="0"/>
        </dgm:presLayoutVars>
      </dgm:prSet>
      <dgm:spPr/>
    </dgm:pt>
    <dgm:pt modelId="{4D107ABD-B759-4CEF-BC67-226F016F6D5C}" type="pres">
      <dgm:prSet presAssocID="{3AACC674-46AA-4E65-A892-86226B0C4929}" presName="sibTrans" presStyleCnt="0"/>
      <dgm:spPr/>
    </dgm:pt>
    <dgm:pt modelId="{C13E51B1-880D-460A-8B8D-E69738BCADDE}" type="pres">
      <dgm:prSet presAssocID="{53F5FE8F-7AD5-49AA-B04B-DAA4879BBF48}" presName="compNode" presStyleCnt="0"/>
      <dgm:spPr/>
    </dgm:pt>
    <dgm:pt modelId="{4AB1F4E1-EF64-4E2D-A099-DCE53E50F9E4}" type="pres">
      <dgm:prSet presAssocID="{53F5FE8F-7AD5-49AA-B04B-DAA4879BBF48}" presName="bgRect" presStyleLbl="bgShp" presStyleIdx="2" presStyleCnt="3"/>
      <dgm:spPr/>
    </dgm:pt>
    <dgm:pt modelId="{BD1887F4-64BA-40B8-B4CD-45E251362E1F}" type="pres">
      <dgm:prSet presAssocID="{53F5FE8F-7AD5-49AA-B04B-DAA4879BBF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B58BD98-0024-4B5A-A4CB-BAC39C78978E}" type="pres">
      <dgm:prSet presAssocID="{53F5FE8F-7AD5-49AA-B04B-DAA4879BBF48}" presName="spaceRect" presStyleCnt="0"/>
      <dgm:spPr/>
    </dgm:pt>
    <dgm:pt modelId="{EE52FFA6-18B7-43B7-B04B-26BCA464739F}" type="pres">
      <dgm:prSet presAssocID="{53F5FE8F-7AD5-49AA-B04B-DAA4879BBF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3CC309-8E5E-4FC0-8D01-CD3089F4DC2A}" srcId="{329031ED-EA34-45D0-9003-13A6E19AA8C9}" destId="{53F5FE8F-7AD5-49AA-B04B-DAA4879BBF48}" srcOrd="2" destOrd="0" parTransId="{C88BFDD8-E0EA-4F80-B4B8-BF027B461D29}" sibTransId="{6455BEAE-591F-401C-BD93-BDBF96F38839}"/>
    <dgm:cxn modelId="{C5BDA921-FBBB-4952-B2D8-4DD0587AFAE7}" srcId="{329031ED-EA34-45D0-9003-13A6E19AA8C9}" destId="{BED25D8D-656D-4801-9E28-628192CA9D7D}" srcOrd="0" destOrd="0" parTransId="{A69CCF7F-811C-42C1-9097-57C80231432D}" sibTransId="{F699A6E3-B57D-4BC3-A3AF-7BB98AFC5E1A}"/>
    <dgm:cxn modelId="{B3E6AC28-E1BF-48E6-A714-3F8D5CAAB367}" type="presOf" srcId="{BED25D8D-656D-4801-9E28-628192CA9D7D}" destId="{446466B2-FF8E-40BC-92F9-DEE004E8562D}" srcOrd="0" destOrd="0" presId="urn:microsoft.com/office/officeart/2018/2/layout/IconVerticalSolidList"/>
    <dgm:cxn modelId="{48427229-BEED-454B-A902-E0E4A7EBC67A}" type="presOf" srcId="{D9FEC569-B64E-4D9E-9227-DABD0FC4C327}" destId="{5B51DDEC-416D-4A8A-94C4-D72D98806F87}" srcOrd="0" destOrd="0" presId="urn:microsoft.com/office/officeart/2018/2/layout/IconVerticalSolidList"/>
    <dgm:cxn modelId="{C4935F38-A846-4857-B2D2-CA29D90E77F2}" type="presOf" srcId="{329031ED-EA34-45D0-9003-13A6E19AA8C9}" destId="{8B53EB35-C754-4991-B51B-66018B4EA4F7}" srcOrd="0" destOrd="0" presId="urn:microsoft.com/office/officeart/2018/2/layout/IconVerticalSolidList"/>
    <dgm:cxn modelId="{C4B1043A-6604-48CF-BBAE-E1CDFDBC40FC}" type="presOf" srcId="{53F5FE8F-7AD5-49AA-B04B-DAA4879BBF48}" destId="{EE52FFA6-18B7-43B7-B04B-26BCA464739F}" srcOrd="0" destOrd="0" presId="urn:microsoft.com/office/officeart/2018/2/layout/IconVerticalSolidList"/>
    <dgm:cxn modelId="{8841025F-8B5A-4539-882A-52CA403AA3A3}" srcId="{329031ED-EA34-45D0-9003-13A6E19AA8C9}" destId="{D9FEC569-B64E-4D9E-9227-DABD0FC4C327}" srcOrd="1" destOrd="0" parTransId="{36822EBD-5864-4FF6-BE32-FA6339B484A9}" sibTransId="{3AACC674-46AA-4E65-A892-86226B0C4929}"/>
    <dgm:cxn modelId="{B4A4E848-01EC-4541-89DC-5017F0B0A7B8}" srcId="{BED25D8D-656D-4801-9E28-628192CA9D7D}" destId="{6AFAF8A1-D2AB-471B-AAD7-5B5322DDBEFC}" srcOrd="0" destOrd="0" parTransId="{88C7999F-FD91-4CE1-A0CD-6F1C11F08022}" sibTransId="{71E94431-AE09-48E7-8643-024AF867AE40}"/>
    <dgm:cxn modelId="{DCDF0FB2-558D-48EF-9AF6-A19FA45E151D}" type="presOf" srcId="{6AFAF8A1-D2AB-471B-AAD7-5B5322DDBEFC}" destId="{F3EB321B-667F-4EA4-A735-D1E77B954DF2}" srcOrd="0" destOrd="0" presId="urn:microsoft.com/office/officeart/2018/2/layout/IconVerticalSolidList"/>
    <dgm:cxn modelId="{71FE0ECD-06B5-48EC-93CC-B6C2F14A1F55}" type="presParOf" srcId="{8B53EB35-C754-4991-B51B-66018B4EA4F7}" destId="{0297AE91-11AF-47E2-8608-8EEE9822567F}" srcOrd="0" destOrd="0" presId="urn:microsoft.com/office/officeart/2018/2/layout/IconVerticalSolidList"/>
    <dgm:cxn modelId="{D5150EC4-62A0-41A9-BE90-58875FE276FD}" type="presParOf" srcId="{0297AE91-11AF-47E2-8608-8EEE9822567F}" destId="{C2FE21D1-A3DC-4515-8F08-349F4460426E}" srcOrd="0" destOrd="0" presId="urn:microsoft.com/office/officeart/2018/2/layout/IconVerticalSolidList"/>
    <dgm:cxn modelId="{8CB40E54-7083-423C-AC9D-FC2AFFD5CEFE}" type="presParOf" srcId="{0297AE91-11AF-47E2-8608-8EEE9822567F}" destId="{732CF983-A396-4B76-8EEB-D451C908DA64}" srcOrd="1" destOrd="0" presId="urn:microsoft.com/office/officeart/2018/2/layout/IconVerticalSolidList"/>
    <dgm:cxn modelId="{2D8BAD03-E07E-4191-AEB8-706C722AF2AD}" type="presParOf" srcId="{0297AE91-11AF-47E2-8608-8EEE9822567F}" destId="{DFFAB08A-5AA7-4E93-B963-EF8EBA3F0D94}" srcOrd="2" destOrd="0" presId="urn:microsoft.com/office/officeart/2018/2/layout/IconVerticalSolidList"/>
    <dgm:cxn modelId="{E4B493B0-981C-4FA8-8F18-DC78A54244A8}" type="presParOf" srcId="{0297AE91-11AF-47E2-8608-8EEE9822567F}" destId="{446466B2-FF8E-40BC-92F9-DEE004E8562D}" srcOrd="3" destOrd="0" presId="urn:microsoft.com/office/officeart/2018/2/layout/IconVerticalSolidList"/>
    <dgm:cxn modelId="{536CEA33-3280-4C4E-96AF-D5CF42E06351}" type="presParOf" srcId="{0297AE91-11AF-47E2-8608-8EEE9822567F}" destId="{F3EB321B-667F-4EA4-A735-D1E77B954DF2}" srcOrd="4" destOrd="0" presId="urn:microsoft.com/office/officeart/2018/2/layout/IconVerticalSolidList"/>
    <dgm:cxn modelId="{AB066B03-C54F-49BA-B551-3BB4A2D3606A}" type="presParOf" srcId="{8B53EB35-C754-4991-B51B-66018B4EA4F7}" destId="{99BF79F7-7F02-41C2-A47E-198134570168}" srcOrd="1" destOrd="0" presId="urn:microsoft.com/office/officeart/2018/2/layout/IconVerticalSolidList"/>
    <dgm:cxn modelId="{EEAC2D04-3169-4F2A-A156-DEF15ABAC55F}" type="presParOf" srcId="{8B53EB35-C754-4991-B51B-66018B4EA4F7}" destId="{7E18D533-9866-47C8-BCC4-EAED989562FA}" srcOrd="2" destOrd="0" presId="urn:microsoft.com/office/officeart/2018/2/layout/IconVerticalSolidList"/>
    <dgm:cxn modelId="{F42DC0D6-39A8-4D08-9303-FCFF68C247E5}" type="presParOf" srcId="{7E18D533-9866-47C8-BCC4-EAED989562FA}" destId="{9831A96E-2B67-495E-9D75-4356F3A15646}" srcOrd="0" destOrd="0" presId="urn:microsoft.com/office/officeart/2018/2/layout/IconVerticalSolidList"/>
    <dgm:cxn modelId="{AF72E2A7-BE35-42AF-BE21-75E5B5EBA663}" type="presParOf" srcId="{7E18D533-9866-47C8-BCC4-EAED989562FA}" destId="{50C8906B-1EC6-41C6-AEB4-6F0E953414FA}" srcOrd="1" destOrd="0" presId="urn:microsoft.com/office/officeart/2018/2/layout/IconVerticalSolidList"/>
    <dgm:cxn modelId="{86ACFF25-A51C-42BC-9F65-92F1C11570A8}" type="presParOf" srcId="{7E18D533-9866-47C8-BCC4-EAED989562FA}" destId="{9EE0F6AC-FF1D-4D53-A52C-8C7D431BB5C2}" srcOrd="2" destOrd="0" presId="urn:microsoft.com/office/officeart/2018/2/layout/IconVerticalSolidList"/>
    <dgm:cxn modelId="{EBEB4911-ECA8-4853-A167-B7BC3FBFD928}" type="presParOf" srcId="{7E18D533-9866-47C8-BCC4-EAED989562FA}" destId="{5B51DDEC-416D-4A8A-94C4-D72D98806F87}" srcOrd="3" destOrd="0" presId="urn:microsoft.com/office/officeart/2018/2/layout/IconVerticalSolidList"/>
    <dgm:cxn modelId="{4BBEECD9-B5F0-47A6-B184-D590E5091488}" type="presParOf" srcId="{8B53EB35-C754-4991-B51B-66018B4EA4F7}" destId="{4D107ABD-B759-4CEF-BC67-226F016F6D5C}" srcOrd="3" destOrd="0" presId="urn:microsoft.com/office/officeart/2018/2/layout/IconVerticalSolidList"/>
    <dgm:cxn modelId="{AFC8A33C-9EA7-4B99-AD4F-C964F354BA5E}" type="presParOf" srcId="{8B53EB35-C754-4991-B51B-66018B4EA4F7}" destId="{C13E51B1-880D-460A-8B8D-E69738BCADDE}" srcOrd="4" destOrd="0" presId="urn:microsoft.com/office/officeart/2018/2/layout/IconVerticalSolidList"/>
    <dgm:cxn modelId="{D8D7ED61-D436-4281-A9BB-457580ADCC97}" type="presParOf" srcId="{C13E51B1-880D-460A-8B8D-E69738BCADDE}" destId="{4AB1F4E1-EF64-4E2D-A099-DCE53E50F9E4}" srcOrd="0" destOrd="0" presId="urn:microsoft.com/office/officeart/2018/2/layout/IconVerticalSolidList"/>
    <dgm:cxn modelId="{E0515C67-63F4-452B-8B47-249D25A5EF1F}" type="presParOf" srcId="{C13E51B1-880D-460A-8B8D-E69738BCADDE}" destId="{BD1887F4-64BA-40B8-B4CD-45E251362E1F}" srcOrd="1" destOrd="0" presId="urn:microsoft.com/office/officeart/2018/2/layout/IconVerticalSolidList"/>
    <dgm:cxn modelId="{ACE271A1-AE45-4CB8-BA4D-334E231AD4B4}" type="presParOf" srcId="{C13E51B1-880D-460A-8B8D-E69738BCADDE}" destId="{9B58BD98-0024-4B5A-A4CB-BAC39C78978E}" srcOrd="2" destOrd="0" presId="urn:microsoft.com/office/officeart/2018/2/layout/IconVerticalSolidList"/>
    <dgm:cxn modelId="{2503B325-F4A0-45BA-B131-6ED5E01C82BF}" type="presParOf" srcId="{C13E51B1-880D-460A-8B8D-E69738BCADDE}" destId="{EE52FFA6-18B7-43B7-B04B-26BCA46473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2003BB-323E-4B0F-A480-C90BE228A7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DFCB9B-16AA-40BA-9866-CE189DF94BE7}">
      <dgm:prSet/>
      <dgm:spPr/>
      <dgm:t>
        <a:bodyPr/>
        <a:lstStyle/>
        <a:p>
          <a:r>
            <a:rPr lang="en-US"/>
            <a:t>Count Vectorizer</a:t>
          </a:r>
        </a:p>
      </dgm:t>
    </dgm:pt>
    <dgm:pt modelId="{01976EEA-D411-4BFF-9C67-BD67E1C9A97D}" type="parTrans" cxnId="{E9859095-F7F4-4B32-A149-BB45EC5096EA}">
      <dgm:prSet/>
      <dgm:spPr/>
      <dgm:t>
        <a:bodyPr/>
        <a:lstStyle/>
        <a:p>
          <a:endParaRPr lang="en-US"/>
        </a:p>
      </dgm:t>
    </dgm:pt>
    <dgm:pt modelId="{6D8BFEFC-DC1C-49F7-AA84-E336096524BB}" type="sibTrans" cxnId="{E9859095-F7F4-4B32-A149-BB45EC5096EA}">
      <dgm:prSet/>
      <dgm:spPr/>
      <dgm:t>
        <a:bodyPr/>
        <a:lstStyle/>
        <a:p>
          <a:endParaRPr lang="en-US"/>
        </a:p>
      </dgm:t>
    </dgm:pt>
    <dgm:pt modelId="{90D301C0-B805-4F4D-ACAF-64C80C5829B9}">
      <dgm:prSet/>
      <dgm:spPr/>
      <dgm:t>
        <a:bodyPr/>
        <a:lstStyle/>
        <a:p>
          <a:r>
            <a:rPr lang="en-US"/>
            <a:t>LDA,</a:t>
          </a:r>
        </a:p>
      </dgm:t>
    </dgm:pt>
    <dgm:pt modelId="{055967F6-C8EA-48A5-8878-EA1F6B6941F3}" type="parTrans" cxnId="{03288290-43B2-4134-B4BE-BF775DD984B7}">
      <dgm:prSet/>
      <dgm:spPr/>
      <dgm:t>
        <a:bodyPr/>
        <a:lstStyle/>
        <a:p>
          <a:endParaRPr lang="en-US"/>
        </a:p>
      </dgm:t>
    </dgm:pt>
    <dgm:pt modelId="{184BDADD-A6D5-48C1-B89C-3132880F0569}" type="sibTrans" cxnId="{03288290-43B2-4134-B4BE-BF775DD984B7}">
      <dgm:prSet/>
      <dgm:spPr/>
      <dgm:t>
        <a:bodyPr/>
        <a:lstStyle/>
        <a:p>
          <a:endParaRPr lang="en-US"/>
        </a:p>
      </dgm:t>
    </dgm:pt>
    <dgm:pt modelId="{9AF3FE85-2A5F-4307-9A32-3056D5F53513}">
      <dgm:prSet/>
      <dgm:spPr/>
      <dgm:t>
        <a:bodyPr/>
        <a:lstStyle/>
        <a:p>
          <a:r>
            <a:rPr lang="en-US"/>
            <a:t>Result was interpretable. </a:t>
          </a:r>
        </a:p>
      </dgm:t>
    </dgm:pt>
    <dgm:pt modelId="{A7E43512-BB6B-4569-8DB5-8BB1A5E1CA0C}" type="parTrans" cxnId="{1FF502DD-B8FE-41BE-919F-F3358525EC1B}">
      <dgm:prSet/>
      <dgm:spPr/>
      <dgm:t>
        <a:bodyPr/>
        <a:lstStyle/>
        <a:p>
          <a:endParaRPr lang="en-US"/>
        </a:p>
      </dgm:t>
    </dgm:pt>
    <dgm:pt modelId="{44C953E0-60DE-45A8-988A-71D5456E5238}" type="sibTrans" cxnId="{1FF502DD-B8FE-41BE-919F-F3358525EC1B}">
      <dgm:prSet/>
      <dgm:spPr/>
      <dgm:t>
        <a:bodyPr/>
        <a:lstStyle/>
        <a:p>
          <a:endParaRPr lang="en-US"/>
        </a:p>
      </dgm:t>
    </dgm:pt>
    <dgm:pt modelId="{4860E04E-6FCE-4C27-B7C8-841161BA4FD7}">
      <dgm:prSet/>
      <dgm:spPr/>
      <dgm:t>
        <a:bodyPr/>
        <a:lstStyle/>
        <a:p>
          <a:r>
            <a:rPr lang="en-US"/>
            <a:t>TFIDF Vectorizer</a:t>
          </a:r>
        </a:p>
      </dgm:t>
    </dgm:pt>
    <dgm:pt modelId="{947245C3-9524-4C8C-8EE1-8B58D9C8E263}" type="parTrans" cxnId="{F7311870-A467-4855-9E77-BED42D0ADD87}">
      <dgm:prSet/>
      <dgm:spPr/>
      <dgm:t>
        <a:bodyPr/>
        <a:lstStyle/>
        <a:p>
          <a:endParaRPr lang="en-US"/>
        </a:p>
      </dgm:t>
    </dgm:pt>
    <dgm:pt modelId="{ACB346C4-5E99-4CC5-86A4-C3A440E56B5C}" type="sibTrans" cxnId="{F7311870-A467-4855-9E77-BED42D0ADD87}">
      <dgm:prSet/>
      <dgm:spPr/>
      <dgm:t>
        <a:bodyPr/>
        <a:lstStyle/>
        <a:p>
          <a:endParaRPr lang="en-US"/>
        </a:p>
      </dgm:t>
    </dgm:pt>
    <dgm:pt modelId="{3B00DDC5-B7C0-42B2-B0CF-8210B25E54EB}">
      <dgm:prSet/>
      <dgm:spPr/>
      <dgm:t>
        <a:bodyPr/>
        <a:lstStyle/>
        <a:p>
          <a:r>
            <a:rPr lang="en-US"/>
            <a:t>NMF</a:t>
          </a:r>
        </a:p>
      </dgm:t>
    </dgm:pt>
    <dgm:pt modelId="{11CB562B-51B6-408B-BD80-67DCD637567F}" type="parTrans" cxnId="{6136E1C1-E9EB-4025-8AFA-77B83817A7C0}">
      <dgm:prSet/>
      <dgm:spPr/>
      <dgm:t>
        <a:bodyPr/>
        <a:lstStyle/>
        <a:p>
          <a:endParaRPr lang="en-US"/>
        </a:p>
      </dgm:t>
    </dgm:pt>
    <dgm:pt modelId="{621C1E15-5C30-42C5-8573-CD87603EA724}" type="sibTrans" cxnId="{6136E1C1-E9EB-4025-8AFA-77B83817A7C0}">
      <dgm:prSet/>
      <dgm:spPr/>
      <dgm:t>
        <a:bodyPr/>
        <a:lstStyle/>
        <a:p>
          <a:endParaRPr lang="en-US"/>
        </a:p>
      </dgm:t>
    </dgm:pt>
    <dgm:pt modelId="{C010E78C-5AE4-4BC3-AE7A-2298AAC652C1}">
      <dgm:prSet/>
      <dgm:spPr/>
      <dgm:t>
        <a:bodyPr/>
        <a:lstStyle/>
        <a:p>
          <a:r>
            <a:rPr lang="en-US"/>
            <a:t>SVD</a:t>
          </a:r>
        </a:p>
      </dgm:t>
    </dgm:pt>
    <dgm:pt modelId="{073B6522-E89C-40AF-9ED7-093CD20BD882}" type="parTrans" cxnId="{A57AE20C-5478-4105-AEF7-D5E4687D0FA4}">
      <dgm:prSet/>
      <dgm:spPr/>
      <dgm:t>
        <a:bodyPr/>
        <a:lstStyle/>
        <a:p>
          <a:endParaRPr lang="en-US"/>
        </a:p>
      </dgm:t>
    </dgm:pt>
    <dgm:pt modelId="{4FB636D4-6DBE-432E-8CBA-75C2D852FC98}" type="sibTrans" cxnId="{A57AE20C-5478-4105-AEF7-D5E4687D0FA4}">
      <dgm:prSet/>
      <dgm:spPr/>
      <dgm:t>
        <a:bodyPr/>
        <a:lstStyle/>
        <a:p>
          <a:endParaRPr lang="en-US"/>
        </a:p>
      </dgm:t>
    </dgm:pt>
    <dgm:pt modelId="{BF7A9575-5A71-47FB-8401-2107DCC6CFD6}">
      <dgm:prSet/>
      <dgm:spPr/>
      <dgm:t>
        <a:bodyPr/>
        <a:lstStyle/>
        <a:p>
          <a:r>
            <a:rPr lang="en-US"/>
            <a:t>Results were not as good, 3+ topics had essentially same terms</a:t>
          </a:r>
        </a:p>
      </dgm:t>
    </dgm:pt>
    <dgm:pt modelId="{2C1F0513-BADA-49C9-96BE-4366142A8436}" type="parTrans" cxnId="{5B4ED296-FE46-4EB2-931A-4BD0F80C989B}">
      <dgm:prSet/>
      <dgm:spPr/>
      <dgm:t>
        <a:bodyPr/>
        <a:lstStyle/>
        <a:p>
          <a:endParaRPr lang="en-US"/>
        </a:p>
      </dgm:t>
    </dgm:pt>
    <dgm:pt modelId="{7E5FE999-5103-4D0C-A8EF-1987A374838E}" type="sibTrans" cxnId="{5B4ED296-FE46-4EB2-931A-4BD0F80C989B}">
      <dgm:prSet/>
      <dgm:spPr/>
      <dgm:t>
        <a:bodyPr/>
        <a:lstStyle/>
        <a:p>
          <a:endParaRPr lang="en-US"/>
        </a:p>
      </dgm:t>
    </dgm:pt>
    <dgm:pt modelId="{F6DAABAA-ABDD-499E-AF1A-CF623D82412A}" type="pres">
      <dgm:prSet presAssocID="{472003BB-323E-4B0F-A480-C90BE228A705}" presName="linear" presStyleCnt="0">
        <dgm:presLayoutVars>
          <dgm:animLvl val="lvl"/>
          <dgm:resizeHandles val="exact"/>
        </dgm:presLayoutVars>
      </dgm:prSet>
      <dgm:spPr/>
    </dgm:pt>
    <dgm:pt modelId="{9FD93864-585C-41C9-9CFE-9A032AFC0895}" type="pres">
      <dgm:prSet presAssocID="{4FDFCB9B-16AA-40BA-9866-CE189DF94B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6D791C-78FD-4B82-8375-510DDBC07EF2}" type="pres">
      <dgm:prSet presAssocID="{4FDFCB9B-16AA-40BA-9866-CE189DF94BE7}" presName="childText" presStyleLbl="revTx" presStyleIdx="0" presStyleCnt="2">
        <dgm:presLayoutVars>
          <dgm:bulletEnabled val="1"/>
        </dgm:presLayoutVars>
      </dgm:prSet>
      <dgm:spPr/>
    </dgm:pt>
    <dgm:pt modelId="{C88BCF75-1BE1-4CC2-A03C-A8D1C7D9B83B}" type="pres">
      <dgm:prSet presAssocID="{4860E04E-6FCE-4C27-B7C8-841161BA4FD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2C8669-444E-4829-A59F-6F0E6F2799F3}" type="pres">
      <dgm:prSet presAssocID="{4860E04E-6FCE-4C27-B7C8-841161BA4FD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7AE20C-5478-4105-AEF7-D5E4687D0FA4}" srcId="{4860E04E-6FCE-4C27-B7C8-841161BA4FD7}" destId="{C010E78C-5AE4-4BC3-AE7A-2298AAC652C1}" srcOrd="1" destOrd="0" parTransId="{073B6522-E89C-40AF-9ED7-093CD20BD882}" sibTransId="{4FB636D4-6DBE-432E-8CBA-75C2D852FC98}"/>
    <dgm:cxn modelId="{7D1FD21B-6875-435B-B1C1-FFCA5E8A3175}" type="presOf" srcId="{472003BB-323E-4B0F-A480-C90BE228A705}" destId="{F6DAABAA-ABDD-499E-AF1A-CF623D82412A}" srcOrd="0" destOrd="0" presId="urn:microsoft.com/office/officeart/2005/8/layout/vList2"/>
    <dgm:cxn modelId="{2B7DFB28-ECE6-412F-969B-46A192751F50}" type="presOf" srcId="{90D301C0-B805-4F4D-ACAF-64C80C5829B9}" destId="{4C6D791C-78FD-4B82-8375-510DDBC07EF2}" srcOrd="0" destOrd="0" presId="urn:microsoft.com/office/officeart/2005/8/layout/vList2"/>
    <dgm:cxn modelId="{82035942-74D4-4CB9-952F-7D3793193C24}" type="presOf" srcId="{4860E04E-6FCE-4C27-B7C8-841161BA4FD7}" destId="{C88BCF75-1BE1-4CC2-A03C-A8D1C7D9B83B}" srcOrd="0" destOrd="0" presId="urn:microsoft.com/office/officeart/2005/8/layout/vList2"/>
    <dgm:cxn modelId="{5163306E-58A1-4E1C-9683-B771E7EC8A36}" type="presOf" srcId="{BF7A9575-5A71-47FB-8401-2107DCC6CFD6}" destId="{332C8669-444E-4829-A59F-6F0E6F2799F3}" srcOrd="0" destOrd="2" presId="urn:microsoft.com/office/officeart/2005/8/layout/vList2"/>
    <dgm:cxn modelId="{F7311870-A467-4855-9E77-BED42D0ADD87}" srcId="{472003BB-323E-4B0F-A480-C90BE228A705}" destId="{4860E04E-6FCE-4C27-B7C8-841161BA4FD7}" srcOrd="1" destOrd="0" parTransId="{947245C3-9524-4C8C-8EE1-8B58D9C8E263}" sibTransId="{ACB346C4-5E99-4CC5-86A4-C3A440E56B5C}"/>
    <dgm:cxn modelId="{03288290-43B2-4134-B4BE-BF775DD984B7}" srcId="{4FDFCB9B-16AA-40BA-9866-CE189DF94BE7}" destId="{90D301C0-B805-4F4D-ACAF-64C80C5829B9}" srcOrd="0" destOrd="0" parTransId="{055967F6-C8EA-48A5-8878-EA1F6B6941F3}" sibTransId="{184BDADD-A6D5-48C1-B89C-3132880F0569}"/>
    <dgm:cxn modelId="{E9859095-F7F4-4B32-A149-BB45EC5096EA}" srcId="{472003BB-323E-4B0F-A480-C90BE228A705}" destId="{4FDFCB9B-16AA-40BA-9866-CE189DF94BE7}" srcOrd="0" destOrd="0" parTransId="{01976EEA-D411-4BFF-9C67-BD67E1C9A97D}" sibTransId="{6D8BFEFC-DC1C-49F7-AA84-E336096524BB}"/>
    <dgm:cxn modelId="{5B4ED296-FE46-4EB2-931A-4BD0F80C989B}" srcId="{4860E04E-6FCE-4C27-B7C8-841161BA4FD7}" destId="{BF7A9575-5A71-47FB-8401-2107DCC6CFD6}" srcOrd="2" destOrd="0" parTransId="{2C1F0513-BADA-49C9-96BE-4366142A8436}" sibTransId="{7E5FE999-5103-4D0C-A8EF-1987A374838E}"/>
    <dgm:cxn modelId="{FBD67F98-5420-4CBD-AE74-A07907C86C75}" type="presOf" srcId="{4FDFCB9B-16AA-40BA-9866-CE189DF94BE7}" destId="{9FD93864-585C-41C9-9CFE-9A032AFC0895}" srcOrd="0" destOrd="0" presId="urn:microsoft.com/office/officeart/2005/8/layout/vList2"/>
    <dgm:cxn modelId="{77AE72A4-3651-4DA2-9F7D-35B9A0BEC458}" type="presOf" srcId="{C010E78C-5AE4-4BC3-AE7A-2298AAC652C1}" destId="{332C8669-444E-4829-A59F-6F0E6F2799F3}" srcOrd="0" destOrd="1" presId="urn:microsoft.com/office/officeart/2005/8/layout/vList2"/>
    <dgm:cxn modelId="{6136E1C1-E9EB-4025-8AFA-77B83817A7C0}" srcId="{4860E04E-6FCE-4C27-B7C8-841161BA4FD7}" destId="{3B00DDC5-B7C0-42B2-B0CF-8210B25E54EB}" srcOrd="0" destOrd="0" parTransId="{11CB562B-51B6-408B-BD80-67DCD637567F}" sibTransId="{621C1E15-5C30-42C5-8573-CD87603EA724}"/>
    <dgm:cxn modelId="{581B46CE-4ADA-4C78-80E4-0C2C88ECDF4D}" type="presOf" srcId="{9AF3FE85-2A5F-4307-9A32-3056D5F53513}" destId="{4C6D791C-78FD-4B82-8375-510DDBC07EF2}" srcOrd="0" destOrd="1" presId="urn:microsoft.com/office/officeart/2005/8/layout/vList2"/>
    <dgm:cxn modelId="{1FF502DD-B8FE-41BE-919F-F3358525EC1B}" srcId="{4FDFCB9B-16AA-40BA-9866-CE189DF94BE7}" destId="{9AF3FE85-2A5F-4307-9A32-3056D5F53513}" srcOrd="1" destOrd="0" parTransId="{A7E43512-BB6B-4569-8DB5-8BB1A5E1CA0C}" sibTransId="{44C953E0-60DE-45A8-988A-71D5456E5238}"/>
    <dgm:cxn modelId="{AE63F4FF-0D60-4A89-A6E7-A28F71AE0E12}" type="presOf" srcId="{3B00DDC5-B7C0-42B2-B0CF-8210B25E54EB}" destId="{332C8669-444E-4829-A59F-6F0E6F2799F3}" srcOrd="0" destOrd="0" presId="urn:microsoft.com/office/officeart/2005/8/layout/vList2"/>
    <dgm:cxn modelId="{EAB6FD87-1F17-4701-A6EF-B2244B09770D}" type="presParOf" srcId="{F6DAABAA-ABDD-499E-AF1A-CF623D82412A}" destId="{9FD93864-585C-41C9-9CFE-9A032AFC0895}" srcOrd="0" destOrd="0" presId="urn:microsoft.com/office/officeart/2005/8/layout/vList2"/>
    <dgm:cxn modelId="{BE6AD7E6-1CB4-460A-B75A-0FC046C0FA5A}" type="presParOf" srcId="{F6DAABAA-ABDD-499E-AF1A-CF623D82412A}" destId="{4C6D791C-78FD-4B82-8375-510DDBC07EF2}" srcOrd="1" destOrd="0" presId="urn:microsoft.com/office/officeart/2005/8/layout/vList2"/>
    <dgm:cxn modelId="{9D7A9B91-E37D-409B-92BC-0D4ABAF232A9}" type="presParOf" srcId="{F6DAABAA-ABDD-499E-AF1A-CF623D82412A}" destId="{C88BCF75-1BE1-4CC2-A03C-A8D1C7D9B83B}" srcOrd="2" destOrd="0" presId="urn:microsoft.com/office/officeart/2005/8/layout/vList2"/>
    <dgm:cxn modelId="{28420C83-FE9B-4A59-90EA-A62122515FD5}" type="presParOf" srcId="{F6DAABAA-ABDD-499E-AF1A-CF623D82412A}" destId="{332C8669-444E-4829-A59F-6F0E6F2799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8D9BEE-0574-44FE-B201-FB7DC571C5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5596D9-9A5D-41A7-9F0C-676D57B857ED}">
      <dgm:prSet/>
      <dgm:spPr/>
      <dgm:t>
        <a:bodyPr/>
        <a:lstStyle/>
        <a:p>
          <a:r>
            <a:rPr lang="en-US"/>
            <a:t>Topic modeling can reveal semantics</a:t>
          </a:r>
        </a:p>
      </dgm:t>
    </dgm:pt>
    <dgm:pt modelId="{B0FEC116-F57B-47D3-A86C-7FDB5DE2635C}" type="parTrans" cxnId="{E084A8E3-330A-42D0-8B4E-8AD7D4E5651D}">
      <dgm:prSet/>
      <dgm:spPr/>
      <dgm:t>
        <a:bodyPr/>
        <a:lstStyle/>
        <a:p>
          <a:endParaRPr lang="en-US"/>
        </a:p>
      </dgm:t>
    </dgm:pt>
    <dgm:pt modelId="{1F931354-9DA0-44EE-AA6C-430384D964FF}" type="sibTrans" cxnId="{E084A8E3-330A-42D0-8B4E-8AD7D4E5651D}">
      <dgm:prSet/>
      <dgm:spPr/>
      <dgm:t>
        <a:bodyPr/>
        <a:lstStyle/>
        <a:p>
          <a:endParaRPr lang="en-US"/>
        </a:p>
      </dgm:t>
    </dgm:pt>
    <dgm:pt modelId="{A6E7F718-78B7-416D-AA82-1078114AE3FC}">
      <dgm:prSet/>
      <dgm:spPr/>
      <dgm:t>
        <a:bodyPr/>
        <a:lstStyle/>
        <a:p>
          <a:r>
            <a:rPr lang="en-US"/>
            <a:t>Examine terms manually to label topics with semantics</a:t>
          </a:r>
        </a:p>
      </dgm:t>
    </dgm:pt>
    <dgm:pt modelId="{7FA682B1-89AC-4AEA-9103-BC6342839487}" type="parTrans" cxnId="{3F2B041B-9990-404D-93E2-8A0701871441}">
      <dgm:prSet/>
      <dgm:spPr/>
      <dgm:t>
        <a:bodyPr/>
        <a:lstStyle/>
        <a:p>
          <a:endParaRPr lang="en-US"/>
        </a:p>
      </dgm:t>
    </dgm:pt>
    <dgm:pt modelId="{B69D49E2-060B-4330-9B75-3EE05CDE472E}" type="sibTrans" cxnId="{3F2B041B-9990-404D-93E2-8A0701871441}">
      <dgm:prSet/>
      <dgm:spPr/>
      <dgm:t>
        <a:bodyPr/>
        <a:lstStyle/>
        <a:p>
          <a:endParaRPr lang="en-US"/>
        </a:p>
      </dgm:t>
    </dgm:pt>
    <dgm:pt modelId="{1EC4EE78-2F40-411C-A55D-3E00A73B3E5C}">
      <dgm:prSet/>
      <dgm:spPr/>
      <dgm:t>
        <a:bodyPr/>
        <a:lstStyle/>
        <a:p>
          <a:r>
            <a:rPr lang="en-US"/>
            <a:t>Storage vs Heating vs Battery</a:t>
          </a:r>
        </a:p>
      </dgm:t>
    </dgm:pt>
    <dgm:pt modelId="{0FE0E877-8AD0-43EC-904D-CBDEA5D44FF8}" type="parTrans" cxnId="{525A2DB4-5319-42C7-931E-F9DB3B141D40}">
      <dgm:prSet/>
      <dgm:spPr/>
      <dgm:t>
        <a:bodyPr/>
        <a:lstStyle/>
        <a:p>
          <a:endParaRPr lang="en-US"/>
        </a:p>
      </dgm:t>
    </dgm:pt>
    <dgm:pt modelId="{7ABA1A3D-FDF3-4D33-85DE-743FCA1DCAF6}" type="sibTrans" cxnId="{525A2DB4-5319-42C7-931E-F9DB3B141D40}">
      <dgm:prSet/>
      <dgm:spPr/>
      <dgm:t>
        <a:bodyPr/>
        <a:lstStyle/>
        <a:p>
          <a:endParaRPr lang="en-US"/>
        </a:p>
      </dgm:t>
    </dgm:pt>
    <dgm:pt modelId="{1011016E-E8B6-4598-8E09-4C3C9C8D3EB3}">
      <dgm:prSet/>
      <dgm:spPr/>
      <dgm:t>
        <a:bodyPr/>
        <a:lstStyle/>
        <a:p>
          <a:r>
            <a:rPr lang="en-US"/>
            <a:t>We used a 10-topic model:</a:t>
          </a:r>
        </a:p>
      </dgm:t>
    </dgm:pt>
    <dgm:pt modelId="{4E8A6539-C1D8-4843-8018-2E9EACBF3F98}" type="parTrans" cxnId="{EB01ABF1-43FF-4B74-8847-A74B373D4451}">
      <dgm:prSet/>
      <dgm:spPr/>
      <dgm:t>
        <a:bodyPr/>
        <a:lstStyle/>
        <a:p>
          <a:endParaRPr lang="en-US"/>
        </a:p>
      </dgm:t>
    </dgm:pt>
    <dgm:pt modelId="{BF90F1D9-ACC6-48B5-8F15-6D7F1007B8B0}" type="sibTrans" cxnId="{EB01ABF1-43FF-4B74-8847-A74B373D4451}">
      <dgm:prSet/>
      <dgm:spPr/>
      <dgm:t>
        <a:bodyPr/>
        <a:lstStyle/>
        <a:p>
          <a:endParaRPr lang="en-US"/>
        </a:p>
      </dgm:t>
    </dgm:pt>
    <dgm:pt modelId="{60572505-1FD4-4C5C-8ADF-D00342802DF5}">
      <dgm:prSet/>
      <dgm:spPr/>
      <dgm:t>
        <a:bodyPr/>
        <a:lstStyle/>
        <a:p>
          <a:r>
            <a:rPr lang="en-US"/>
            <a:t>0: User subjective experience</a:t>
          </a:r>
        </a:p>
      </dgm:t>
    </dgm:pt>
    <dgm:pt modelId="{FFC65FEB-62BB-40D0-9F9D-944ECABFA465}" type="parTrans" cxnId="{48FECE38-AD64-4E45-BA96-55EBE9787133}">
      <dgm:prSet/>
      <dgm:spPr/>
      <dgm:t>
        <a:bodyPr/>
        <a:lstStyle/>
        <a:p>
          <a:endParaRPr lang="en-US"/>
        </a:p>
      </dgm:t>
    </dgm:pt>
    <dgm:pt modelId="{958CA4A8-7825-4440-B179-47AFB3923EC3}" type="sibTrans" cxnId="{48FECE38-AD64-4E45-BA96-55EBE9787133}">
      <dgm:prSet/>
      <dgm:spPr/>
      <dgm:t>
        <a:bodyPr/>
        <a:lstStyle/>
        <a:p>
          <a:endParaRPr lang="en-US"/>
        </a:p>
      </dgm:t>
    </dgm:pt>
    <dgm:pt modelId="{D74B1239-9C55-4704-BB63-DE9608DDDB95}">
      <dgm:prSet/>
      <dgm:spPr/>
      <dgm:t>
        <a:bodyPr/>
        <a:lstStyle/>
        <a:p>
          <a:r>
            <a:rPr lang="en-US"/>
            <a:t>1: Heating Problems</a:t>
          </a:r>
        </a:p>
      </dgm:t>
    </dgm:pt>
    <dgm:pt modelId="{2053FC80-F57E-4E53-81DC-8AB16B31DC36}" type="parTrans" cxnId="{99B0C324-746F-4AB9-9DAB-98E374839EF8}">
      <dgm:prSet/>
      <dgm:spPr/>
      <dgm:t>
        <a:bodyPr/>
        <a:lstStyle/>
        <a:p>
          <a:endParaRPr lang="en-US"/>
        </a:p>
      </dgm:t>
    </dgm:pt>
    <dgm:pt modelId="{BDA323E4-B805-4E9A-967F-5871F91CA314}" type="sibTrans" cxnId="{99B0C324-746F-4AB9-9DAB-98E374839EF8}">
      <dgm:prSet/>
      <dgm:spPr/>
      <dgm:t>
        <a:bodyPr/>
        <a:lstStyle/>
        <a:p>
          <a:endParaRPr lang="en-US"/>
        </a:p>
      </dgm:t>
    </dgm:pt>
    <dgm:pt modelId="{B9F1BB99-49D7-405B-82CA-A128199A980B}">
      <dgm:prSet/>
      <dgm:spPr/>
      <dgm:t>
        <a:bodyPr/>
        <a:lstStyle/>
        <a:p>
          <a:r>
            <a:rPr lang="en-US"/>
            <a:t>2,3: School and Family</a:t>
          </a:r>
        </a:p>
      </dgm:t>
    </dgm:pt>
    <dgm:pt modelId="{32456FAB-AC75-4B3F-AA6D-80E6D15354D6}" type="parTrans" cxnId="{E551A09D-EAF8-4071-AE2C-B42A629D388A}">
      <dgm:prSet/>
      <dgm:spPr/>
      <dgm:t>
        <a:bodyPr/>
        <a:lstStyle/>
        <a:p>
          <a:endParaRPr lang="en-US"/>
        </a:p>
      </dgm:t>
    </dgm:pt>
    <dgm:pt modelId="{6575FD40-338E-47DA-8AC6-0F874A6EEE3D}" type="sibTrans" cxnId="{E551A09D-EAF8-4071-AE2C-B42A629D388A}">
      <dgm:prSet/>
      <dgm:spPr/>
      <dgm:t>
        <a:bodyPr/>
        <a:lstStyle/>
        <a:p>
          <a:endParaRPr lang="en-US"/>
        </a:p>
      </dgm:t>
    </dgm:pt>
    <dgm:pt modelId="{02BE45A3-712E-4D93-828D-5AE8EE2E8F8C}">
      <dgm:prSet/>
      <dgm:spPr/>
      <dgm:t>
        <a:bodyPr/>
        <a:lstStyle/>
        <a:p>
          <a:r>
            <a:rPr lang="en-US"/>
            <a:t>4: Good reviews</a:t>
          </a:r>
        </a:p>
      </dgm:t>
    </dgm:pt>
    <dgm:pt modelId="{FDBDF757-F823-4C74-8718-2B6AC944D554}" type="parTrans" cxnId="{4C2324CF-862F-4640-98AA-F544CC34D59E}">
      <dgm:prSet/>
      <dgm:spPr/>
      <dgm:t>
        <a:bodyPr/>
        <a:lstStyle/>
        <a:p>
          <a:endParaRPr lang="en-US"/>
        </a:p>
      </dgm:t>
    </dgm:pt>
    <dgm:pt modelId="{AB5BB370-4E3C-4B39-A068-CF2BB7C505BD}" type="sibTrans" cxnId="{4C2324CF-862F-4640-98AA-F544CC34D59E}">
      <dgm:prSet/>
      <dgm:spPr/>
      <dgm:t>
        <a:bodyPr/>
        <a:lstStyle/>
        <a:p>
          <a:endParaRPr lang="en-US"/>
        </a:p>
      </dgm:t>
    </dgm:pt>
    <dgm:pt modelId="{6BEC628E-FEB5-450A-9C91-F86D90A55D26}">
      <dgm:prSet/>
      <dgm:spPr/>
      <dgm:t>
        <a:bodyPr/>
        <a:lstStyle/>
        <a:p>
          <a:r>
            <a:rPr lang="en-US"/>
            <a:t>5: Storage &amp; Specs</a:t>
          </a:r>
        </a:p>
      </dgm:t>
    </dgm:pt>
    <dgm:pt modelId="{BCE6350C-D4B7-4992-BC3D-B30264507984}" type="parTrans" cxnId="{B5983D30-F4F1-4E36-80E6-B2AE068050AF}">
      <dgm:prSet/>
      <dgm:spPr/>
      <dgm:t>
        <a:bodyPr/>
        <a:lstStyle/>
        <a:p>
          <a:endParaRPr lang="en-US"/>
        </a:p>
      </dgm:t>
    </dgm:pt>
    <dgm:pt modelId="{208744F5-6B2B-408C-9A54-11790C81955B}" type="sibTrans" cxnId="{B5983D30-F4F1-4E36-80E6-B2AE068050AF}">
      <dgm:prSet/>
      <dgm:spPr/>
      <dgm:t>
        <a:bodyPr/>
        <a:lstStyle/>
        <a:p>
          <a:endParaRPr lang="en-US"/>
        </a:p>
      </dgm:t>
    </dgm:pt>
    <dgm:pt modelId="{E4D005C7-A175-4E8D-92F4-4E55D3F28899}">
      <dgm:prSet/>
      <dgm:spPr/>
      <dgm:t>
        <a:bodyPr/>
        <a:lstStyle/>
        <a:p>
          <a:r>
            <a:rPr lang="en-US"/>
            <a:t>7: Battery Life</a:t>
          </a:r>
        </a:p>
      </dgm:t>
    </dgm:pt>
    <dgm:pt modelId="{3355EDFA-F34E-40F9-945C-3552F4C83F28}" type="parTrans" cxnId="{ADD180CD-CE8E-489C-9DEB-41F630764AE5}">
      <dgm:prSet/>
      <dgm:spPr/>
      <dgm:t>
        <a:bodyPr/>
        <a:lstStyle/>
        <a:p>
          <a:endParaRPr lang="en-US"/>
        </a:p>
      </dgm:t>
    </dgm:pt>
    <dgm:pt modelId="{5DCCD39D-0B15-4F53-AA01-5F8FB7C8D8E7}" type="sibTrans" cxnId="{ADD180CD-CE8E-489C-9DEB-41F630764AE5}">
      <dgm:prSet/>
      <dgm:spPr/>
      <dgm:t>
        <a:bodyPr/>
        <a:lstStyle/>
        <a:p>
          <a:endParaRPr lang="en-US"/>
        </a:p>
      </dgm:t>
    </dgm:pt>
    <dgm:pt modelId="{B27688E9-506E-4FB8-9B73-7FD84EAC29A2}">
      <dgm:prSet/>
      <dgm:spPr/>
      <dgm:t>
        <a:bodyPr/>
        <a:lstStyle/>
        <a:p>
          <a:r>
            <a:rPr lang="en-US"/>
            <a:t>9: Performance</a:t>
          </a:r>
        </a:p>
      </dgm:t>
    </dgm:pt>
    <dgm:pt modelId="{81D0C4AD-5E34-4835-AC87-6152493C633F}" type="parTrans" cxnId="{8F917254-005A-4087-91B8-6A720D473551}">
      <dgm:prSet/>
      <dgm:spPr/>
      <dgm:t>
        <a:bodyPr/>
        <a:lstStyle/>
        <a:p>
          <a:endParaRPr lang="en-US"/>
        </a:p>
      </dgm:t>
    </dgm:pt>
    <dgm:pt modelId="{CF5B9727-590A-4DAA-8B5E-D304974B325F}" type="sibTrans" cxnId="{8F917254-005A-4087-91B8-6A720D473551}">
      <dgm:prSet/>
      <dgm:spPr/>
      <dgm:t>
        <a:bodyPr/>
        <a:lstStyle/>
        <a:p>
          <a:endParaRPr lang="en-US"/>
        </a:p>
      </dgm:t>
    </dgm:pt>
    <dgm:pt modelId="{D4C8F00F-6ADC-4894-872B-D5219FCB0C0E}">
      <dgm:prSet/>
      <dgm:spPr/>
      <dgm:t>
        <a:bodyPr/>
        <a:lstStyle/>
        <a:p>
          <a:r>
            <a:rPr lang="en-US"/>
            <a:t>Not all topics are as significant:</a:t>
          </a:r>
        </a:p>
      </dgm:t>
    </dgm:pt>
    <dgm:pt modelId="{1F5B1001-6AA8-4666-B1FF-153991D541F7}" type="parTrans" cxnId="{188052AE-03B4-40C3-925B-1667A04F9585}">
      <dgm:prSet/>
      <dgm:spPr/>
      <dgm:t>
        <a:bodyPr/>
        <a:lstStyle/>
        <a:p>
          <a:endParaRPr lang="en-US"/>
        </a:p>
      </dgm:t>
    </dgm:pt>
    <dgm:pt modelId="{8DBF6850-D52E-4F4B-A046-646DFC784D89}" type="sibTrans" cxnId="{188052AE-03B4-40C3-925B-1667A04F9585}">
      <dgm:prSet/>
      <dgm:spPr/>
      <dgm:t>
        <a:bodyPr/>
        <a:lstStyle/>
        <a:p>
          <a:endParaRPr lang="en-US"/>
        </a:p>
      </dgm:t>
    </dgm:pt>
    <dgm:pt modelId="{FB3D4169-3A3B-4446-81C4-50A4D0BED5D3}">
      <dgm:prSet/>
      <dgm:spPr/>
      <dgm:t>
        <a:bodyPr/>
        <a:lstStyle/>
        <a:p>
          <a:r>
            <a:rPr lang="en-US"/>
            <a:t>2&amp;3 are more general, friends and family reviews</a:t>
          </a:r>
        </a:p>
      </dgm:t>
    </dgm:pt>
    <dgm:pt modelId="{06646785-D85C-44E6-9950-97B33141CEC7}" type="parTrans" cxnId="{CFA02518-10B4-4020-9145-68037567509D}">
      <dgm:prSet/>
      <dgm:spPr/>
      <dgm:t>
        <a:bodyPr/>
        <a:lstStyle/>
        <a:p>
          <a:endParaRPr lang="en-US"/>
        </a:p>
      </dgm:t>
    </dgm:pt>
    <dgm:pt modelId="{D636A70A-4D70-42D1-A769-79633F79ACAD}" type="sibTrans" cxnId="{CFA02518-10B4-4020-9145-68037567509D}">
      <dgm:prSet/>
      <dgm:spPr/>
      <dgm:t>
        <a:bodyPr/>
        <a:lstStyle/>
        <a:p>
          <a:endParaRPr lang="en-US"/>
        </a:p>
      </dgm:t>
    </dgm:pt>
    <dgm:pt modelId="{5D3C5942-ABD8-45A4-AF64-95EA677A3DE6}">
      <dgm:prSet/>
      <dgm:spPr/>
      <dgm:t>
        <a:bodyPr/>
        <a:lstStyle/>
        <a:p>
          <a:r>
            <a:rPr lang="en-US"/>
            <a:t>Heating, Battery, Spec, and Performance are more significant, having stronger sentiment and more information</a:t>
          </a:r>
        </a:p>
      </dgm:t>
    </dgm:pt>
    <dgm:pt modelId="{243363BD-3937-4CE3-B5F5-56B99012DFEE}" type="parTrans" cxnId="{003A1811-3DB1-4186-89FF-406390FE18EC}">
      <dgm:prSet/>
      <dgm:spPr/>
      <dgm:t>
        <a:bodyPr/>
        <a:lstStyle/>
        <a:p>
          <a:endParaRPr lang="en-US"/>
        </a:p>
      </dgm:t>
    </dgm:pt>
    <dgm:pt modelId="{CAD5400A-C8EA-4979-8F89-4EDAE1B2F7C4}" type="sibTrans" cxnId="{003A1811-3DB1-4186-89FF-406390FE18EC}">
      <dgm:prSet/>
      <dgm:spPr/>
      <dgm:t>
        <a:bodyPr/>
        <a:lstStyle/>
        <a:p>
          <a:endParaRPr lang="en-US"/>
        </a:p>
      </dgm:t>
    </dgm:pt>
    <dgm:pt modelId="{5BFACB46-065E-445C-91DD-BF85080EC567}">
      <dgm:prSet/>
      <dgm:spPr/>
      <dgm:t>
        <a:bodyPr/>
        <a:lstStyle/>
        <a:p>
          <a:r>
            <a:rPr lang="en-US"/>
            <a:t>From reviews we aggregate to:</a:t>
          </a:r>
        </a:p>
      </dgm:t>
    </dgm:pt>
    <dgm:pt modelId="{3A0E0C6F-26C3-41F6-B1E8-83E5EAA9256D}" type="parTrans" cxnId="{90680B77-2908-4C44-A284-46A5C3A95E6B}">
      <dgm:prSet/>
      <dgm:spPr/>
      <dgm:t>
        <a:bodyPr/>
        <a:lstStyle/>
        <a:p>
          <a:endParaRPr lang="en-US"/>
        </a:p>
      </dgm:t>
    </dgm:pt>
    <dgm:pt modelId="{B7143075-1505-42A1-A8F4-C0F315809EEE}" type="sibTrans" cxnId="{90680B77-2908-4C44-A284-46A5C3A95E6B}">
      <dgm:prSet/>
      <dgm:spPr/>
      <dgm:t>
        <a:bodyPr/>
        <a:lstStyle/>
        <a:p>
          <a:endParaRPr lang="en-US"/>
        </a:p>
      </dgm:t>
    </dgm:pt>
    <dgm:pt modelId="{947B809E-5989-4656-BF59-6C6628087181}">
      <dgm:prSet/>
      <dgm:spPr/>
      <dgm:t>
        <a:bodyPr/>
        <a:lstStyle/>
        <a:p>
          <a:r>
            <a:rPr lang="en-US"/>
            <a:t>Product Knowledge</a:t>
          </a:r>
        </a:p>
      </dgm:t>
    </dgm:pt>
    <dgm:pt modelId="{45EBBD6F-0B05-45CD-9BC2-90C65FA0CF20}" type="parTrans" cxnId="{DFB57A84-FDDC-45DF-A453-1217B2A74C8C}">
      <dgm:prSet/>
      <dgm:spPr/>
      <dgm:t>
        <a:bodyPr/>
        <a:lstStyle/>
        <a:p>
          <a:endParaRPr lang="en-US"/>
        </a:p>
      </dgm:t>
    </dgm:pt>
    <dgm:pt modelId="{2F23A809-DC83-4821-BE2E-9650D572FD88}" type="sibTrans" cxnId="{DFB57A84-FDDC-45DF-A453-1217B2A74C8C}">
      <dgm:prSet/>
      <dgm:spPr/>
      <dgm:t>
        <a:bodyPr/>
        <a:lstStyle/>
        <a:p>
          <a:endParaRPr lang="en-US"/>
        </a:p>
      </dgm:t>
    </dgm:pt>
    <dgm:pt modelId="{102E39EC-ACE7-4FEF-9E76-761347C6E8A6}">
      <dgm:prSet/>
      <dgm:spPr/>
      <dgm:t>
        <a:bodyPr/>
        <a:lstStyle/>
        <a:p>
          <a:r>
            <a:rPr lang="en-US"/>
            <a:t>Topic Knowledge</a:t>
          </a:r>
        </a:p>
      </dgm:t>
    </dgm:pt>
    <dgm:pt modelId="{32534EBB-E70C-4BBB-870E-66C9ECC811A1}" type="parTrans" cxnId="{77CE22B3-5B62-4C7B-8890-56AB1B9A3DBC}">
      <dgm:prSet/>
      <dgm:spPr/>
      <dgm:t>
        <a:bodyPr/>
        <a:lstStyle/>
        <a:p>
          <a:endParaRPr lang="en-US"/>
        </a:p>
      </dgm:t>
    </dgm:pt>
    <dgm:pt modelId="{2912233B-7941-4934-BEFB-14AF6A01AB74}" type="sibTrans" cxnId="{77CE22B3-5B62-4C7B-8890-56AB1B9A3DBC}">
      <dgm:prSet/>
      <dgm:spPr/>
      <dgm:t>
        <a:bodyPr/>
        <a:lstStyle/>
        <a:p>
          <a:endParaRPr lang="en-US"/>
        </a:p>
      </dgm:t>
    </dgm:pt>
    <dgm:pt modelId="{A5FE4249-C70D-4A78-8D0C-885C14D729B2}" type="pres">
      <dgm:prSet presAssocID="{BD8D9BEE-0574-44FE-B201-FB7DC571C5D4}" presName="linear" presStyleCnt="0">
        <dgm:presLayoutVars>
          <dgm:animLvl val="lvl"/>
          <dgm:resizeHandles val="exact"/>
        </dgm:presLayoutVars>
      </dgm:prSet>
      <dgm:spPr/>
    </dgm:pt>
    <dgm:pt modelId="{A9ACB7E7-18D4-47F0-9F97-BD3AB3C4B5F4}" type="pres">
      <dgm:prSet presAssocID="{7E5596D9-9A5D-41A7-9F0C-676D57B857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75D3B8-C07C-4881-ADEE-9AAF1EFA1053}" type="pres">
      <dgm:prSet presAssocID="{7E5596D9-9A5D-41A7-9F0C-676D57B857ED}" presName="childText" presStyleLbl="revTx" presStyleIdx="0" presStyleCnt="4">
        <dgm:presLayoutVars>
          <dgm:bulletEnabled val="1"/>
        </dgm:presLayoutVars>
      </dgm:prSet>
      <dgm:spPr/>
    </dgm:pt>
    <dgm:pt modelId="{2895CD2A-2FB2-4F78-9ABF-45C796792272}" type="pres">
      <dgm:prSet presAssocID="{1011016E-E8B6-4598-8E09-4C3C9C8D3E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249BAD-0D01-42E1-BC3A-7D4B6725456D}" type="pres">
      <dgm:prSet presAssocID="{1011016E-E8B6-4598-8E09-4C3C9C8D3EB3}" presName="childText" presStyleLbl="revTx" presStyleIdx="1" presStyleCnt="4">
        <dgm:presLayoutVars>
          <dgm:bulletEnabled val="1"/>
        </dgm:presLayoutVars>
      </dgm:prSet>
      <dgm:spPr/>
    </dgm:pt>
    <dgm:pt modelId="{E7A86415-737E-41EF-9C30-25F99229EA32}" type="pres">
      <dgm:prSet presAssocID="{D4C8F00F-6ADC-4894-872B-D5219FCB0C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64D3BA-BC6D-49CC-BCAF-203DB40A8A68}" type="pres">
      <dgm:prSet presAssocID="{D4C8F00F-6ADC-4894-872B-D5219FCB0C0E}" presName="childText" presStyleLbl="revTx" presStyleIdx="2" presStyleCnt="4">
        <dgm:presLayoutVars>
          <dgm:bulletEnabled val="1"/>
        </dgm:presLayoutVars>
      </dgm:prSet>
      <dgm:spPr/>
    </dgm:pt>
    <dgm:pt modelId="{F9ED90DA-64E6-4299-96D7-82B3338484A1}" type="pres">
      <dgm:prSet presAssocID="{5BFACB46-065E-445C-91DD-BF85080EC5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4E288FC-F676-45F1-917A-0255CCDA8137}" type="pres">
      <dgm:prSet presAssocID="{5BFACB46-065E-445C-91DD-BF85080EC56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03A1811-3DB1-4186-89FF-406390FE18EC}" srcId="{D4C8F00F-6ADC-4894-872B-D5219FCB0C0E}" destId="{5D3C5942-ABD8-45A4-AF64-95EA677A3DE6}" srcOrd="1" destOrd="0" parTransId="{243363BD-3937-4CE3-B5F5-56B99012DFEE}" sibTransId="{CAD5400A-C8EA-4979-8F89-4EDAE1B2F7C4}"/>
    <dgm:cxn modelId="{BB5C6215-B0DB-4F14-8BB4-BF5EDFF56B3B}" type="presOf" srcId="{02BE45A3-712E-4D93-828D-5AE8EE2E8F8C}" destId="{F5249BAD-0D01-42E1-BC3A-7D4B6725456D}" srcOrd="0" destOrd="3" presId="urn:microsoft.com/office/officeart/2005/8/layout/vList2"/>
    <dgm:cxn modelId="{CFA02518-10B4-4020-9145-68037567509D}" srcId="{D4C8F00F-6ADC-4894-872B-D5219FCB0C0E}" destId="{FB3D4169-3A3B-4446-81C4-50A4D0BED5D3}" srcOrd="0" destOrd="0" parTransId="{06646785-D85C-44E6-9950-97B33141CEC7}" sibTransId="{D636A70A-4D70-42D1-A769-79633F79ACAD}"/>
    <dgm:cxn modelId="{3F2B041B-9990-404D-93E2-8A0701871441}" srcId="{7E5596D9-9A5D-41A7-9F0C-676D57B857ED}" destId="{A6E7F718-78B7-416D-AA82-1078114AE3FC}" srcOrd="0" destOrd="0" parTransId="{7FA682B1-89AC-4AEA-9103-BC6342839487}" sibTransId="{B69D49E2-060B-4330-9B75-3EE05CDE472E}"/>
    <dgm:cxn modelId="{159C921B-5112-488F-A4B1-E2F79CF226C7}" type="presOf" srcId="{5BFACB46-065E-445C-91DD-BF85080EC567}" destId="{F9ED90DA-64E6-4299-96D7-82B3338484A1}" srcOrd="0" destOrd="0" presId="urn:microsoft.com/office/officeart/2005/8/layout/vList2"/>
    <dgm:cxn modelId="{99B0C324-746F-4AB9-9DAB-98E374839EF8}" srcId="{1011016E-E8B6-4598-8E09-4C3C9C8D3EB3}" destId="{D74B1239-9C55-4704-BB63-DE9608DDDB95}" srcOrd="1" destOrd="0" parTransId="{2053FC80-F57E-4E53-81DC-8AB16B31DC36}" sibTransId="{BDA323E4-B805-4E9A-967F-5871F91CA314}"/>
    <dgm:cxn modelId="{4ED63C2A-56E4-48BB-A9BC-9D4A54A4C783}" type="presOf" srcId="{B9F1BB99-49D7-405B-82CA-A128199A980B}" destId="{F5249BAD-0D01-42E1-BC3A-7D4B6725456D}" srcOrd="0" destOrd="2" presId="urn:microsoft.com/office/officeart/2005/8/layout/vList2"/>
    <dgm:cxn modelId="{B5983D30-F4F1-4E36-80E6-B2AE068050AF}" srcId="{1011016E-E8B6-4598-8E09-4C3C9C8D3EB3}" destId="{6BEC628E-FEB5-450A-9C91-F86D90A55D26}" srcOrd="4" destOrd="0" parTransId="{BCE6350C-D4B7-4992-BC3D-B30264507984}" sibTransId="{208744F5-6B2B-408C-9A54-11790C81955B}"/>
    <dgm:cxn modelId="{48FECE38-AD64-4E45-BA96-55EBE9787133}" srcId="{1011016E-E8B6-4598-8E09-4C3C9C8D3EB3}" destId="{60572505-1FD4-4C5C-8ADF-D00342802DF5}" srcOrd="0" destOrd="0" parTransId="{FFC65FEB-62BB-40D0-9F9D-944ECABFA465}" sibTransId="{958CA4A8-7825-4440-B179-47AFB3923EC3}"/>
    <dgm:cxn modelId="{C48E823B-A003-4240-8D49-8088134F2BDA}" type="presOf" srcId="{B27688E9-506E-4FB8-9B73-7FD84EAC29A2}" destId="{F5249BAD-0D01-42E1-BC3A-7D4B6725456D}" srcOrd="0" destOrd="6" presId="urn:microsoft.com/office/officeart/2005/8/layout/vList2"/>
    <dgm:cxn modelId="{38CD873C-177F-415B-9387-4D75B5252533}" type="presOf" srcId="{7E5596D9-9A5D-41A7-9F0C-676D57B857ED}" destId="{A9ACB7E7-18D4-47F0-9F97-BD3AB3C4B5F4}" srcOrd="0" destOrd="0" presId="urn:microsoft.com/office/officeart/2005/8/layout/vList2"/>
    <dgm:cxn modelId="{C500CB61-E1AB-472D-B791-65EB771C96C6}" type="presOf" srcId="{5D3C5942-ABD8-45A4-AF64-95EA677A3DE6}" destId="{7F64D3BA-BC6D-49CC-BCAF-203DB40A8A68}" srcOrd="0" destOrd="1" presId="urn:microsoft.com/office/officeart/2005/8/layout/vList2"/>
    <dgm:cxn modelId="{EBE98E6B-BB46-4054-A999-EB8A9673FD76}" type="presOf" srcId="{D74B1239-9C55-4704-BB63-DE9608DDDB95}" destId="{F5249BAD-0D01-42E1-BC3A-7D4B6725456D}" srcOrd="0" destOrd="1" presId="urn:microsoft.com/office/officeart/2005/8/layout/vList2"/>
    <dgm:cxn modelId="{4F25B26C-19AD-4455-BB96-AB01AE768547}" type="presOf" srcId="{D4C8F00F-6ADC-4894-872B-D5219FCB0C0E}" destId="{E7A86415-737E-41EF-9C30-25F99229EA32}" srcOrd="0" destOrd="0" presId="urn:microsoft.com/office/officeart/2005/8/layout/vList2"/>
    <dgm:cxn modelId="{8582DB6E-6823-4825-857D-23E5F4193D7B}" type="presOf" srcId="{947B809E-5989-4656-BF59-6C6628087181}" destId="{04E288FC-F676-45F1-917A-0255CCDA8137}" srcOrd="0" destOrd="0" presId="urn:microsoft.com/office/officeart/2005/8/layout/vList2"/>
    <dgm:cxn modelId="{BCABC16F-A8AC-4526-8BA1-73417EB7A71E}" type="presOf" srcId="{A6E7F718-78B7-416D-AA82-1078114AE3FC}" destId="{DE75D3B8-C07C-4881-ADEE-9AAF1EFA1053}" srcOrd="0" destOrd="0" presId="urn:microsoft.com/office/officeart/2005/8/layout/vList2"/>
    <dgm:cxn modelId="{8F917254-005A-4087-91B8-6A720D473551}" srcId="{1011016E-E8B6-4598-8E09-4C3C9C8D3EB3}" destId="{B27688E9-506E-4FB8-9B73-7FD84EAC29A2}" srcOrd="6" destOrd="0" parTransId="{81D0C4AD-5E34-4835-AC87-6152493C633F}" sibTransId="{CF5B9727-590A-4DAA-8B5E-D304974B325F}"/>
    <dgm:cxn modelId="{90680B77-2908-4C44-A284-46A5C3A95E6B}" srcId="{BD8D9BEE-0574-44FE-B201-FB7DC571C5D4}" destId="{5BFACB46-065E-445C-91DD-BF85080EC567}" srcOrd="3" destOrd="0" parTransId="{3A0E0C6F-26C3-41F6-B1E8-83E5EAA9256D}" sibTransId="{B7143075-1505-42A1-A8F4-C0F315809EEE}"/>
    <dgm:cxn modelId="{DFB57A84-FDDC-45DF-A453-1217B2A74C8C}" srcId="{5BFACB46-065E-445C-91DD-BF85080EC567}" destId="{947B809E-5989-4656-BF59-6C6628087181}" srcOrd="0" destOrd="0" parTransId="{45EBBD6F-0B05-45CD-9BC2-90C65FA0CF20}" sibTransId="{2F23A809-DC83-4821-BE2E-9650D572FD88}"/>
    <dgm:cxn modelId="{C934758D-30B2-4E38-AC13-5E021E55627E}" type="presOf" srcId="{1011016E-E8B6-4598-8E09-4C3C9C8D3EB3}" destId="{2895CD2A-2FB2-4F78-9ABF-45C796792272}" srcOrd="0" destOrd="0" presId="urn:microsoft.com/office/officeart/2005/8/layout/vList2"/>
    <dgm:cxn modelId="{3C98A596-A5BA-493C-AB12-C966C739CE1D}" type="presOf" srcId="{FB3D4169-3A3B-4446-81C4-50A4D0BED5D3}" destId="{7F64D3BA-BC6D-49CC-BCAF-203DB40A8A68}" srcOrd="0" destOrd="0" presId="urn:microsoft.com/office/officeart/2005/8/layout/vList2"/>
    <dgm:cxn modelId="{E551A09D-EAF8-4071-AE2C-B42A629D388A}" srcId="{1011016E-E8B6-4598-8E09-4C3C9C8D3EB3}" destId="{B9F1BB99-49D7-405B-82CA-A128199A980B}" srcOrd="2" destOrd="0" parTransId="{32456FAB-AC75-4B3F-AA6D-80E6D15354D6}" sibTransId="{6575FD40-338E-47DA-8AC6-0F874A6EEE3D}"/>
    <dgm:cxn modelId="{1D1F239E-19FC-4095-AAA6-D88552C0C42A}" type="presOf" srcId="{BD8D9BEE-0574-44FE-B201-FB7DC571C5D4}" destId="{A5FE4249-C70D-4A78-8D0C-885C14D729B2}" srcOrd="0" destOrd="0" presId="urn:microsoft.com/office/officeart/2005/8/layout/vList2"/>
    <dgm:cxn modelId="{188052AE-03B4-40C3-925B-1667A04F9585}" srcId="{BD8D9BEE-0574-44FE-B201-FB7DC571C5D4}" destId="{D4C8F00F-6ADC-4894-872B-D5219FCB0C0E}" srcOrd="2" destOrd="0" parTransId="{1F5B1001-6AA8-4666-B1FF-153991D541F7}" sibTransId="{8DBF6850-D52E-4F4B-A046-646DFC784D89}"/>
    <dgm:cxn modelId="{77CE22B3-5B62-4C7B-8890-56AB1B9A3DBC}" srcId="{5BFACB46-065E-445C-91DD-BF85080EC567}" destId="{102E39EC-ACE7-4FEF-9E76-761347C6E8A6}" srcOrd="1" destOrd="0" parTransId="{32534EBB-E70C-4BBB-870E-66C9ECC811A1}" sibTransId="{2912233B-7941-4934-BEFB-14AF6A01AB74}"/>
    <dgm:cxn modelId="{525A2DB4-5319-42C7-931E-F9DB3B141D40}" srcId="{7E5596D9-9A5D-41A7-9F0C-676D57B857ED}" destId="{1EC4EE78-2F40-411C-A55D-3E00A73B3E5C}" srcOrd="1" destOrd="0" parTransId="{0FE0E877-8AD0-43EC-904D-CBDEA5D44FF8}" sibTransId="{7ABA1A3D-FDF3-4D33-85DE-743FCA1DCAF6}"/>
    <dgm:cxn modelId="{CAB658B8-7940-4C35-9845-3A48E37073D0}" type="presOf" srcId="{6BEC628E-FEB5-450A-9C91-F86D90A55D26}" destId="{F5249BAD-0D01-42E1-BC3A-7D4B6725456D}" srcOrd="0" destOrd="4" presId="urn:microsoft.com/office/officeart/2005/8/layout/vList2"/>
    <dgm:cxn modelId="{3F9407C8-90D6-4EE6-B384-BE55E4742309}" type="presOf" srcId="{102E39EC-ACE7-4FEF-9E76-761347C6E8A6}" destId="{04E288FC-F676-45F1-917A-0255CCDA8137}" srcOrd="0" destOrd="1" presId="urn:microsoft.com/office/officeart/2005/8/layout/vList2"/>
    <dgm:cxn modelId="{ADD180CD-CE8E-489C-9DEB-41F630764AE5}" srcId="{1011016E-E8B6-4598-8E09-4C3C9C8D3EB3}" destId="{E4D005C7-A175-4E8D-92F4-4E55D3F28899}" srcOrd="5" destOrd="0" parTransId="{3355EDFA-F34E-40F9-945C-3552F4C83F28}" sibTransId="{5DCCD39D-0B15-4F53-AA01-5F8FB7C8D8E7}"/>
    <dgm:cxn modelId="{4C2324CF-862F-4640-98AA-F544CC34D59E}" srcId="{1011016E-E8B6-4598-8E09-4C3C9C8D3EB3}" destId="{02BE45A3-712E-4D93-828D-5AE8EE2E8F8C}" srcOrd="3" destOrd="0" parTransId="{FDBDF757-F823-4C74-8718-2B6AC944D554}" sibTransId="{AB5BB370-4E3C-4B39-A068-CF2BB7C505BD}"/>
    <dgm:cxn modelId="{E084A8E3-330A-42D0-8B4E-8AD7D4E5651D}" srcId="{BD8D9BEE-0574-44FE-B201-FB7DC571C5D4}" destId="{7E5596D9-9A5D-41A7-9F0C-676D57B857ED}" srcOrd="0" destOrd="0" parTransId="{B0FEC116-F57B-47D3-A86C-7FDB5DE2635C}" sibTransId="{1F931354-9DA0-44EE-AA6C-430384D964FF}"/>
    <dgm:cxn modelId="{555D82E5-6CF1-4CC7-829A-B227B1A9F73F}" type="presOf" srcId="{60572505-1FD4-4C5C-8ADF-D00342802DF5}" destId="{F5249BAD-0D01-42E1-BC3A-7D4B6725456D}" srcOrd="0" destOrd="0" presId="urn:microsoft.com/office/officeart/2005/8/layout/vList2"/>
    <dgm:cxn modelId="{FE534BE6-4EF7-4CD1-B460-776C893459EE}" type="presOf" srcId="{1EC4EE78-2F40-411C-A55D-3E00A73B3E5C}" destId="{DE75D3B8-C07C-4881-ADEE-9AAF1EFA1053}" srcOrd="0" destOrd="1" presId="urn:microsoft.com/office/officeart/2005/8/layout/vList2"/>
    <dgm:cxn modelId="{C7F22EE7-2380-4F99-ABE3-AEB4D2A004A9}" type="presOf" srcId="{E4D005C7-A175-4E8D-92F4-4E55D3F28899}" destId="{F5249BAD-0D01-42E1-BC3A-7D4B6725456D}" srcOrd="0" destOrd="5" presId="urn:microsoft.com/office/officeart/2005/8/layout/vList2"/>
    <dgm:cxn modelId="{EB01ABF1-43FF-4B74-8847-A74B373D4451}" srcId="{BD8D9BEE-0574-44FE-B201-FB7DC571C5D4}" destId="{1011016E-E8B6-4598-8E09-4C3C9C8D3EB3}" srcOrd="1" destOrd="0" parTransId="{4E8A6539-C1D8-4843-8018-2E9EACBF3F98}" sibTransId="{BF90F1D9-ACC6-48B5-8F15-6D7F1007B8B0}"/>
    <dgm:cxn modelId="{68B812ED-B035-4C26-892D-23530A414048}" type="presParOf" srcId="{A5FE4249-C70D-4A78-8D0C-885C14D729B2}" destId="{A9ACB7E7-18D4-47F0-9F97-BD3AB3C4B5F4}" srcOrd="0" destOrd="0" presId="urn:microsoft.com/office/officeart/2005/8/layout/vList2"/>
    <dgm:cxn modelId="{9AA02142-9EF6-4909-83F7-C7CDF1078448}" type="presParOf" srcId="{A5FE4249-C70D-4A78-8D0C-885C14D729B2}" destId="{DE75D3B8-C07C-4881-ADEE-9AAF1EFA1053}" srcOrd="1" destOrd="0" presId="urn:microsoft.com/office/officeart/2005/8/layout/vList2"/>
    <dgm:cxn modelId="{E7B79FBF-BA67-4642-B773-45CEEC602D6B}" type="presParOf" srcId="{A5FE4249-C70D-4A78-8D0C-885C14D729B2}" destId="{2895CD2A-2FB2-4F78-9ABF-45C796792272}" srcOrd="2" destOrd="0" presId="urn:microsoft.com/office/officeart/2005/8/layout/vList2"/>
    <dgm:cxn modelId="{A5C86E52-3477-4857-88F0-FB4D443E9185}" type="presParOf" srcId="{A5FE4249-C70D-4A78-8D0C-885C14D729B2}" destId="{F5249BAD-0D01-42E1-BC3A-7D4B6725456D}" srcOrd="3" destOrd="0" presId="urn:microsoft.com/office/officeart/2005/8/layout/vList2"/>
    <dgm:cxn modelId="{85681C7B-357F-4FEA-929B-208E229F617D}" type="presParOf" srcId="{A5FE4249-C70D-4A78-8D0C-885C14D729B2}" destId="{E7A86415-737E-41EF-9C30-25F99229EA32}" srcOrd="4" destOrd="0" presId="urn:microsoft.com/office/officeart/2005/8/layout/vList2"/>
    <dgm:cxn modelId="{562BA3E5-1437-41A3-A7B2-59747E0490C3}" type="presParOf" srcId="{A5FE4249-C70D-4A78-8D0C-885C14D729B2}" destId="{7F64D3BA-BC6D-49CC-BCAF-203DB40A8A68}" srcOrd="5" destOrd="0" presId="urn:microsoft.com/office/officeart/2005/8/layout/vList2"/>
    <dgm:cxn modelId="{6A6A9EF9-95DE-4A7B-A8B9-D097DDFA17B3}" type="presParOf" srcId="{A5FE4249-C70D-4A78-8D0C-885C14D729B2}" destId="{F9ED90DA-64E6-4299-96D7-82B3338484A1}" srcOrd="6" destOrd="0" presId="urn:microsoft.com/office/officeart/2005/8/layout/vList2"/>
    <dgm:cxn modelId="{D8AA1C69-4BF9-4D62-94ED-C183EB4B1947}" type="presParOf" srcId="{A5FE4249-C70D-4A78-8D0C-885C14D729B2}" destId="{04E288FC-F676-45F1-917A-0255CCDA813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AED395-8BEA-41FD-9FCA-6B32D89603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76295C-D258-452B-A0D4-2C4CFB79518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Be sure to always be near a outlet if you want to do anything with this laptop. I have had this laptop for three months now and the battery life is horrible. When doing simple things like surfing the web or watching </a:t>
          </a:r>
          <a:r>
            <a:rPr lang="en-US" dirty="0" err="1">
              <a:solidFill>
                <a:schemeClr val="tx1"/>
              </a:solidFill>
            </a:rPr>
            <a:t>youtube</a:t>
          </a:r>
          <a:r>
            <a:rPr lang="en-US" dirty="0">
              <a:solidFill>
                <a:schemeClr val="tx1"/>
              </a:solidFill>
            </a:rPr>
            <a:t>, you will only get a hour and a half or so at best. When gaming, don't bother unless you're plugged in. </a:t>
          </a:r>
          <a:r>
            <a:rPr lang="en-US" dirty="0">
              <a:solidFill>
                <a:srgbClr val="FF0000"/>
              </a:solidFill>
            </a:rPr>
            <a:t>All the reviews I read prior to buying it claimed that the battery life was 3-4 hours when surfing the web. That never happened for me once. If you want a budget gaming laptop with a better battery life, please look elsewhere.</a:t>
          </a:r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4002D60C-369B-4272-A53E-A1697ED20B30}" type="parTrans" cxnId="{F8320F52-9382-422A-A520-DFF7087582DA}">
      <dgm:prSet/>
      <dgm:spPr/>
      <dgm:t>
        <a:bodyPr/>
        <a:lstStyle/>
        <a:p>
          <a:endParaRPr lang="en-US"/>
        </a:p>
      </dgm:t>
    </dgm:pt>
    <dgm:pt modelId="{BDFDB1D7-2261-4505-8D47-3AED79C23374}" type="sibTrans" cxnId="{F8320F52-9382-422A-A520-DFF7087582DA}">
      <dgm:prSet/>
      <dgm:spPr/>
      <dgm:t>
        <a:bodyPr/>
        <a:lstStyle/>
        <a:p>
          <a:endParaRPr lang="en-US"/>
        </a:p>
      </dgm:t>
    </dgm:pt>
    <dgm:pt modelId="{72A09028-ACEB-4CEF-9797-6824AB66266C}">
      <dgm:prSet/>
      <dgm:spPr/>
      <dgm:t>
        <a:bodyPr/>
        <a:lstStyle/>
        <a:p>
          <a:r>
            <a:rPr lang="en-US"/>
            <a:t>45% Topic 7 (Battery Life), 33% Topic 0 (Use expeirence)</a:t>
          </a:r>
        </a:p>
      </dgm:t>
    </dgm:pt>
    <dgm:pt modelId="{0BDA197D-19AA-47F7-B5FD-98A36574420A}" type="parTrans" cxnId="{71CCC5F8-A7E1-4B0B-AAF6-2103191AD0B6}">
      <dgm:prSet/>
      <dgm:spPr/>
      <dgm:t>
        <a:bodyPr/>
        <a:lstStyle/>
        <a:p>
          <a:endParaRPr lang="en-US"/>
        </a:p>
      </dgm:t>
    </dgm:pt>
    <dgm:pt modelId="{CD857EF4-B7A4-4150-AE11-6E636F4F9ECA}" type="sibTrans" cxnId="{71CCC5F8-A7E1-4B0B-AAF6-2103191AD0B6}">
      <dgm:prSet/>
      <dgm:spPr/>
      <dgm:t>
        <a:bodyPr/>
        <a:lstStyle/>
        <a:p>
          <a:endParaRPr lang="en-US"/>
        </a:p>
      </dgm:t>
    </dgm:pt>
    <dgm:pt modelId="{459F6173-95C2-429B-AF6A-8A72B7EF5F16}" type="pres">
      <dgm:prSet presAssocID="{48AED395-8BEA-41FD-9FCA-6B32D89603EA}" presName="linear" presStyleCnt="0">
        <dgm:presLayoutVars>
          <dgm:animLvl val="lvl"/>
          <dgm:resizeHandles val="exact"/>
        </dgm:presLayoutVars>
      </dgm:prSet>
      <dgm:spPr/>
    </dgm:pt>
    <dgm:pt modelId="{BDB37CBD-50BD-451E-BB97-80179D49B314}" type="pres">
      <dgm:prSet presAssocID="{8F76295C-D258-452B-A0D4-2C4CFB795188}" presName="parentText" presStyleLbl="node1" presStyleIdx="0" presStyleCnt="2" custLinFactNeighborX="0" custLinFactNeighborY="42421">
        <dgm:presLayoutVars>
          <dgm:chMax val="0"/>
          <dgm:bulletEnabled val="1"/>
        </dgm:presLayoutVars>
      </dgm:prSet>
      <dgm:spPr/>
    </dgm:pt>
    <dgm:pt modelId="{2C7A700B-85D7-42F6-BE29-B4B0DD299BCC}" type="pres">
      <dgm:prSet presAssocID="{BDFDB1D7-2261-4505-8D47-3AED79C23374}" presName="spacer" presStyleCnt="0"/>
      <dgm:spPr/>
    </dgm:pt>
    <dgm:pt modelId="{EDBB082E-BF15-46B7-A839-E635ACA25E8F}" type="pres">
      <dgm:prSet presAssocID="{72A09028-ACEB-4CEF-9797-6824AB66266C}" presName="parentText" presStyleLbl="node1" presStyleIdx="1" presStyleCnt="2" custScaleY="57945">
        <dgm:presLayoutVars>
          <dgm:chMax val="0"/>
          <dgm:bulletEnabled val="1"/>
        </dgm:presLayoutVars>
      </dgm:prSet>
      <dgm:spPr/>
    </dgm:pt>
  </dgm:ptLst>
  <dgm:cxnLst>
    <dgm:cxn modelId="{F8320F52-9382-422A-A520-DFF7087582DA}" srcId="{48AED395-8BEA-41FD-9FCA-6B32D89603EA}" destId="{8F76295C-D258-452B-A0D4-2C4CFB795188}" srcOrd="0" destOrd="0" parTransId="{4002D60C-369B-4272-A53E-A1697ED20B30}" sibTransId="{BDFDB1D7-2261-4505-8D47-3AED79C23374}"/>
    <dgm:cxn modelId="{F1D6C687-9232-4506-8F46-6B9F90028091}" type="presOf" srcId="{48AED395-8BEA-41FD-9FCA-6B32D89603EA}" destId="{459F6173-95C2-429B-AF6A-8A72B7EF5F16}" srcOrd="0" destOrd="0" presId="urn:microsoft.com/office/officeart/2005/8/layout/vList2"/>
    <dgm:cxn modelId="{56E580B7-5910-4B14-A510-F4D1F60AA2D8}" type="presOf" srcId="{72A09028-ACEB-4CEF-9797-6824AB66266C}" destId="{EDBB082E-BF15-46B7-A839-E635ACA25E8F}" srcOrd="0" destOrd="0" presId="urn:microsoft.com/office/officeart/2005/8/layout/vList2"/>
    <dgm:cxn modelId="{27ADA6E7-A4DB-403F-B3BC-07B1B0CE3A42}" type="presOf" srcId="{8F76295C-D258-452B-A0D4-2C4CFB795188}" destId="{BDB37CBD-50BD-451E-BB97-80179D49B314}" srcOrd="0" destOrd="0" presId="urn:microsoft.com/office/officeart/2005/8/layout/vList2"/>
    <dgm:cxn modelId="{71CCC5F8-A7E1-4B0B-AAF6-2103191AD0B6}" srcId="{48AED395-8BEA-41FD-9FCA-6B32D89603EA}" destId="{72A09028-ACEB-4CEF-9797-6824AB66266C}" srcOrd="1" destOrd="0" parTransId="{0BDA197D-19AA-47F7-B5FD-98A36574420A}" sibTransId="{CD857EF4-B7A4-4150-AE11-6E636F4F9ECA}"/>
    <dgm:cxn modelId="{B0AE8B0C-FF50-429F-9B48-36BFBD4D829D}" type="presParOf" srcId="{459F6173-95C2-429B-AF6A-8A72B7EF5F16}" destId="{BDB37CBD-50BD-451E-BB97-80179D49B314}" srcOrd="0" destOrd="0" presId="urn:microsoft.com/office/officeart/2005/8/layout/vList2"/>
    <dgm:cxn modelId="{EBEBA567-B03F-4A0B-85B1-00DF12DD9A8F}" type="presParOf" srcId="{459F6173-95C2-429B-AF6A-8A72B7EF5F16}" destId="{2C7A700B-85D7-42F6-BE29-B4B0DD299BCC}" srcOrd="1" destOrd="0" presId="urn:microsoft.com/office/officeart/2005/8/layout/vList2"/>
    <dgm:cxn modelId="{20F16EB7-8163-42C0-A493-BC75E453C803}" type="presParOf" srcId="{459F6173-95C2-429B-AF6A-8A72B7EF5F16}" destId="{EDBB082E-BF15-46B7-A839-E635ACA25E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AED395-8BEA-41FD-9FCA-6B32D89603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76295C-D258-452B-A0D4-2C4CFB79518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I have had my Zephyrus S for a few days now and really like the performance. I chose this laptop over the MSI GS65 Stealth due to the specs </a:t>
          </a:r>
          <a:r>
            <a:rPr lang="en-US" altLang="zh-CN" dirty="0" err="1">
              <a:solidFill>
                <a:schemeClr val="tx1"/>
              </a:solidFill>
            </a:rPr>
            <a:t>bejng</a:t>
          </a:r>
          <a:r>
            <a:rPr lang="en-US" altLang="zh-CN" dirty="0">
              <a:solidFill>
                <a:schemeClr val="tx1"/>
              </a:solidFill>
            </a:rPr>
            <a:t> better slightly better and the cooling system having better reviews. This laptop does not disappoint performance wise and cooling. </a:t>
          </a:r>
          <a:r>
            <a:rPr lang="en-US" altLang="zh-CN" dirty="0">
              <a:solidFill>
                <a:srgbClr val="FF0000"/>
              </a:solidFill>
            </a:rPr>
            <a:t>I play the provided Call of Duty at max setting  for a few hours at a time and the </a:t>
          </a:r>
          <a:r>
            <a:rPr lang="en-US" altLang="zh-CN" dirty="0" err="1">
              <a:solidFill>
                <a:srgbClr val="FF0000"/>
              </a:solidFill>
            </a:rPr>
            <a:t>cpu</a:t>
          </a:r>
          <a:r>
            <a:rPr lang="en-US" altLang="zh-CN" dirty="0">
              <a:solidFill>
                <a:srgbClr val="FF0000"/>
              </a:solidFill>
            </a:rPr>
            <a:t> and GPU temp average about 65 degrees.</a:t>
          </a:r>
          <a:r>
            <a:rPr lang="en-US" altLang="zh-CN" dirty="0">
              <a:solidFill>
                <a:schemeClr val="tx1"/>
              </a:solidFill>
            </a:rPr>
            <a:t> The </a:t>
          </a:r>
          <a:r>
            <a:rPr lang="en-US" altLang="zh-CN" dirty="0">
              <a:solidFill>
                <a:srgbClr val="FF0000"/>
              </a:solidFill>
            </a:rPr>
            <a:t>battery</a:t>
          </a:r>
          <a:r>
            <a:rPr lang="en-US" altLang="zh-CN" dirty="0">
              <a:solidFill>
                <a:schemeClr val="tx1"/>
              </a:solidFill>
            </a:rPr>
            <a:t> is not as great as the stealth, but that does not bother me because I mainly have the laptop plugged in . So far my only complaint, which is why I am only giving 4/5 stars, is that the screen bleed which started after a couple days of having it, is the worst I have ever </a:t>
          </a:r>
          <a:r>
            <a:rPr lang="en-US" altLang="zh-CN" dirty="0" err="1">
              <a:solidFill>
                <a:schemeClr val="tx1"/>
              </a:solidFill>
            </a:rPr>
            <a:t>expierenced</a:t>
          </a:r>
          <a:r>
            <a:rPr lang="en-US" altLang="zh-CN" dirty="0">
              <a:solidFill>
                <a:schemeClr val="tx1"/>
              </a:solidFill>
            </a:rPr>
            <a:t>. I </a:t>
          </a:r>
          <a:r>
            <a:rPr lang="en-US" altLang="zh-CN" dirty="0">
              <a:solidFill>
                <a:srgbClr val="FF0000"/>
              </a:solidFill>
            </a:rPr>
            <a:t>will be contacting support this see how this can be fixed because it is quite distracting</a:t>
          </a:r>
          <a:r>
            <a:rPr lang="en-US" altLang="zh-CN" dirty="0">
              <a:solidFill>
                <a:schemeClr val="tx1"/>
              </a:solidFill>
            </a:rPr>
            <a:t>. Also, note that this laptop does not come with a Ethernet port or a Thunderbolt port, the wireless card does work great though. Some boxes came with a USB to Ethernet cords, but mine did not so I had to go out and buy one for about $20. The picture I included shows the screen bleed I had last night.</a:t>
          </a:r>
        </a:p>
      </dgm:t>
    </dgm:pt>
    <dgm:pt modelId="{4002D60C-369B-4272-A53E-A1697ED20B30}" type="parTrans" cxnId="{F8320F52-9382-422A-A520-DFF7087582DA}">
      <dgm:prSet/>
      <dgm:spPr/>
      <dgm:t>
        <a:bodyPr/>
        <a:lstStyle/>
        <a:p>
          <a:endParaRPr lang="en-US"/>
        </a:p>
      </dgm:t>
    </dgm:pt>
    <dgm:pt modelId="{BDFDB1D7-2261-4505-8D47-3AED79C23374}" type="sibTrans" cxnId="{F8320F52-9382-422A-A520-DFF7087582DA}">
      <dgm:prSet/>
      <dgm:spPr/>
      <dgm:t>
        <a:bodyPr/>
        <a:lstStyle/>
        <a:p>
          <a:endParaRPr lang="en-US"/>
        </a:p>
      </dgm:t>
    </dgm:pt>
    <dgm:pt modelId="{72A09028-ACEB-4CEF-9797-6824AB66266C}">
      <dgm:prSet/>
      <dgm:spPr/>
      <dgm:t>
        <a:bodyPr/>
        <a:lstStyle/>
        <a:p>
          <a:r>
            <a:rPr lang="en-US" altLang="zh-CN" dirty="0"/>
            <a:t>27% Topic 1 (Heating)  16.5 % Topic 7 (Battery Life)  21.8% Topic 8 (Experience)</a:t>
          </a:r>
          <a:endParaRPr lang="en-US" dirty="0"/>
        </a:p>
      </dgm:t>
    </dgm:pt>
    <dgm:pt modelId="{0BDA197D-19AA-47F7-B5FD-98A36574420A}" type="parTrans" cxnId="{71CCC5F8-A7E1-4B0B-AAF6-2103191AD0B6}">
      <dgm:prSet/>
      <dgm:spPr/>
      <dgm:t>
        <a:bodyPr/>
        <a:lstStyle/>
        <a:p>
          <a:endParaRPr lang="en-US"/>
        </a:p>
      </dgm:t>
    </dgm:pt>
    <dgm:pt modelId="{CD857EF4-B7A4-4150-AE11-6E636F4F9ECA}" type="sibTrans" cxnId="{71CCC5F8-A7E1-4B0B-AAF6-2103191AD0B6}">
      <dgm:prSet/>
      <dgm:spPr/>
      <dgm:t>
        <a:bodyPr/>
        <a:lstStyle/>
        <a:p>
          <a:endParaRPr lang="en-US"/>
        </a:p>
      </dgm:t>
    </dgm:pt>
    <dgm:pt modelId="{459F6173-95C2-429B-AF6A-8A72B7EF5F16}" type="pres">
      <dgm:prSet presAssocID="{48AED395-8BEA-41FD-9FCA-6B32D89603EA}" presName="linear" presStyleCnt="0">
        <dgm:presLayoutVars>
          <dgm:animLvl val="lvl"/>
          <dgm:resizeHandles val="exact"/>
        </dgm:presLayoutVars>
      </dgm:prSet>
      <dgm:spPr/>
    </dgm:pt>
    <dgm:pt modelId="{BDB37CBD-50BD-451E-BB97-80179D49B314}" type="pres">
      <dgm:prSet presAssocID="{8F76295C-D258-452B-A0D4-2C4CFB795188}" presName="parentText" presStyleLbl="node1" presStyleIdx="0" presStyleCnt="2" custLinFactNeighborX="0" custLinFactNeighborY="42421">
        <dgm:presLayoutVars>
          <dgm:chMax val="0"/>
          <dgm:bulletEnabled val="1"/>
        </dgm:presLayoutVars>
      </dgm:prSet>
      <dgm:spPr/>
    </dgm:pt>
    <dgm:pt modelId="{2C7A700B-85D7-42F6-BE29-B4B0DD299BCC}" type="pres">
      <dgm:prSet presAssocID="{BDFDB1D7-2261-4505-8D47-3AED79C23374}" presName="spacer" presStyleCnt="0"/>
      <dgm:spPr/>
    </dgm:pt>
    <dgm:pt modelId="{EDBB082E-BF15-46B7-A839-E635ACA25E8F}" type="pres">
      <dgm:prSet presAssocID="{72A09028-ACEB-4CEF-9797-6824AB66266C}" presName="parentText" presStyleLbl="node1" presStyleIdx="1" presStyleCnt="2" custScaleY="13589">
        <dgm:presLayoutVars>
          <dgm:chMax val="0"/>
          <dgm:bulletEnabled val="1"/>
        </dgm:presLayoutVars>
      </dgm:prSet>
      <dgm:spPr/>
    </dgm:pt>
  </dgm:ptLst>
  <dgm:cxnLst>
    <dgm:cxn modelId="{F8320F52-9382-422A-A520-DFF7087582DA}" srcId="{48AED395-8BEA-41FD-9FCA-6B32D89603EA}" destId="{8F76295C-D258-452B-A0D4-2C4CFB795188}" srcOrd="0" destOrd="0" parTransId="{4002D60C-369B-4272-A53E-A1697ED20B30}" sibTransId="{BDFDB1D7-2261-4505-8D47-3AED79C23374}"/>
    <dgm:cxn modelId="{F1D6C687-9232-4506-8F46-6B9F90028091}" type="presOf" srcId="{48AED395-8BEA-41FD-9FCA-6B32D89603EA}" destId="{459F6173-95C2-429B-AF6A-8A72B7EF5F16}" srcOrd="0" destOrd="0" presId="urn:microsoft.com/office/officeart/2005/8/layout/vList2"/>
    <dgm:cxn modelId="{56E580B7-5910-4B14-A510-F4D1F60AA2D8}" type="presOf" srcId="{72A09028-ACEB-4CEF-9797-6824AB66266C}" destId="{EDBB082E-BF15-46B7-A839-E635ACA25E8F}" srcOrd="0" destOrd="0" presId="urn:microsoft.com/office/officeart/2005/8/layout/vList2"/>
    <dgm:cxn modelId="{27ADA6E7-A4DB-403F-B3BC-07B1B0CE3A42}" type="presOf" srcId="{8F76295C-D258-452B-A0D4-2C4CFB795188}" destId="{BDB37CBD-50BD-451E-BB97-80179D49B314}" srcOrd="0" destOrd="0" presId="urn:microsoft.com/office/officeart/2005/8/layout/vList2"/>
    <dgm:cxn modelId="{71CCC5F8-A7E1-4B0B-AAF6-2103191AD0B6}" srcId="{48AED395-8BEA-41FD-9FCA-6B32D89603EA}" destId="{72A09028-ACEB-4CEF-9797-6824AB66266C}" srcOrd="1" destOrd="0" parTransId="{0BDA197D-19AA-47F7-B5FD-98A36574420A}" sibTransId="{CD857EF4-B7A4-4150-AE11-6E636F4F9ECA}"/>
    <dgm:cxn modelId="{B0AE8B0C-FF50-429F-9B48-36BFBD4D829D}" type="presParOf" srcId="{459F6173-95C2-429B-AF6A-8A72B7EF5F16}" destId="{BDB37CBD-50BD-451E-BB97-80179D49B314}" srcOrd="0" destOrd="0" presId="urn:microsoft.com/office/officeart/2005/8/layout/vList2"/>
    <dgm:cxn modelId="{EBEBA567-B03F-4A0B-85B1-00DF12DD9A8F}" type="presParOf" srcId="{459F6173-95C2-429B-AF6A-8A72B7EF5F16}" destId="{2C7A700B-85D7-42F6-BE29-B4B0DD299BCC}" srcOrd="1" destOrd="0" presId="urn:microsoft.com/office/officeart/2005/8/layout/vList2"/>
    <dgm:cxn modelId="{20F16EB7-8163-42C0-A493-BC75E453C803}" type="presParOf" srcId="{459F6173-95C2-429B-AF6A-8A72B7EF5F16}" destId="{EDBB082E-BF15-46B7-A839-E635ACA25E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AED395-8BEA-41FD-9FCA-6B32D89603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76295C-D258-452B-A0D4-2C4CFB79518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I have had this laptop for a few weeks, gaming on a daily basis and so far I am very impressed. The laptop is good with multi-tasking as it comes with the I5-8300h quad core </a:t>
          </a:r>
          <a:r>
            <a:rPr lang="en-US" altLang="zh-CN" dirty="0" err="1">
              <a:solidFill>
                <a:schemeClr val="tx1"/>
              </a:solidFill>
            </a:rPr>
            <a:t>cpu</a:t>
          </a:r>
          <a:r>
            <a:rPr lang="en-US" altLang="zh-CN" dirty="0">
              <a:solidFill>
                <a:schemeClr val="tx1"/>
              </a:solidFill>
            </a:rPr>
            <a:t>. The </a:t>
          </a:r>
          <a:r>
            <a:rPr lang="en-US" altLang="zh-CN" dirty="0">
              <a:solidFill>
                <a:srgbClr val="FF0000"/>
              </a:solidFill>
            </a:rPr>
            <a:t>included 256GB SSD </a:t>
          </a:r>
          <a:r>
            <a:rPr lang="en-US" altLang="zh-CN" dirty="0">
              <a:solidFill>
                <a:schemeClr val="tx1"/>
              </a:solidFill>
            </a:rPr>
            <a:t>drive performs well and the </a:t>
          </a:r>
          <a:r>
            <a:rPr lang="en-US" altLang="zh-CN" dirty="0">
              <a:solidFill>
                <a:srgbClr val="FF0000"/>
              </a:solidFill>
            </a:rPr>
            <a:t>machine boots super fast</a:t>
          </a:r>
          <a:r>
            <a:rPr lang="en-US" altLang="zh-CN" dirty="0"/>
            <a:t>.</a:t>
          </a:r>
          <a:endParaRPr lang="en-US" dirty="0">
            <a:solidFill>
              <a:schemeClr val="tx1"/>
            </a:solidFill>
          </a:endParaRPr>
        </a:p>
      </dgm:t>
    </dgm:pt>
    <dgm:pt modelId="{4002D60C-369B-4272-A53E-A1697ED20B30}" type="parTrans" cxnId="{F8320F52-9382-422A-A520-DFF7087582DA}">
      <dgm:prSet/>
      <dgm:spPr/>
      <dgm:t>
        <a:bodyPr/>
        <a:lstStyle/>
        <a:p>
          <a:endParaRPr lang="en-US"/>
        </a:p>
      </dgm:t>
    </dgm:pt>
    <dgm:pt modelId="{BDFDB1D7-2261-4505-8D47-3AED79C23374}" type="sibTrans" cxnId="{F8320F52-9382-422A-A520-DFF7087582DA}">
      <dgm:prSet/>
      <dgm:spPr/>
      <dgm:t>
        <a:bodyPr/>
        <a:lstStyle/>
        <a:p>
          <a:endParaRPr lang="en-US"/>
        </a:p>
      </dgm:t>
    </dgm:pt>
    <dgm:pt modelId="{72A09028-ACEB-4CEF-9797-6824AB66266C}">
      <dgm:prSet/>
      <dgm:spPr/>
      <dgm:t>
        <a:bodyPr/>
        <a:lstStyle/>
        <a:p>
          <a:r>
            <a:rPr lang="en-US" altLang="zh-CN" dirty="0"/>
            <a:t>49.5% Topic 5 (Storage) 45% Topic 9 (Performance)</a:t>
          </a:r>
          <a:endParaRPr lang="en-US" dirty="0"/>
        </a:p>
      </dgm:t>
    </dgm:pt>
    <dgm:pt modelId="{0BDA197D-19AA-47F7-B5FD-98A36574420A}" type="parTrans" cxnId="{71CCC5F8-A7E1-4B0B-AAF6-2103191AD0B6}">
      <dgm:prSet/>
      <dgm:spPr/>
      <dgm:t>
        <a:bodyPr/>
        <a:lstStyle/>
        <a:p>
          <a:endParaRPr lang="en-US"/>
        </a:p>
      </dgm:t>
    </dgm:pt>
    <dgm:pt modelId="{CD857EF4-B7A4-4150-AE11-6E636F4F9ECA}" type="sibTrans" cxnId="{71CCC5F8-A7E1-4B0B-AAF6-2103191AD0B6}">
      <dgm:prSet/>
      <dgm:spPr/>
      <dgm:t>
        <a:bodyPr/>
        <a:lstStyle/>
        <a:p>
          <a:endParaRPr lang="en-US"/>
        </a:p>
      </dgm:t>
    </dgm:pt>
    <dgm:pt modelId="{459F6173-95C2-429B-AF6A-8A72B7EF5F16}" type="pres">
      <dgm:prSet presAssocID="{48AED395-8BEA-41FD-9FCA-6B32D89603EA}" presName="linear" presStyleCnt="0">
        <dgm:presLayoutVars>
          <dgm:animLvl val="lvl"/>
          <dgm:resizeHandles val="exact"/>
        </dgm:presLayoutVars>
      </dgm:prSet>
      <dgm:spPr/>
    </dgm:pt>
    <dgm:pt modelId="{BDB37CBD-50BD-451E-BB97-80179D49B314}" type="pres">
      <dgm:prSet presAssocID="{8F76295C-D258-452B-A0D4-2C4CFB795188}" presName="parentText" presStyleLbl="node1" presStyleIdx="0" presStyleCnt="2" custLinFactNeighborX="0" custLinFactNeighborY="42421">
        <dgm:presLayoutVars>
          <dgm:chMax val="0"/>
          <dgm:bulletEnabled val="1"/>
        </dgm:presLayoutVars>
      </dgm:prSet>
      <dgm:spPr/>
    </dgm:pt>
    <dgm:pt modelId="{2C7A700B-85D7-42F6-BE29-B4B0DD299BCC}" type="pres">
      <dgm:prSet presAssocID="{BDFDB1D7-2261-4505-8D47-3AED79C23374}" presName="spacer" presStyleCnt="0"/>
      <dgm:spPr/>
    </dgm:pt>
    <dgm:pt modelId="{EDBB082E-BF15-46B7-A839-E635ACA25E8F}" type="pres">
      <dgm:prSet presAssocID="{72A09028-ACEB-4CEF-9797-6824AB66266C}" presName="parentText" presStyleLbl="node1" presStyleIdx="1" presStyleCnt="2" custScaleY="57945">
        <dgm:presLayoutVars>
          <dgm:chMax val="0"/>
          <dgm:bulletEnabled val="1"/>
        </dgm:presLayoutVars>
      </dgm:prSet>
      <dgm:spPr/>
    </dgm:pt>
  </dgm:ptLst>
  <dgm:cxnLst>
    <dgm:cxn modelId="{F8320F52-9382-422A-A520-DFF7087582DA}" srcId="{48AED395-8BEA-41FD-9FCA-6B32D89603EA}" destId="{8F76295C-D258-452B-A0D4-2C4CFB795188}" srcOrd="0" destOrd="0" parTransId="{4002D60C-369B-4272-A53E-A1697ED20B30}" sibTransId="{BDFDB1D7-2261-4505-8D47-3AED79C23374}"/>
    <dgm:cxn modelId="{F1D6C687-9232-4506-8F46-6B9F90028091}" type="presOf" srcId="{48AED395-8BEA-41FD-9FCA-6B32D89603EA}" destId="{459F6173-95C2-429B-AF6A-8A72B7EF5F16}" srcOrd="0" destOrd="0" presId="urn:microsoft.com/office/officeart/2005/8/layout/vList2"/>
    <dgm:cxn modelId="{56E580B7-5910-4B14-A510-F4D1F60AA2D8}" type="presOf" srcId="{72A09028-ACEB-4CEF-9797-6824AB66266C}" destId="{EDBB082E-BF15-46B7-A839-E635ACA25E8F}" srcOrd="0" destOrd="0" presId="urn:microsoft.com/office/officeart/2005/8/layout/vList2"/>
    <dgm:cxn modelId="{27ADA6E7-A4DB-403F-B3BC-07B1B0CE3A42}" type="presOf" srcId="{8F76295C-D258-452B-A0D4-2C4CFB795188}" destId="{BDB37CBD-50BD-451E-BB97-80179D49B314}" srcOrd="0" destOrd="0" presId="urn:microsoft.com/office/officeart/2005/8/layout/vList2"/>
    <dgm:cxn modelId="{71CCC5F8-A7E1-4B0B-AAF6-2103191AD0B6}" srcId="{48AED395-8BEA-41FD-9FCA-6B32D89603EA}" destId="{72A09028-ACEB-4CEF-9797-6824AB66266C}" srcOrd="1" destOrd="0" parTransId="{0BDA197D-19AA-47F7-B5FD-98A36574420A}" sibTransId="{CD857EF4-B7A4-4150-AE11-6E636F4F9ECA}"/>
    <dgm:cxn modelId="{B0AE8B0C-FF50-429F-9B48-36BFBD4D829D}" type="presParOf" srcId="{459F6173-95C2-429B-AF6A-8A72B7EF5F16}" destId="{BDB37CBD-50BD-451E-BB97-80179D49B314}" srcOrd="0" destOrd="0" presId="urn:microsoft.com/office/officeart/2005/8/layout/vList2"/>
    <dgm:cxn modelId="{EBEBA567-B03F-4A0B-85B1-00DF12DD9A8F}" type="presParOf" srcId="{459F6173-95C2-429B-AF6A-8A72B7EF5F16}" destId="{2C7A700B-85D7-42F6-BE29-B4B0DD299BCC}" srcOrd="1" destOrd="0" presId="urn:microsoft.com/office/officeart/2005/8/layout/vList2"/>
    <dgm:cxn modelId="{20F16EB7-8163-42C0-A493-BC75E453C803}" type="presParOf" srcId="{459F6173-95C2-429B-AF6A-8A72B7EF5F16}" destId="{EDBB082E-BF15-46B7-A839-E635ACA25E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539DB71-1163-4212-97C7-D10A737802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E4AC3DB-F617-4F31-AEE7-C5C67E25D1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Knowing each product, we can ask:</a:t>
          </a:r>
        </a:p>
      </dgm:t>
    </dgm:pt>
    <dgm:pt modelId="{7D2754B4-CD44-4763-9539-03F173A0CB56}" type="parTrans" cxnId="{8E5D48F7-EC62-4768-B584-6D323E3B3684}">
      <dgm:prSet/>
      <dgm:spPr/>
      <dgm:t>
        <a:bodyPr/>
        <a:lstStyle/>
        <a:p>
          <a:endParaRPr lang="en-US"/>
        </a:p>
      </dgm:t>
    </dgm:pt>
    <dgm:pt modelId="{88F150DA-0244-4975-9029-E136B2B48F04}" type="sibTrans" cxnId="{8E5D48F7-EC62-4768-B584-6D323E3B3684}">
      <dgm:prSet/>
      <dgm:spPr/>
      <dgm:t>
        <a:bodyPr/>
        <a:lstStyle/>
        <a:p>
          <a:endParaRPr lang="en-US"/>
        </a:p>
      </dgm:t>
    </dgm:pt>
    <dgm:pt modelId="{3BFD1D98-3ED5-45A9-A81A-E6A8EF7054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Which product has the best performance?</a:t>
          </a:r>
        </a:p>
      </dgm:t>
    </dgm:pt>
    <dgm:pt modelId="{33ED0560-08DC-40B9-9ABA-2440C37D5067}" type="parTrans" cxnId="{F247E96C-A783-4B66-B5C3-F73088C2025F}">
      <dgm:prSet/>
      <dgm:spPr/>
      <dgm:t>
        <a:bodyPr/>
        <a:lstStyle/>
        <a:p>
          <a:endParaRPr lang="en-US"/>
        </a:p>
      </dgm:t>
    </dgm:pt>
    <dgm:pt modelId="{BCCE8890-22D7-4BD5-A731-68FD43B7AD35}" type="sibTrans" cxnId="{F247E96C-A783-4B66-B5C3-F73088C2025F}">
      <dgm:prSet/>
      <dgm:spPr/>
      <dgm:t>
        <a:bodyPr/>
        <a:lstStyle/>
        <a:p>
          <a:endParaRPr lang="en-US"/>
        </a:p>
      </dgm:t>
    </dgm:pt>
    <dgm:pt modelId="{3B60AAFF-36A0-47C1-B50C-2C5230CEE834}">
      <dgm:prSet custT="1"/>
      <dgm:spPr/>
      <dgm:t>
        <a:bodyPr/>
        <a:lstStyle/>
        <a:p>
          <a:r>
            <a:rPr lang="en-US" sz="1800" dirty="0"/>
            <a:t>Actually the $2,999 gaming laptop</a:t>
          </a:r>
        </a:p>
      </dgm:t>
    </dgm:pt>
    <dgm:pt modelId="{D5A3D46E-BE83-40B4-9096-979F90EF5D6D}" type="parTrans" cxnId="{6776D4E1-411E-4657-BD4E-D47F707DC982}">
      <dgm:prSet/>
      <dgm:spPr/>
      <dgm:t>
        <a:bodyPr/>
        <a:lstStyle/>
        <a:p>
          <a:endParaRPr lang="en-US"/>
        </a:p>
      </dgm:t>
    </dgm:pt>
    <dgm:pt modelId="{D6E1FBA6-AF43-4564-BA8B-D8ED8385AEE6}" type="sibTrans" cxnId="{6776D4E1-411E-4657-BD4E-D47F707DC982}">
      <dgm:prSet/>
      <dgm:spPr/>
      <dgm:t>
        <a:bodyPr/>
        <a:lstStyle/>
        <a:p>
          <a:endParaRPr lang="en-US"/>
        </a:p>
      </dgm:t>
    </dgm:pt>
    <dgm:pt modelId="{B5793527-6B1C-45CE-BAB7-10A537F570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Which product has the most heating related reviews?</a:t>
          </a:r>
        </a:p>
      </dgm:t>
    </dgm:pt>
    <dgm:pt modelId="{16A5C172-96D3-422E-A536-DF5CCAF005AE}" type="parTrans" cxnId="{86C78D47-2394-4652-BABA-62A922DED675}">
      <dgm:prSet/>
      <dgm:spPr/>
      <dgm:t>
        <a:bodyPr/>
        <a:lstStyle/>
        <a:p>
          <a:endParaRPr lang="en-US"/>
        </a:p>
      </dgm:t>
    </dgm:pt>
    <dgm:pt modelId="{EA2FAAC8-C2B1-41E2-8F82-7AAD4E7408EF}" type="sibTrans" cxnId="{86C78D47-2394-4652-BABA-62A922DED675}">
      <dgm:prSet/>
      <dgm:spPr/>
      <dgm:t>
        <a:bodyPr/>
        <a:lstStyle/>
        <a:p>
          <a:endParaRPr lang="en-US"/>
        </a:p>
      </dgm:t>
    </dgm:pt>
    <dgm:pt modelId="{7F235BCD-ED81-4699-AE3E-0FE5F28F9C87}">
      <dgm:prSet custT="1"/>
      <dgm:spPr/>
      <dgm:t>
        <a:bodyPr/>
        <a:lstStyle/>
        <a:p>
          <a:r>
            <a:rPr lang="en-US" sz="1800" dirty="0"/>
            <a:t>Mid-end gaming laptop Acer Predator</a:t>
          </a:r>
        </a:p>
      </dgm:t>
    </dgm:pt>
    <dgm:pt modelId="{60509717-B793-4A7B-871C-7FD75DBF695C}" type="parTrans" cxnId="{B0EE40D3-C6E9-4DAD-B864-24005943F033}">
      <dgm:prSet/>
      <dgm:spPr/>
      <dgm:t>
        <a:bodyPr/>
        <a:lstStyle/>
        <a:p>
          <a:endParaRPr lang="en-US"/>
        </a:p>
      </dgm:t>
    </dgm:pt>
    <dgm:pt modelId="{993ABB42-EE06-47E1-BF46-1D0A98BC1AC4}" type="sibTrans" cxnId="{B0EE40D3-C6E9-4DAD-B864-24005943F033}">
      <dgm:prSet/>
      <dgm:spPr/>
      <dgm:t>
        <a:bodyPr/>
        <a:lstStyle/>
        <a:p>
          <a:endParaRPr lang="en-US"/>
        </a:p>
      </dgm:t>
    </dgm:pt>
    <dgm:pt modelId="{13EBF1C0-D4A8-483F-AF8C-F86C55F2DB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Which product has the shortest battery life?</a:t>
          </a:r>
        </a:p>
      </dgm:t>
    </dgm:pt>
    <dgm:pt modelId="{300AA377-64BC-4099-8E3C-C5FB20C95398}" type="parTrans" cxnId="{A708E678-8CF3-4768-9205-89F5DA49AE6F}">
      <dgm:prSet/>
      <dgm:spPr/>
      <dgm:t>
        <a:bodyPr/>
        <a:lstStyle/>
        <a:p>
          <a:endParaRPr lang="en-US"/>
        </a:p>
      </dgm:t>
    </dgm:pt>
    <dgm:pt modelId="{1C14A141-794F-4DAE-A93E-DDC4037FCECF}" type="sibTrans" cxnId="{A708E678-8CF3-4768-9205-89F5DA49AE6F}">
      <dgm:prSet/>
      <dgm:spPr/>
      <dgm:t>
        <a:bodyPr/>
        <a:lstStyle/>
        <a:p>
          <a:endParaRPr lang="en-US"/>
        </a:p>
      </dgm:t>
    </dgm:pt>
    <dgm:pt modelId="{01576D1B-F4F2-420E-91E4-667F147902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Oculus, reviews are 46% related to battery life</a:t>
          </a:r>
        </a:p>
      </dgm:t>
    </dgm:pt>
    <dgm:pt modelId="{5C16204F-3961-4B88-B43E-C1273A30478B}" type="parTrans" cxnId="{C74560E6-8350-442B-B4BF-D43A4FF20BEF}">
      <dgm:prSet/>
      <dgm:spPr/>
      <dgm:t>
        <a:bodyPr/>
        <a:lstStyle/>
        <a:p>
          <a:endParaRPr lang="en-US"/>
        </a:p>
      </dgm:t>
    </dgm:pt>
    <dgm:pt modelId="{8F7E56EA-173E-4BE7-A337-4CC541BB42A0}" type="sibTrans" cxnId="{C74560E6-8350-442B-B4BF-D43A4FF20BEF}">
      <dgm:prSet/>
      <dgm:spPr/>
      <dgm:t>
        <a:bodyPr/>
        <a:lstStyle/>
        <a:p>
          <a:endParaRPr lang="en-US"/>
        </a:p>
      </dgm:t>
    </dgm:pt>
    <dgm:pt modelId="{4382386B-8BBA-425A-9383-01E9DD4FF1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 VR device with 2 hour battery life</a:t>
          </a:r>
        </a:p>
      </dgm:t>
    </dgm:pt>
    <dgm:pt modelId="{EA172F05-4E30-478F-AEA9-9F54CF6CCDD9}" type="parTrans" cxnId="{099F6DA6-85CA-4DD1-8C47-78707A5CEAE7}">
      <dgm:prSet/>
      <dgm:spPr/>
      <dgm:t>
        <a:bodyPr/>
        <a:lstStyle/>
        <a:p>
          <a:endParaRPr lang="en-US"/>
        </a:p>
      </dgm:t>
    </dgm:pt>
    <dgm:pt modelId="{8FADA96A-90A5-46C7-A6B9-749CDBCD79F8}" type="sibTrans" cxnId="{099F6DA6-85CA-4DD1-8C47-78707A5CEAE7}">
      <dgm:prSet/>
      <dgm:spPr/>
      <dgm:t>
        <a:bodyPr/>
        <a:lstStyle/>
        <a:p>
          <a:endParaRPr lang="en-US"/>
        </a:p>
      </dgm:t>
    </dgm:pt>
    <dgm:pt modelId="{818CEDAA-9DFE-462F-8FFB-D62FCCA0A149}" type="pres">
      <dgm:prSet presAssocID="{C539DB71-1163-4212-97C7-D10A737802DA}" presName="root" presStyleCnt="0">
        <dgm:presLayoutVars>
          <dgm:dir/>
          <dgm:resizeHandles val="exact"/>
        </dgm:presLayoutVars>
      </dgm:prSet>
      <dgm:spPr/>
    </dgm:pt>
    <dgm:pt modelId="{A6DAA76B-0E8B-423A-965A-0DC150CCD8A1}" type="pres">
      <dgm:prSet presAssocID="{EE4AC3DB-F617-4F31-AEE7-C5C67E25D12A}" presName="compNode" presStyleCnt="0"/>
      <dgm:spPr/>
    </dgm:pt>
    <dgm:pt modelId="{631D3BAB-4BF7-489C-BD5D-67E0234B73F8}" type="pres">
      <dgm:prSet presAssocID="{EE4AC3DB-F617-4F31-AEE7-C5C67E25D1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870A709-78A7-4281-9937-03D1FCB9D0EA}" type="pres">
      <dgm:prSet presAssocID="{EE4AC3DB-F617-4F31-AEE7-C5C67E25D12A}" presName="iconSpace" presStyleCnt="0"/>
      <dgm:spPr/>
    </dgm:pt>
    <dgm:pt modelId="{47BF7182-1B59-44FC-9988-A4F2E84019A9}" type="pres">
      <dgm:prSet presAssocID="{EE4AC3DB-F617-4F31-AEE7-C5C67E25D12A}" presName="parTx" presStyleLbl="revTx" presStyleIdx="0" presStyleCnt="4">
        <dgm:presLayoutVars>
          <dgm:chMax val="0"/>
          <dgm:chPref val="0"/>
        </dgm:presLayoutVars>
      </dgm:prSet>
      <dgm:spPr/>
    </dgm:pt>
    <dgm:pt modelId="{F2694BC8-42B0-4EE1-A2EE-7F472FAA86AF}" type="pres">
      <dgm:prSet presAssocID="{EE4AC3DB-F617-4F31-AEE7-C5C67E25D12A}" presName="txSpace" presStyleCnt="0"/>
      <dgm:spPr/>
    </dgm:pt>
    <dgm:pt modelId="{0172AD18-47DF-4CC2-AAB0-7E540E8F5FF4}" type="pres">
      <dgm:prSet presAssocID="{EE4AC3DB-F617-4F31-AEE7-C5C67E25D12A}" presName="desTx" presStyleLbl="revTx" presStyleIdx="1" presStyleCnt="4">
        <dgm:presLayoutVars/>
      </dgm:prSet>
      <dgm:spPr/>
    </dgm:pt>
    <dgm:pt modelId="{D72F656F-C557-4835-B78D-A100392FB637}" type="pres">
      <dgm:prSet presAssocID="{88F150DA-0244-4975-9029-E136B2B48F04}" presName="sibTrans" presStyleCnt="0"/>
      <dgm:spPr/>
    </dgm:pt>
    <dgm:pt modelId="{6DC31E42-ED3E-4BF9-B676-58B5896871FD}" type="pres">
      <dgm:prSet presAssocID="{13EBF1C0-D4A8-483F-AF8C-F86C55F2DB38}" presName="compNode" presStyleCnt="0"/>
      <dgm:spPr/>
    </dgm:pt>
    <dgm:pt modelId="{A52910E4-6D33-4346-91C5-BDC35AAB46E5}" type="pres">
      <dgm:prSet presAssocID="{13EBF1C0-D4A8-483F-AF8C-F86C55F2DB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BADE55DA-5066-48A6-BD8D-AF3718E432B9}" type="pres">
      <dgm:prSet presAssocID="{13EBF1C0-D4A8-483F-AF8C-F86C55F2DB38}" presName="iconSpace" presStyleCnt="0"/>
      <dgm:spPr/>
    </dgm:pt>
    <dgm:pt modelId="{512BAB4B-EE40-44DB-8AAD-AF1B53A86D8A}" type="pres">
      <dgm:prSet presAssocID="{13EBF1C0-D4A8-483F-AF8C-F86C55F2DB38}" presName="parTx" presStyleLbl="revTx" presStyleIdx="2" presStyleCnt="4">
        <dgm:presLayoutVars>
          <dgm:chMax val="0"/>
          <dgm:chPref val="0"/>
        </dgm:presLayoutVars>
      </dgm:prSet>
      <dgm:spPr/>
    </dgm:pt>
    <dgm:pt modelId="{8652F53A-9574-47C4-B2B2-3BEDE716C2CC}" type="pres">
      <dgm:prSet presAssocID="{13EBF1C0-D4A8-483F-AF8C-F86C55F2DB38}" presName="txSpace" presStyleCnt="0"/>
      <dgm:spPr/>
    </dgm:pt>
    <dgm:pt modelId="{C056E6BF-4FFD-4C22-9531-6D7C6D2354CD}" type="pres">
      <dgm:prSet presAssocID="{13EBF1C0-D4A8-483F-AF8C-F86C55F2DB38}" presName="desTx" presStyleLbl="revTx" presStyleIdx="3" presStyleCnt="4">
        <dgm:presLayoutVars/>
      </dgm:prSet>
      <dgm:spPr/>
    </dgm:pt>
  </dgm:ptLst>
  <dgm:cxnLst>
    <dgm:cxn modelId="{D0650607-7616-4949-A62B-DEB77C562005}" type="presOf" srcId="{13EBF1C0-D4A8-483F-AF8C-F86C55F2DB38}" destId="{512BAB4B-EE40-44DB-8AAD-AF1B53A86D8A}" srcOrd="0" destOrd="0" presId="urn:microsoft.com/office/officeart/2018/5/layout/CenteredIconLabelDescriptionList"/>
    <dgm:cxn modelId="{71E71C34-5F5B-4AD1-9B0C-814B6CB8F1F8}" type="presOf" srcId="{01576D1B-F4F2-420E-91E4-667F147902AB}" destId="{C056E6BF-4FFD-4C22-9531-6D7C6D2354CD}" srcOrd="0" destOrd="0" presId="urn:microsoft.com/office/officeart/2018/5/layout/CenteredIconLabelDescriptionList"/>
    <dgm:cxn modelId="{86C78D47-2394-4652-BABA-62A922DED675}" srcId="{EE4AC3DB-F617-4F31-AEE7-C5C67E25D12A}" destId="{B5793527-6B1C-45CE-BAB7-10A537F570FF}" srcOrd="1" destOrd="0" parTransId="{16A5C172-96D3-422E-A536-DF5CCAF005AE}" sibTransId="{EA2FAAC8-C2B1-41E2-8F82-7AAD4E7408EF}"/>
    <dgm:cxn modelId="{F247E96C-A783-4B66-B5C3-F73088C2025F}" srcId="{EE4AC3DB-F617-4F31-AEE7-C5C67E25D12A}" destId="{3BFD1D98-3ED5-45A9-A81A-E6A8EF7054FB}" srcOrd="0" destOrd="0" parTransId="{33ED0560-08DC-40B9-9ABA-2440C37D5067}" sibTransId="{BCCE8890-22D7-4BD5-A731-68FD43B7AD35}"/>
    <dgm:cxn modelId="{2FFB3F50-5674-41B4-8619-73BED3842C61}" type="presOf" srcId="{B5793527-6B1C-45CE-BAB7-10A537F570FF}" destId="{0172AD18-47DF-4CC2-AAB0-7E540E8F5FF4}" srcOrd="0" destOrd="2" presId="urn:microsoft.com/office/officeart/2018/5/layout/CenteredIconLabelDescriptionList"/>
    <dgm:cxn modelId="{A708E678-8CF3-4768-9205-89F5DA49AE6F}" srcId="{C539DB71-1163-4212-97C7-D10A737802DA}" destId="{13EBF1C0-D4A8-483F-AF8C-F86C55F2DB38}" srcOrd="1" destOrd="0" parTransId="{300AA377-64BC-4099-8E3C-C5FB20C95398}" sibTransId="{1C14A141-794F-4DAE-A93E-DDC4037FCECF}"/>
    <dgm:cxn modelId="{F284CF82-E495-4CC4-968A-DA457C7ABC77}" type="presOf" srcId="{EE4AC3DB-F617-4F31-AEE7-C5C67E25D12A}" destId="{47BF7182-1B59-44FC-9988-A4F2E84019A9}" srcOrd="0" destOrd="0" presId="urn:microsoft.com/office/officeart/2018/5/layout/CenteredIconLabelDescriptionList"/>
    <dgm:cxn modelId="{84C72B83-B9BF-4228-B253-6B03766F0CC0}" type="presOf" srcId="{3B60AAFF-36A0-47C1-B50C-2C5230CEE834}" destId="{0172AD18-47DF-4CC2-AAB0-7E540E8F5FF4}" srcOrd="0" destOrd="1" presId="urn:microsoft.com/office/officeart/2018/5/layout/CenteredIconLabelDescriptionList"/>
    <dgm:cxn modelId="{FEF81789-2BD6-4FBB-9C09-839F5A486DF8}" type="presOf" srcId="{C539DB71-1163-4212-97C7-D10A737802DA}" destId="{818CEDAA-9DFE-462F-8FFB-D62FCCA0A149}" srcOrd="0" destOrd="0" presId="urn:microsoft.com/office/officeart/2018/5/layout/CenteredIconLabelDescriptionList"/>
    <dgm:cxn modelId="{07D42489-970D-4030-88A5-DC22764F40E1}" type="presOf" srcId="{7F235BCD-ED81-4699-AE3E-0FE5F28F9C87}" destId="{0172AD18-47DF-4CC2-AAB0-7E540E8F5FF4}" srcOrd="0" destOrd="3" presId="urn:microsoft.com/office/officeart/2018/5/layout/CenteredIconLabelDescriptionList"/>
    <dgm:cxn modelId="{099F6DA6-85CA-4DD1-8C47-78707A5CEAE7}" srcId="{13EBF1C0-D4A8-483F-AF8C-F86C55F2DB38}" destId="{4382386B-8BBA-425A-9383-01E9DD4FF1AD}" srcOrd="1" destOrd="0" parTransId="{EA172F05-4E30-478F-AEA9-9F54CF6CCDD9}" sibTransId="{8FADA96A-90A5-46C7-A6B9-749CDBCD79F8}"/>
    <dgm:cxn modelId="{2AB722CB-443B-4E39-9354-417D0F85CB9B}" type="presOf" srcId="{3BFD1D98-3ED5-45A9-A81A-E6A8EF7054FB}" destId="{0172AD18-47DF-4CC2-AAB0-7E540E8F5FF4}" srcOrd="0" destOrd="0" presId="urn:microsoft.com/office/officeart/2018/5/layout/CenteredIconLabelDescriptionList"/>
    <dgm:cxn modelId="{B0EE40D3-C6E9-4DAD-B864-24005943F033}" srcId="{B5793527-6B1C-45CE-BAB7-10A537F570FF}" destId="{7F235BCD-ED81-4699-AE3E-0FE5F28F9C87}" srcOrd="0" destOrd="0" parTransId="{60509717-B793-4A7B-871C-7FD75DBF695C}" sibTransId="{993ABB42-EE06-47E1-BF46-1D0A98BC1AC4}"/>
    <dgm:cxn modelId="{6776D4E1-411E-4657-BD4E-D47F707DC982}" srcId="{3BFD1D98-3ED5-45A9-A81A-E6A8EF7054FB}" destId="{3B60AAFF-36A0-47C1-B50C-2C5230CEE834}" srcOrd="0" destOrd="0" parTransId="{D5A3D46E-BE83-40B4-9096-979F90EF5D6D}" sibTransId="{D6E1FBA6-AF43-4564-BA8B-D8ED8385AEE6}"/>
    <dgm:cxn modelId="{C74560E6-8350-442B-B4BF-D43A4FF20BEF}" srcId="{13EBF1C0-D4A8-483F-AF8C-F86C55F2DB38}" destId="{01576D1B-F4F2-420E-91E4-667F147902AB}" srcOrd="0" destOrd="0" parTransId="{5C16204F-3961-4B88-B43E-C1273A30478B}" sibTransId="{8F7E56EA-173E-4BE7-A337-4CC541BB42A0}"/>
    <dgm:cxn modelId="{F96F28E7-F4DF-4109-8A0C-AE17D7C1AC68}" type="presOf" srcId="{4382386B-8BBA-425A-9383-01E9DD4FF1AD}" destId="{C056E6BF-4FFD-4C22-9531-6D7C6D2354CD}" srcOrd="0" destOrd="1" presId="urn:microsoft.com/office/officeart/2018/5/layout/CenteredIconLabelDescriptionList"/>
    <dgm:cxn modelId="{8E5D48F7-EC62-4768-B584-6D323E3B3684}" srcId="{C539DB71-1163-4212-97C7-D10A737802DA}" destId="{EE4AC3DB-F617-4F31-AEE7-C5C67E25D12A}" srcOrd="0" destOrd="0" parTransId="{7D2754B4-CD44-4763-9539-03F173A0CB56}" sibTransId="{88F150DA-0244-4975-9029-E136B2B48F04}"/>
    <dgm:cxn modelId="{9090888C-1195-4192-88AD-E476398F1B0F}" type="presParOf" srcId="{818CEDAA-9DFE-462F-8FFB-D62FCCA0A149}" destId="{A6DAA76B-0E8B-423A-965A-0DC150CCD8A1}" srcOrd="0" destOrd="0" presId="urn:microsoft.com/office/officeart/2018/5/layout/CenteredIconLabelDescriptionList"/>
    <dgm:cxn modelId="{4A904A86-4926-45A7-95AA-B803301C03B8}" type="presParOf" srcId="{A6DAA76B-0E8B-423A-965A-0DC150CCD8A1}" destId="{631D3BAB-4BF7-489C-BD5D-67E0234B73F8}" srcOrd="0" destOrd="0" presId="urn:microsoft.com/office/officeart/2018/5/layout/CenteredIconLabelDescriptionList"/>
    <dgm:cxn modelId="{19704783-0BFD-4350-963F-89C79FFE58A1}" type="presParOf" srcId="{A6DAA76B-0E8B-423A-965A-0DC150CCD8A1}" destId="{3870A709-78A7-4281-9937-03D1FCB9D0EA}" srcOrd="1" destOrd="0" presId="urn:microsoft.com/office/officeart/2018/5/layout/CenteredIconLabelDescriptionList"/>
    <dgm:cxn modelId="{FC95F9C6-F094-495D-A004-C483B385B869}" type="presParOf" srcId="{A6DAA76B-0E8B-423A-965A-0DC150CCD8A1}" destId="{47BF7182-1B59-44FC-9988-A4F2E84019A9}" srcOrd="2" destOrd="0" presId="urn:microsoft.com/office/officeart/2018/5/layout/CenteredIconLabelDescriptionList"/>
    <dgm:cxn modelId="{238AFB3D-FEC0-4F90-8D23-1954333521C8}" type="presParOf" srcId="{A6DAA76B-0E8B-423A-965A-0DC150CCD8A1}" destId="{F2694BC8-42B0-4EE1-A2EE-7F472FAA86AF}" srcOrd="3" destOrd="0" presId="urn:microsoft.com/office/officeart/2018/5/layout/CenteredIconLabelDescriptionList"/>
    <dgm:cxn modelId="{B4B09030-7BE7-448E-A9F0-68C8E46CF087}" type="presParOf" srcId="{A6DAA76B-0E8B-423A-965A-0DC150CCD8A1}" destId="{0172AD18-47DF-4CC2-AAB0-7E540E8F5FF4}" srcOrd="4" destOrd="0" presId="urn:microsoft.com/office/officeart/2018/5/layout/CenteredIconLabelDescriptionList"/>
    <dgm:cxn modelId="{D969AE8D-295C-491E-88DF-DA836BA081E8}" type="presParOf" srcId="{818CEDAA-9DFE-462F-8FFB-D62FCCA0A149}" destId="{D72F656F-C557-4835-B78D-A100392FB637}" srcOrd="1" destOrd="0" presId="urn:microsoft.com/office/officeart/2018/5/layout/CenteredIconLabelDescriptionList"/>
    <dgm:cxn modelId="{FD5E9A82-9D21-4908-91B6-975E5FFDCB11}" type="presParOf" srcId="{818CEDAA-9DFE-462F-8FFB-D62FCCA0A149}" destId="{6DC31E42-ED3E-4BF9-B676-58B5896871FD}" srcOrd="2" destOrd="0" presId="urn:microsoft.com/office/officeart/2018/5/layout/CenteredIconLabelDescriptionList"/>
    <dgm:cxn modelId="{17251D0B-B839-4F5E-B309-96C128152EB1}" type="presParOf" srcId="{6DC31E42-ED3E-4BF9-B676-58B5896871FD}" destId="{A52910E4-6D33-4346-91C5-BDC35AAB46E5}" srcOrd="0" destOrd="0" presId="urn:microsoft.com/office/officeart/2018/5/layout/CenteredIconLabelDescriptionList"/>
    <dgm:cxn modelId="{BD490618-AA28-48C9-966E-C16406B76A9D}" type="presParOf" srcId="{6DC31E42-ED3E-4BF9-B676-58B5896871FD}" destId="{BADE55DA-5066-48A6-BD8D-AF3718E432B9}" srcOrd="1" destOrd="0" presId="urn:microsoft.com/office/officeart/2018/5/layout/CenteredIconLabelDescriptionList"/>
    <dgm:cxn modelId="{0C235977-2BAA-46AA-A17B-A5A2A8C369A2}" type="presParOf" srcId="{6DC31E42-ED3E-4BF9-B676-58B5896871FD}" destId="{512BAB4B-EE40-44DB-8AAD-AF1B53A86D8A}" srcOrd="2" destOrd="0" presId="urn:microsoft.com/office/officeart/2018/5/layout/CenteredIconLabelDescriptionList"/>
    <dgm:cxn modelId="{76BC1053-D55E-44F2-B744-65488F483978}" type="presParOf" srcId="{6DC31E42-ED3E-4BF9-B676-58B5896871FD}" destId="{8652F53A-9574-47C4-B2B2-3BEDE716C2CC}" srcOrd="3" destOrd="0" presId="urn:microsoft.com/office/officeart/2018/5/layout/CenteredIconLabelDescriptionList"/>
    <dgm:cxn modelId="{BBE677BB-D72F-49AD-8637-44761AAC9423}" type="presParOf" srcId="{6DC31E42-ED3E-4BF9-B676-58B5896871FD}" destId="{C056E6BF-4FFD-4C22-9531-6D7C6D2354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898F7F-F2E7-4332-8277-BA7F76384C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1907C68-DA5E-4B9F-929B-8FCB0C15A325}">
      <dgm:prSet/>
      <dgm:spPr/>
      <dgm:t>
        <a:bodyPr/>
        <a:lstStyle/>
        <a:p>
          <a:r>
            <a:rPr lang="en-US" dirty="0"/>
            <a:t>Acer Aspire is versatile.</a:t>
          </a:r>
        </a:p>
      </dgm:t>
    </dgm:pt>
    <dgm:pt modelId="{7C3944B6-E2A8-4B5F-86A5-81DFB7FCB73A}" type="parTrans" cxnId="{4FE62521-C8C9-4D0B-88C2-366E7839E9BF}">
      <dgm:prSet/>
      <dgm:spPr/>
      <dgm:t>
        <a:bodyPr/>
        <a:lstStyle/>
        <a:p>
          <a:endParaRPr lang="en-US"/>
        </a:p>
      </dgm:t>
    </dgm:pt>
    <dgm:pt modelId="{3D09253A-DAAA-45E9-AD79-A2F0620E0307}" type="sibTrans" cxnId="{4FE62521-C8C9-4D0B-88C2-366E7839E9BF}">
      <dgm:prSet/>
      <dgm:spPr/>
      <dgm:t>
        <a:bodyPr/>
        <a:lstStyle/>
        <a:p>
          <a:endParaRPr lang="en-US"/>
        </a:p>
      </dgm:t>
    </dgm:pt>
    <dgm:pt modelId="{8A9CB929-BEB2-4DB9-B035-4FF69F23AAEF}">
      <dgm:prSet/>
      <dgm:spPr/>
      <dgm:t>
        <a:bodyPr/>
        <a:lstStyle/>
        <a:p>
          <a:r>
            <a:rPr lang="en-US"/>
            <a:t>People buy cheap Chromebook for their sons. </a:t>
          </a:r>
        </a:p>
      </dgm:t>
    </dgm:pt>
    <dgm:pt modelId="{E3FE4566-4675-4C67-BB96-B92A2CFE778E}" type="parTrans" cxnId="{E1FF365D-CCDB-4FA1-B68C-35BC3625DD98}">
      <dgm:prSet/>
      <dgm:spPr/>
      <dgm:t>
        <a:bodyPr/>
        <a:lstStyle/>
        <a:p>
          <a:endParaRPr lang="en-US"/>
        </a:p>
      </dgm:t>
    </dgm:pt>
    <dgm:pt modelId="{5E6161EE-49A1-4145-A9B3-C75483AA99C6}" type="sibTrans" cxnId="{E1FF365D-CCDB-4FA1-B68C-35BC3625DD98}">
      <dgm:prSet/>
      <dgm:spPr/>
      <dgm:t>
        <a:bodyPr/>
        <a:lstStyle/>
        <a:p>
          <a:endParaRPr lang="en-US"/>
        </a:p>
      </dgm:t>
    </dgm:pt>
    <dgm:pt modelId="{A3D1B8D7-A3F0-43B0-B051-FA30342CEE63}">
      <dgm:prSet/>
      <dgm:spPr/>
      <dgm:t>
        <a:bodyPr/>
        <a:lstStyle/>
        <a:p>
          <a:r>
            <a:rPr lang="en-US"/>
            <a:t>The more money spent, the more gaming it is.</a:t>
          </a:r>
        </a:p>
      </dgm:t>
    </dgm:pt>
    <dgm:pt modelId="{44DFFA8D-E763-4AA8-A97F-85FDAC8D1F96}" type="parTrans" cxnId="{E2C78D2F-4D41-4214-9A68-A4E8912730FF}">
      <dgm:prSet/>
      <dgm:spPr/>
      <dgm:t>
        <a:bodyPr/>
        <a:lstStyle/>
        <a:p>
          <a:endParaRPr lang="en-US"/>
        </a:p>
      </dgm:t>
    </dgm:pt>
    <dgm:pt modelId="{5CDB9B0B-E9D1-4DC5-948C-9086F188C1B2}" type="sibTrans" cxnId="{E2C78D2F-4D41-4214-9A68-A4E8912730FF}">
      <dgm:prSet/>
      <dgm:spPr/>
      <dgm:t>
        <a:bodyPr/>
        <a:lstStyle/>
        <a:p>
          <a:endParaRPr lang="en-US"/>
        </a:p>
      </dgm:t>
    </dgm:pt>
    <dgm:pt modelId="{08DCC872-78C9-4807-BAB0-C6872AF02213}">
      <dgm:prSet/>
      <dgm:spPr/>
      <dgm:t>
        <a:bodyPr/>
        <a:lstStyle/>
        <a:p>
          <a:r>
            <a:rPr lang="en-US"/>
            <a:t>2.5 hours battery life is not enough for a VR device, and people are going to whine about it!</a:t>
          </a:r>
        </a:p>
      </dgm:t>
    </dgm:pt>
    <dgm:pt modelId="{D9015386-9BF3-4B13-9BA0-D38FBB807820}" type="parTrans" cxnId="{5EB61F33-2C11-4D46-A3F2-18B9A2E02D83}">
      <dgm:prSet/>
      <dgm:spPr/>
      <dgm:t>
        <a:bodyPr/>
        <a:lstStyle/>
        <a:p>
          <a:endParaRPr lang="en-US"/>
        </a:p>
      </dgm:t>
    </dgm:pt>
    <dgm:pt modelId="{DF1CD0D5-CEB8-428F-B4C2-74183F908A89}" type="sibTrans" cxnId="{5EB61F33-2C11-4D46-A3F2-18B9A2E02D83}">
      <dgm:prSet/>
      <dgm:spPr/>
      <dgm:t>
        <a:bodyPr/>
        <a:lstStyle/>
        <a:p>
          <a:endParaRPr lang="en-US"/>
        </a:p>
      </dgm:t>
    </dgm:pt>
    <dgm:pt modelId="{E2E01A0D-1261-46AE-9CC1-51AD7FE403E0}">
      <dgm:prSet/>
      <dgm:spPr/>
      <dgm:t>
        <a:bodyPr/>
        <a:lstStyle/>
        <a:p>
          <a:r>
            <a:rPr lang="en-US"/>
            <a:t>A bot can read reviews for you!</a:t>
          </a:r>
        </a:p>
      </dgm:t>
    </dgm:pt>
    <dgm:pt modelId="{8BE4A7C7-5ED7-4C8C-A265-A374EE318C3A}" type="parTrans" cxnId="{601CE3E5-584E-4FA4-81A1-0F8D258A4111}">
      <dgm:prSet/>
      <dgm:spPr/>
      <dgm:t>
        <a:bodyPr/>
        <a:lstStyle/>
        <a:p>
          <a:endParaRPr lang="en-US"/>
        </a:p>
      </dgm:t>
    </dgm:pt>
    <dgm:pt modelId="{FD5B1374-6698-4957-8332-FE62C41DC57E}" type="sibTrans" cxnId="{601CE3E5-584E-4FA4-81A1-0F8D258A4111}">
      <dgm:prSet/>
      <dgm:spPr/>
      <dgm:t>
        <a:bodyPr/>
        <a:lstStyle/>
        <a:p>
          <a:endParaRPr lang="en-US"/>
        </a:p>
      </dgm:t>
    </dgm:pt>
    <dgm:pt modelId="{850E7710-40EF-4477-A896-A360E0BFC8D1}" type="pres">
      <dgm:prSet presAssocID="{68898F7F-F2E7-4332-8277-BA7F76384C14}" presName="root" presStyleCnt="0">
        <dgm:presLayoutVars>
          <dgm:dir/>
          <dgm:resizeHandles val="exact"/>
        </dgm:presLayoutVars>
      </dgm:prSet>
      <dgm:spPr/>
    </dgm:pt>
    <dgm:pt modelId="{F6F18831-C5AE-4AC7-97D0-7A58AAE5E36E}" type="pres">
      <dgm:prSet presAssocID="{B1907C68-DA5E-4B9F-929B-8FCB0C15A325}" presName="compNode" presStyleCnt="0"/>
      <dgm:spPr/>
    </dgm:pt>
    <dgm:pt modelId="{5D4F400B-DB4C-4BD5-A360-7D589F5D20DE}" type="pres">
      <dgm:prSet presAssocID="{B1907C68-DA5E-4B9F-929B-8FCB0C15A325}" presName="bgRect" presStyleLbl="bgShp" presStyleIdx="0" presStyleCnt="5"/>
      <dgm:spPr/>
    </dgm:pt>
    <dgm:pt modelId="{BAF80ED0-CF86-42A3-9FD2-23CBE61F03F5}" type="pres">
      <dgm:prSet presAssocID="{B1907C68-DA5E-4B9F-929B-8FCB0C15A3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FC983BB1-458F-4AD3-9EFC-EA0FD004C763}" type="pres">
      <dgm:prSet presAssocID="{B1907C68-DA5E-4B9F-929B-8FCB0C15A325}" presName="spaceRect" presStyleCnt="0"/>
      <dgm:spPr/>
    </dgm:pt>
    <dgm:pt modelId="{AF98EE15-F5AE-4537-ABA5-E7BBB61C9E95}" type="pres">
      <dgm:prSet presAssocID="{B1907C68-DA5E-4B9F-929B-8FCB0C15A325}" presName="parTx" presStyleLbl="revTx" presStyleIdx="0" presStyleCnt="5">
        <dgm:presLayoutVars>
          <dgm:chMax val="0"/>
          <dgm:chPref val="0"/>
        </dgm:presLayoutVars>
      </dgm:prSet>
      <dgm:spPr/>
    </dgm:pt>
    <dgm:pt modelId="{775B9280-1AC3-46A7-875C-89584AA637BF}" type="pres">
      <dgm:prSet presAssocID="{3D09253A-DAAA-45E9-AD79-A2F0620E0307}" presName="sibTrans" presStyleCnt="0"/>
      <dgm:spPr/>
    </dgm:pt>
    <dgm:pt modelId="{1047FEDF-A016-47FB-8712-C5A097C0C4EF}" type="pres">
      <dgm:prSet presAssocID="{8A9CB929-BEB2-4DB9-B035-4FF69F23AAEF}" presName="compNode" presStyleCnt="0"/>
      <dgm:spPr/>
    </dgm:pt>
    <dgm:pt modelId="{A00D6357-74EB-4DBC-B36D-0514A83E8E23}" type="pres">
      <dgm:prSet presAssocID="{8A9CB929-BEB2-4DB9-B035-4FF69F23AAEF}" presName="bgRect" presStyleLbl="bgShp" presStyleIdx="1" presStyleCnt="5"/>
      <dgm:spPr/>
    </dgm:pt>
    <dgm:pt modelId="{F4F831DF-F6FA-44B3-AEE9-2606354DDF7C}" type="pres">
      <dgm:prSet presAssocID="{8A9CB929-BEB2-4DB9-B035-4FF69F23AA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C277572-491F-49DE-8DE9-CE051C6B8AFA}" type="pres">
      <dgm:prSet presAssocID="{8A9CB929-BEB2-4DB9-B035-4FF69F23AAEF}" presName="spaceRect" presStyleCnt="0"/>
      <dgm:spPr/>
    </dgm:pt>
    <dgm:pt modelId="{D60DD0CC-D054-45BF-9535-64816C773AC5}" type="pres">
      <dgm:prSet presAssocID="{8A9CB929-BEB2-4DB9-B035-4FF69F23AAEF}" presName="parTx" presStyleLbl="revTx" presStyleIdx="1" presStyleCnt="5">
        <dgm:presLayoutVars>
          <dgm:chMax val="0"/>
          <dgm:chPref val="0"/>
        </dgm:presLayoutVars>
      </dgm:prSet>
      <dgm:spPr/>
    </dgm:pt>
    <dgm:pt modelId="{17AB1C17-7B15-404B-989D-FA9E8E5B2172}" type="pres">
      <dgm:prSet presAssocID="{5E6161EE-49A1-4145-A9B3-C75483AA99C6}" presName="sibTrans" presStyleCnt="0"/>
      <dgm:spPr/>
    </dgm:pt>
    <dgm:pt modelId="{23F86616-40CC-4B57-8054-F98B758FFB12}" type="pres">
      <dgm:prSet presAssocID="{A3D1B8D7-A3F0-43B0-B051-FA30342CEE63}" presName="compNode" presStyleCnt="0"/>
      <dgm:spPr/>
    </dgm:pt>
    <dgm:pt modelId="{F98EA607-00D0-4E45-91DE-88E084C73E90}" type="pres">
      <dgm:prSet presAssocID="{A3D1B8D7-A3F0-43B0-B051-FA30342CEE63}" presName="bgRect" presStyleLbl="bgShp" presStyleIdx="2" presStyleCnt="5"/>
      <dgm:spPr/>
    </dgm:pt>
    <dgm:pt modelId="{E8B08904-8A5D-4E10-88EA-7485584FFF67}" type="pres">
      <dgm:prSet presAssocID="{A3D1B8D7-A3F0-43B0-B051-FA30342CEE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4992387-7B63-416B-B3BF-4578B180BFAC}" type="pres">
      <dgm:prSet presAssocID="{A3D1B8D7-A3F0-43B0-B051-FA30342CEE63}" presName="spaceRect" presStyleCnt="0"/>
      <dgm:spPr/>
    </dgm:pt>
    <dgm:pt modelId="{99C036D7-42AB-426F-ACBD-37042A846E5D}" type="pres">
      <dgm:prSet presAssocID="{A3D1B8D7-A3F0-43B0-B051-FA30342CEE63}" presName="parTx" presStyleLbl="revTx" presStyleIdx="2" presStyleCnt="5">
        <dgm:presLayoutVars>
          <dgm:chMax val="0"/>
          <dgm:chPref val="0"/>
        </dgm:presLayoutVars>
      </dgm:prSet>
      <dgm:spPr/>
    </dgm:pt>
    <dgm:pt modelId="{9A7162F2-0C6A-4E9D-912E-2658E663022C}" type="pres">
      <dgm:prSet presAssocID="{5CDB9B0B-E9D1-4DC5-948C-9086F188C1B2}" presName="sibTrans" presStyleCnt="0"/>
      <dgm:spPr/>
    </dgm:pt>
    <dgm:pt modelId="{00F2B3F7-C3D8-4814-AFB5-43A3FB15957E}" type="pres">
      <dgm:prSet presAssocID="{08DCC872-78C9-4807-BAB0-C6872AF02213}" presName="compNode" presStyleCnt="0"/>
      <dgm:spPr/>
    </dgm:pt>
    <dgm:pt modelId="{05604B53-E59B-4823-A61F-55B7B6B956E1}" type="pres">
      <dgm:prSet presAssocID="{08DCC872-78C9-4807-BAB0-C6872AF02213}" presName="bgRect" presStyleLbl="bgShp" presStyleIdx="3" presStyleCnt="5"/>
      <dgm:spPr/>
    </dgm:pt>
    <dgm:pt modelId="{5CDDDF25-05D3-4BC3-9228-DBD2BA70D51A}" type="pres">
      <dgm:prSet presAssocID="{08DCC872-78C9-4807-BAB0-C6872AF022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06E0B19D-EC84-4A42-8695-CD3C968FAF95}" type="pres">
      <dgm:prSet presAssocID="{08DCC872-78C9-4807-BAB0-C6872AF02213}" presName="spaceRect" presStyleCnt="0"/>
      <dgm:spPr/>
    </dgm:pt>
    <dgm:pt modelId="{D207F05E-6CCE-4EBE-BDE1-ADBF4F5639DE}" type="pres">
      <dgm:prSet presAssocID="{08DCC872-78C9-4807-BAB0-C6872AF02213}" presName="parTx" presStyleLbl="revTx" presStyleIdx="3" presStyleCnt="5">
        <dgm:presLayoutVars>
          <dgm:chMax val="0"/>
          <dgm:chPref val="0"/>
        </dgm:presLayoutVars>
      </dgm:prSet>
      <dgm:spPr/>
    </dgm:pt>
    <dgm:pt modelId="{20946920-692C-44BE-8544-F71F64FD0A3A}" type="pres">
      <dgm:prSet presAssocID="{DF1CD0D5-CEB8-428F-B4C2-74183F908A89}" presName="sibTrans" presStyleCnt="0"/>
      <dgm:spPr/>
    </dgm:pt>
    <dgm:pt modelId="{FF4F846E-D7BC-4932-BC01-7A4CA3895353}" type="pres">
      <dgm:prSet presAssocID="{E2E01A0D-1261-46AE-9CC1-51AD7FE403E0}" presName="compNode" presStyleCnt="0"/>
      <dgm:spPr/>
    </dgm:pt>
    <dgm:pt modelId="{F246F337-D542-458C-B236-76DDFD53CB6F}" type="pres">
      <dgm:prSet presAssocID="{E2E01A0D-1261-46AE-9CC1-51AD7FE403E0}" presName="bgRect" presStyleLbl="bgShp" presStyleIdx="4" presStyleCnt="5"/>
      <dgm:spPr/>
    </dgm:pt>
    <dgm:pt modelId="{3BBC753D-6C63-425C-A821-C17721EA7616}" type="pres">
      <dgm:prSet presAssocID="{E2E01A0D-1261-46AE-9CC1-51AD7FE403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18B2402-2BD7-4C73-A7A0-5B59A3D589E0}" type="pres">
      <dgm:prSet presAssocID="{E2E01A0D-1261-46AE-9CC1-51AD7FE403E0}" presName="spaceRect" presStyleCnt="0"/>
      <dgm:spPr/>
    </dgm:pt>
    <dgm:pt modelId="{15DDCC1F-21B1-4D88-9A71-6246F49BB290}" type="pres">
      <dgm:prSet presAssocID="{E2E01A0D-1261-46AE-9CC1-51AD7FE403E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E62521-C8C9-4D0B-88C2-366E7839E9BF}" srcId="{68898F7F-F2E7-4332-8277-BA7F76384C14}" destId="{B1907C68-DA5E-4B9F-929B-8FCB0C15A325}" srcOrd="0" destOrd="0" parTransId="{7C3944B6-E2A8-4B5F-86A5-81DFB7FCB73A}" sibTransId="{3D09253A-DAAA-45E9-AD79-A2F0620E0307}"/>
    <dgm:cxn modelId="{E2C78D2F-4D41-4214-9A68-A4E8912730FF}" srcId="{68898F7F-F2E7-4332-8277-BA7F76384C14}" destId="{A3D1B8D7-A3F0-43B0-B051-FA30342CEE63}" srcOrd="2" destOrd="0" parTransId="{44DFFA8D-E763-4AA8-A97F-85FDAC8D1F96}" sibTransId="{5CDB9B0B-E9D1-4DC5-948C-9086F188C1B2}"/>
    <dgm:cxn modelId="{5EB61F33-2C11-4D46-A3F2-18B9A2E02D83}" srcId="{68898F7F-F2E7-4332-8277-BA7F76384C14}" destId="{08DCC872-78C9-4807-BAB0-C6872AF02213}" srcOrd="3" destOrd="0" parTransId="{D9015386-9BF3-4B13-9BA0-D38FBB807820}" sibTransId="{DF1CD0D5-CEB8-428F-B4C2-74183F908A89}"/>
    <dgm:cxn modelId="{B4109A3E-37E3-4B8E-A4A0-C98AD871FF12}" type="presOf" srcId="{08DCC872-78C9-4807-BAB0-C6872AF02213}" destId="{D207F05E-6CCE-4EBE-BDE1-ADBF4F5639DE}" srcOrd="0" destOrd="0" presId="urn:microsoft.com/office/officeart/2018/2/layout/IconVerticalSolidList"/>
    <dgm:cxn modelId="{E1FF365D-CCDB-4FA1-B68C-35BC3625DD98}" srcId="{68898F7F-F2E7-4332-8277-BA7F76384C14}" destId="{8A9CB929-BEB2-4DB9-B035-4FF69F23AAEF}" srcOrd="1" destOrd="0" parTransId="{E3FE4566-4675-4C67-BB96-B92A2CFE778E}" sibTransId="{5E6161EE-49A1-4145-A9B3-C75483AA99C6}"/>
    <dgm:cxn modelId="{222BEA70-9A23-4165-B914-5EDF8C3AA40E}" type="presOf" srcId="{68898F7F-F2E7-4332-8277-BA7F76384C14}" destId="{850E7710-40EF-4477-A896-A360E0BFC8D1}" srcOrd="0" destOrd="0" presId="urn:microsoft.com/office/officeart/2018/2/layout/IconVerticalSolidList"/>
    <dgm:cxn modelId="{AA569C7E-1663-4B23-BE60-23D80E07D453}" type="presOf" srcId="{B1907C68-DA5E-4B9F-929B-8FCB0C15A325}" destId="{AF98EE15-F5AE-4537-ABA5-E7BBB61C9E95}" srcOrd="0" destOrd="0" presId="urn:microsoft.com/office/officeart/2018/2/layout/IconVerticalSolidList"/>
    <dgm:cxn modelId="{65F5708F-1224-470C-80AB-5DED642500FA}" type="presOf" srcId="{8A9CB929-BEB2-4DB9-B035-4FF69F23AAEF}" destId="{D60DD0CC-D054-45BF-9535-64816C773AC5}" srcOrd="0" destOrd="0" presId="urn:microsoft.com/office/officeart/2018/2/layout/IconVerticalSolidList"/>
    <dgm:cxn modelId="{238DB896-7E83-4AA5-9F1A-8BDE44581751}" type="presOf" srcId="{A3D1B8D7-A3F0-43B0-B051-FA30342CEE63}" destId="{99C036D7-42AB-426F-ACBD-37042A846E5D}" srcOrd="0" destOrd="0" presId="urn:microsoft.com/office/officeart/2018/2/layout/IconVerticalSolidList"/>
    <dgm:cxn modelId="{E5C8ADC7-1B38-40F9-8828-7B896D8728F6}" type="presOf" srcId="{E2E01A0D-1261-46AE-9CC1-51AD7FE403E0}" destId="{15DDCC1F-21B1-4D88-9A71-6246F49BB290}" srcOrd="0" destOrd="0" presId="urn:microsoft.com/office/officeart/2018/2/layout/IconVerticalSolidList"/>
    <dgm:cxn modelId="{601CE3E5-584E-4FA4-81A1-0F8D258A4111}" srcId="{68898F7F-F2E7-4332-8277-BA7F76384C14}" destId="{E2E01A0D-1261-46AE-9CC1-51AD7FE403E0}" srcOrd="4" destOrd="0" parTransId="{8BE4A7C7-5ED7-4C8C-A265-A374EE318C3A}" sibTransId="{FD5B1374-6698-4957-8332-FE62C41DC57E}"/>
    <dgm:cxn modelId="{2D594986-3EB3-41B5-95C7-2B67576970E9}" type="presParOf" srcId="{850E7710-40EF-4477-A896-A360E0BFC8D1}" destId="{F6F18831-C5AE-4AC7-97D0-7A58AAE5E36E}" srcOrd="0" destOrd="0" presId="urn:microsoft.com/office/officeart/2018/2/layout/IconVerticalSolidList"/>
    <dgm:cxn modelId="{7F632607-9FA6-4449-9478-1A3273A26567}" type="presParOf" srcId="{F6F18831-C5AE-4AC7-97D0-7A58AAE5E36E}" destId="{5D4F400B-DB4C-4BD5-A360-7D589F5D20DE}" srcOrd="0" destOrd="0" presId="urn:microsoft.com/office/officeart/2018/2/layout/IconVerticalSolidList"/>
    <dgm:cxn modelId="{9A17766A-7BE3-4900-9843-4B032F5B8AFE}" type="presParOf" srcId="{F6F18831-C5AE-4AC7-97D0-7A58AAE5E36E}" destId="{BAF80ED0-CF86-42A3-9FD2-23CBE61F03F5}" srcOrd="1" destOrd="0" presId="urn:microsoft.com/office/officeart/2018/2/layout/IconVerticalSolidList"/>
    <dgm:cxn modelId="{680C5B15-154F-47C7-A70B-86AA4D7430C5}" type="presParOf" srcId="{F6F18831-C5AE-4AC7-97D0-7A58AAE5E36E}" destId="{FC983BB1-458F-4AD3-9EFC-EA0FD004C763}" srcOrd="2" destOrd="0" presId="urn:microsoft.com/office/officeart/2018/2/layout/IconVerticalSolidList"/>
    <dgm:cxn modelId="{F54513AB-2F9F-4ADA-A736-57649B2F8E86}" type="presParOf" srcId="{F6F18831-C5AE-4AC7-97D0-7A58AAE5E36E}" destId="{AF98EE15-F5AE-4537-ABA5-E7BBB61C9E95}" srcOrd="3" destOrd="0" presId="urn:microsoft.com/office/officeart/2018/2/layout/IconVerticalSolidList"/>
    <dgm:cxn modelId="{1A447683-A4C4-4D64-BF64-FF8FC02BADA8}" type="presParOf" srcId="{850E7710-40EF-4477-A896-A360E0BFC8D1}" destId="{775B9280-1AC3-46A7-875C-89584AA637BF}" srcOrd="1" destOrd="0" presId="urn:microsoft.com/office/officeart/2018/2/layout/IconVerticalSolidList"/>
    <dgm:cxn modelId="{42F53534-7264-45DF-95B2-18B3429AFEEC}" type="presParOf" srcId="{850E7710-40EF-4477-A896-A360E0BFC8D1}" destId="{1047FEDF-A016-47FB-8712-C5A097C0C4EF}" srcOrd="2" destOrd="0" presId="urn:microsoft.com/office/officeart/2018/2/layout/IconVerticalSolidList"/>
    <dgm:cxn modelId="{3EEAF43A-DE8D-4C31-9B0C-B0210A2F9C14}" type="presParOf" srcId="{1047FEDF-A016-47FB-8712-C5A097C0C4EF}" destId="{A00D6357-74EB-4DBC-B36D-0514A83E8E23}" srcOrd="0" destOrd="0" presId="urn:microsoft.com/office/officeart/2018/2/layout/IconVerticalSolidList"/>
    <dgm:cxn modelId="{9EE9458D-91B6-4219-82CB-9A79879FB21D}" type="presParOf" srcId="{1047FEDF-A016-47FB-8712-C5A097C0C4EF}" destId="{F4F831DF-F6FA-44B3-AEE9-2606354DDF7C}" srcOrd="1" destOrd="0" presId="urn:microsoft.com/office/officeart/2018/2/layout/IconVerticalSolidList"/>
    <dgm:cxn modelId="{C61B6590-B0A5-48BF-B313-BC508E079773}" type="presParOf" srcId="{1047FEDF-A016-47FB-8712-C5A097C0C4EF}" destId="{4C277572-491F-49DE-8DE9-CE051C6B8AFA}" srcOrd="2" destOrd="0" presId="urn:microsoft.com/office/officeart/2018/2/layout/IconVerticalSolidList"/>
    <dgm:cxn modelId="{A76431D1-9EC2-40D8-8A49-F613A99C19DE}" type="presParOf" srcId="{1047FEDF-A016-47FB-8712-C5A097C0C4EF}" destId="{D60DD0CC-D054-45BF-9535-64816C773AC5}" srcOrd="3" destOrd="0" presId="urn:microsoft.com/office/officeart/2018/2/layout/IconVerticalSolidList"/>
    <dgm:cxn modelId="{F71086A3-4337-4AA0-AB54-30F35A694C0A}" type="presParOf" srcId="{850E7710-40EF-4477-A896-A360E0BFC8D1}" destId="{17AB1C17-7B15-404B-989D-FA9E8E5B2172}" srcOrd="3" destOrd="0" presId="urn:microsoft.com/office/officeart/2018/2/layout/IconVerticalSolidList"/>
    <dgm:cxn modelId="{8D064DF3-920C-48BA-AB04-944D3BDB1A3B}" type="presParOf" srcId="{850E7710-40EF-4477-A896-A360E0BFC8D1}" destId="{23F86616-40CC-4B57-8054-F98B758FFB12}" srcOrd="4" destOrd="0" presId="urn:microsoft.com/office/officeart/2018/2/layout/IconVerticalSolidList"/>
    <dgm:cxn modelId="{01D516B4-8569-475F-B464-46E657176E0A}" type="presParOf" srcId="{23F86616-40CC-4B57-8054-F98B758FFB12}" destId="{F98EA607-00D0-4E45-91DE-88E084C73E90}" srcOrd="0" destOrd="0" presId="urn:microsoft.com/office/officeart/2018/2/layout/IconVerticalSolidList"/>
    <dgm:cxn modelId="{440BBEBC-A752-456C-B94C-CD7181D501B8}" type="presParOf" srcId="{23F86616-40CC-4B57-8054-F98B758FFB12}" destId="{E8B08904-8A5D-4E10-88EA-7485584FFF67}" srcOrd="1" destOrd="0" presId="urn:microsoft.com/office/officeart/2018/2/layout/IconVerticalSolidList"/>
    <dgm:cxn modelId="{936D25D8-0A8C-4C49-AD23-CBF8CCDDFED2}" type="presParOf" srcId="{23F86616-40CC-4B57-8054-F98B758FFB12}" destId="{24992387-7B63-416B-B3BF-4578B180BFAC}" srcOrd="2" destOrd="0" presId="urn:microsoft.com/office/officeart/2018/2/layout/IconVerticalSolidList"/>
    <dgm:cxn modelId="{DA3830C9-23C2-4736-B473-68ED880360DA}" type="presParOf" srcId="{23F86616-40CC-4B57-8054-F98B758FFB12}" destId="{99C036D7-42AB-426F-ACBD-37042A846E5D}" srcOrd="3" destOrd="0" presId="urn:microsoft.com/office/officeart/2018/2/layout/IconVerticalSolidList"/>
    <dgm:cxn modelId="{E95A4675-7E69-45D4-B29D-F0A6AF9624AE}" type="presParOf" srcId="{850E7710-40EF-4477-A896-A360E0BFC8D1}" destId="{9A7162F2-0C6A-4E9D-912E-2658E663022C}" srcOrd="5" destOrd="0" presId="urn:microsoft.com/office/officeart/2018/2/layout/IconVerticalSolidList"/>
    <dgm:cxn modelId="{FC7AFB50-A0EE-4AC4-AA2F-770826468BDF}" type="presParOf" srcId="{850E7710-40EF-4477-A896-A360E0BFC8D1}" destId="{00F2B3F7-C3D8-4814-AFB5-43A3FB15957E}" srcOrd="6" destOrd="0" presId="urn:microsoft.com/office/officeart/2018/2/layout/IconVerticalSolidList"/>
    <dgm:cxn modelId="{D6E19E6F-BBA6-4C01-96FF-995A113C254A}" type="presParOf" srcId="{00F2B3F7-C3D8-4814-AFB5-43A3FB15957E}" destId="{05604B53-E59B-4823-A61F-55B7B6B956E1}" srcOrd="0" destOrd="0" presId="urn:microsoft.com/office/officeart/2018/2/layout/IconVerticalSolidList"/>
    <dgm:cxn modelId="{8C0104AF-FCC1-43FF-A965-EDD0043CC8C1}" type="presParOf" srcId="{00F2B3F7-C3D8-4814-AFB5-43A3FB15957E}" destId="{5CDDDF25-05D3-4BC3-9228-DBD2BA70D51A}" srcOrd="1" destOrd="0" presId="urn:microsoft.com/office/officeart/2018/2/layout/IconVerticalSolidList"/>
    <dgm:cxn modelId="{DDBC0C1A-8427-4F90-9C77-C623BD776BD0}" type="presParOf" srcId="{00F2B3F7-C3D8-4814-AFB5-43A3FB15957E}" destId="{06E0B19D-EC84-4A42-8695-CD3C968FAF95}" srcOrd="2" destOrd="0" presId="urn:microsoft.com/office/officeart/2018/2/layout/IconVerticalSolidList"/>
    <dgm:cxn modelId="{A7700995-B824-4386-A2D9-5B19C4A3B19D}" type="presParOf" srcId="{00F2B3F7-C3D8-4814-AFB5-43A3FB15957E}" destId="{D207F05E-6CCE-4EBE-BDE1-ADBF4F5639DE}" srcOrd="3" destOrd="0" presId="urn:microsoft.com/office/officeart/2018/2/layout/IconVerticalSolidList"/>
    <dgm:cxn modelId="{9EDF3F94-638A-4B54-B1BF-6CCF03AE1B26}" type="presParOf" srcId="{850E7710-40EF-4477-A896-A360E0BFC8D1}" destId="{20946920-692C-44BE-8544-F71F64FD0A3A}" srcOrd="7" destOrd="0" presId="urn:microsoft.com/office/officeart/2018/2/layout/IconVerticalSolidList"/>
    <dgm:cxn modelId="{D168AEA0-1F69-4BBB-B401-7BECA72BC207}" type="presParOf" srcId="{850E7710-40EF-4477-A896-A360E0BFC8D1}" destId="{FF4F846E-D7BC-4932-BC01-7A4CA3895353}" srcOrd="8" destOrd="0" presId="urn:microsoft.com/office/officeart/2018/2/layout/IconVerticalSolidList"/>
    <dgm:cxn modelId="{C33543B2-32AC-4AF6-B675-637C9D2B7918}" type="presParOf" srcId="{FF4F846E-D7BC-4932-BC01-7A4CA3895353}" destId="{F246F337-D542-458C-B236-76DDFD53CB6F}" srcOrd="0" destOrd="0" presId="urn:microsoft.com/office/officeart/2018/2/layout/IconVerticalSolidList"/>
    <dgm:cxn modelId="{55684B93-9F8A-41EA-8094-3990DA60F827}" type="presParOf" srcId="{FF4F846E-D7BC-4932-BC01-7A4CA3895353}" destId="{3BBC753D-6C63-425C-A821-C17721EA7616}" srcOrd="1" destOrd="0" presId="urn:microsoft.com/office/officeart/2018/2/layout/IconVerticalSolidList"/>
    <dgm:cxn modelId="{B60324FE-E823-4F0F-AAF2-61B8AC698F5E}" type="presParOf" srcId="{FF4F846E-D7BC-4932-BC01-7A4CA3895353}" destId="{418B2402-2BD7-4C73-A7A0-5B59A3D589E0}" srcOrd="2" destOrd="0" presId="urn:microsoft.com/office/officeart/2018/2/layout/IconVerticalSolidList"/>
    <dgm:cxn modelId="{8BB95682-9028-4EF5-907C-ECE32102717C}" type="presParOf" srcId="{FF4F846E-D7BC-4932-BC01-7A4CA3895353}" destId="{15DDCC1F-21B1-4D88-9A71-6246F49BB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1F4A3-2B72-41D5-99F9-03EE2466ECDB}">
      <dsp:nvSpPr>
        <dsp:cNvPr id="0" name=""/>
        <dsp:cNvSpPr/>
      </dsp:nvSpPr>
      <dsp:spPr>
        <a:xfrm>
          <a:off x="0" y="489807"/>
          <a:ext cx="651360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E-Commerce, a lot of products, many reviews</a:t>
          </a:r>
        </a:p>
      </dsp:txBody>
      <dsp:txXfrm>
        <a:off x="30442" y="520249"/>
        <a:ext cx="6452719" cy="562726"/>
      </dsp:txXfrm>
    </dsp:sp>
    <dsp:sp modelId="{00C3B0BD-8E57-4344-A217-A8CDC5F28F20}">
      <dsp:nvSpPr>
        <dsp:cNvPr id="0" name=""/>
        <dsp:cNvSpPr/>
      </dsp:nvSpPr>
      <dsp:spPr>
        <a:xfrm>
          <a:off x="0" y="1188298"/>
          <a:ext cx="6513603" cy="6236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what we learned this class in NLP:</a:t>
          </a:r>
        </a:p>
      </dsp:txBody>
      <dsp:txXfrm>
        <a:off x="30442" y="1218740"/>
        <a:ext cx="6452719" cy="562726"/>
      </dsp:txXfrm>
    </dsp:sp>
    <dsp:sp modelId="{7BEE067C-0E36-487D-BABD-D2A437CA0B21}">
      <dsp:nvSpPr>
        <dsp:cNvPr id="0" name=""/>
        <dsp:cNvSpPr/>
      </dsp:nvSpPr>
      <dsp:spPr>
        <a:xfrm>
          <a:off x="0" y="1811908"/>
          <a:ext cx="6513603" cy="296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Understanding customer reviews online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Using vectorizer for pre-processing and vectorizing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Using LDA to identify clusters, (TFIDF result was less interpretable)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Mapping topics clusters with semantic features manually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Understanding products and topics based on reviews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Aggregate on each level to provide insights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Model validity/accuracy showcase</a:t>
          </a:r>
        </a:p>
      </dsp:txBody>
      <dsp:txXfrm>
        <a:off x="0" y="1811908"/>
        <a:ext cx="6513603" cy="2960099"/>
      </dsp:txXfrm>
    </dsp:sp>
    <dsp:sp modelId="{6F6B22B1-BFBC-4257-88AB-C60DDD0EA5D4}">
      <dsp:nvSpPr>
        <dsp:cNvPr id="0" name=""/>
        <dsp:cNvSpPr/>
      </dsp:nvSpPr>
      <dsp:spPr>
        <a:xfrm>
          <a:off x="0" y="4772008"/>
          <a:ext cx="6513603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Demo and QA</a:t>
          </a:r>
        </a:p>
      </dsp:txBody>
      <dsp:txXfrm>
        <a:off x="30442" y="4802450"/>
        <a:ext cx="6452719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E21D1-A3DC-4515-8F08-349F4460426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CF983-A396-4B76-8EEB-D451C908DA6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466B2-FF8E-40BC-92F9-DEE004E8562D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Amazon reviews of all products in a keyword search:</a:t>
          </a:r>
        </a:p>
      </dsp:txBody>
      <dsp:txXfrm>
        <a:off x="1941716" y="718"/>
        <a:ext cx="2931121" cy="1681139"/>
      </dsp:txXfrm>
    </dsp:sp>
    <dsp:sp modelId="{F3EB321B-667F-4EA4-A735-D1E77B954DF2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</a:t>
          </a:r>
          <a:r>
            <a:rPr lang="en-US" sz="2200" b="1" kern="1200" dirty="0"/>
            <a:t>Laptops</a:t>
          </a:r>
          <a:r>
            <a:rPr lang="en-US" sz="2200" kern="1200" dirty="0"/>
            <a:t>”</a:t>
          </a:r>
        </a:p>
      </dsp:txBody>
      <dsp:txXfrm>
        <a:off x="4872838" y="718"/>
        <a:ext cx="1640765" cy="1681139"/>
      </dsp:txXfrm>
    </dsp:sp>
    <dsp:sp modelId="{9831A96E-2B67-495E-9D75-4356F3A1564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8906B-1EC6-41C6-AEB4-6F0E953414F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1DDEC-416D-4A8A-94C4-D72D98806F8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Contains 15000+ reviews of 300 products</a:t>
          </a:r>
        </a:p>
      </dsp:txBody>
      <dsp:txXfrm>
        <a:off x="1941716" y="2102143"/>
        <a:ext cx="4571887" cy="1681139"/>
      </dsp:txXfrm>
    </dsp:sp>
    <dsp:sp modelId="{4AB1F4E1-EF64-4E2D-A099-DCE53E50F9E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87F4-64BA-40B8-B4CD-45E251362E1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FFA6-18B7-43B7-B04B-26BCA464739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Reviews generally have good quality, people comment seriously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3864-585C-41C9-9CFE-9A032AFC0895}">
      <dsp:nvSpPr>
        <dsp:cNvPr id="0" name=""/>
        <dsp:cNvSpPr/>
      </dsp:nvSpPr>
      <dsp:spPr>
        <a:xfrm>
          <a:off x="0" y="283482"/>
          <a:ext cx="6513603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Count Vectorizer</a:t>
          </a:r>
        </a:p>
      </dsp:txBody>
      <dsp:txXfrm>
        <a:off x="49176" y="332658"/>
        <a:ext cx="6415251" cy="909018"/>
      </dsp:txXfrm>
    </dsp:sp>
    <dsp:sp modelId="{4C6D791C-78FD-4B82-8375-510DDBC07EF2}">
      <dsp:nvSpPr>
        <dsp:cNvPr id="0" name=""/>
        <dsp:cNvSpPr/>
      </dsp:nvSpPr>
      <dsp:spPr>
        <a:xfrm>
          <a:off x="0" y="1290852"/>
          <a:ext cx="6513603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LDA,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Result was interpretable. </a:t>
          </a:r>
        </a:p>
      </dsp:txBody>
      <dsp:txXfrm>
        <a:off x="0" y="1290852"/>
        <a:ext cx="6513603" cy="1130220"/>
      </dsp:txXfrm>
    </dsp:sp>
    <dsp:sp modelId="{C88BCF75-1BE1-4CC2-A03C-A8D1C7D9B83B}">
      <dsp:nvSpPr>
        <dsp:cNvPr id="0" name=""/>
        <dsp:cNvSpPr/>
      </dsp:nvSpPr>
      <dsp:spPr>
        <a:xfrm>
          <a:off x="0" y="2421072"/>
          <a:ext cx="6513603" cy="1007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TFIDF Vectorizer</a:t>
          </a:r>
        </a:p>
      </dsp:txBody>
      <dsp:txXfrm>
        <a:off x="49176" y="2470248"/>
        <a:ext cx="6415251" cy="909018"/>
      </dsp:txXfrm>
    </dsp:sp>
    <dsp:sp modelId="{332C8669-444E-4829-A59F-6F0E6F2799F3}">
      <dsp:nvSpPr>
        <dsp:cNvPr id="0" name=""/>
        <dsp:cNvSpPr/>
      </dsp:nvSpPr>
      <dsp:spPr>
        <a:xfrm>
          <a:off x="0" y="3428443"/>
          <a:ext cx="6513603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NMF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SVD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Results were not as good, 3+ topics had essentially same terms</a:t>
          </a:r>
        </a:p>
      </dsp:txBody>
      <dsp:txXfrm>
        <a:off x="0" y="3428443"/>
        <a:ext cx="6513603" cy="2173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CB7E7-18D4-47F0-9F97-BD3AB3C4B5F4}">
      <dsp:nvSpPr>
        <dsp:cNvPr id="0" name=""/>
        <dsp:cNvSpPr/>
      </dsp:nvSpPr>
      <dsp:spPr>
        <a:xfrm>
          <a:off x="0" y="11795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Topic modeling can reveal semantics</a:t>
          </a:r>
        </a:p>
      </dsp:txBody>
      <dsp:txXfrm>
        <a:off x="24588" y="36383"/>
        <a:ext cx="6464427" cy="454509"/>
      </dsp:txXfrm>
    </dsp:sp>
    <dsp:sp modelId="{DE75D3B8-C07C-4881-ADEE-9AAF1EFA1053}">
      <dsp:nvSpPr>
        <dsp:cNvPr id="0" name=""/>
        <dsp:cNvSpPr/>
      </dsp:nvSpPr>
      <dsp:spPr>
        <a:xfrm>
          <a:off x="0" y="515480"/>
          <a:ext cx="6513603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Examine terms manually to label topics with semantics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Storage vs Heating vs Battery</a:t>
          </a:r>
        </a:p>
      </dsp:txBody>
      <dsp:txXfrm>
        <a:off x="0" y="515480"/>
        <a:ext cx="6513603" cy="554242"/>
      </dsp:txXfrm>
    </dsp:sp>
    <dsp:sp modelId="{2895CD2A-2FB2-4F78-9ABF-45C796792272}">
      <dsp:nvSpPr>
        <dsp:cNvPr id="0" name=""/>
        <dsp:cNvSpPr/>
      </dsp:nvSpPr>
      <dsp:spPr>
        <a:xfrm>
          <a:off x="0" y="1069723"/>
          <a:ext cx="6513603" cy="50368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used a 10-topic model:</a:t>
          </a:r>
        </a:p>
      </dsp:txBody>
      <dsp:txXfrm>
        <a:off x="24588" y="1094311"/>
        <a:ext cx="6464427" cy="454509"/>
      </dsp:txXfrm>
    </dsp:sp>
    <dsp:sp modelId="{F5249BAD-0D01-42E1-BC3A-7D4B6725456D}">
      <dsp:nvSpPr>
        <dsp:cNvPr id="0" name=""/>
        <dsp:cNvSpPr/>
      </dsp:nvSpPr>
      <dsp:spPr>
        <a:xfrm>
          <a:off x="0" y="1573408"/>
          <a:ext cx="6513603" cy="19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0: User subjective experience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1: Heating Problems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2,3: School and Family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4: Good reviews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5: Storage &amp; Specs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7: Battery Life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9: Performance</a:t>
          </a:r>
        </a:p>
      </dsp:txBody>
      <dsp:txXfrm>
        <a:off x="0" y="1573408"/>
        <a:ext cx="6513603" cy="1956149"/>
      </dsp:txXfrm>
    </dsp:sp>
    <dsp:sp modelId="{E7A86415-737E-41EF-9C30-25F99229EA32}">
      <dsp:nvSpPr>
        <dsp:cNvPr id="0" name=""/>
        <dsp:cNvSpPr/>
      </dsp:nvSpPr>
      <dsp:spPr>
        <a:xfrm>
          <a:off x="0" y="3529558"/>
          <a:ext cx="6513603" cy="50368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all topics are as significant:</a:t>
          </a:r>
        </a:p>
      </dsp:txBody>
      <dsp:txXfrm>
        <a:off x="24588" y="3554146"/>
        <a:ext cx="6464427" cy="454509"/>
      </dsp:txXfrm>
    </dsp:sp>
    <dsp:sp modelId="{7F64D3BA-BC6D-49CC-BCAF-203DB40A8A68}">
      <dsp:nvSpPr>
        <dsp:cNvPr id="0" name=""/>
        <dsp:cNvSpPr/>
      </dsp:nvSpPr>
      <dsp:spPr>
        <a:xfrm>
          <a:off x="0" y="4033243"/>
          <a:ext cx="6513603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2&amp;3 are more general, friends and family reviews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Heating, Battery, Spec, and Performance are more significant, having stronger sentiment and more information</a:t>
          </a:r>
        </a:p>
      </dsp:txBody>
      <dsp:txXfrm>
        <a:off x="0" y="4033243"/>
        <a:ext cx="6513603" cy="782460"/>
      </dsp:txXfrm>
    </dsp:sp>
    <dsp:sp modelId="{F9ED90DA-64E6-4299-96D7-82B3338484A1}">
      <dsp:nvSpPr>
        <dsp:cNvPr id="0" name=""/>
        <dsp:cNvSpPr/>
      </dsp:nvSpPr>
      <dsp:spPr>
        <a:xfrm>
          <a:off x="0" y="4815703"/>
          <a:ext cx="6513603" cy="5036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From reviews we aggregate to:</a:t>
          </a:r>
        </a:p>
      </dsp:txBody>
      <dsp:txXfrm>
        <a:off x="24588" y="4840291"/>
        <a:ext cx="6464427" cy="454509"/>
      </dsp:txXfrm>
    </dsp:sp>
    <dsp:sp modelId="{04E288FC-F676-45F1-917A-0255CCDA8137}">
      <dsp:nvSpPr>
        <dsp:cNvPr id="0" name=""/>
        <dsp:cNvSpPr/>
      </dsp:nvSpPr>
      <dsp:spPr>
        <a:xfrm>
          <a:off x="0" y="5319388"/>
          <a:ext cx="6513603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Product Knowledge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Topic Knowledge</a:t>
          </a:r>
        </a:p>
      </dsp:txBody>
      <dsp:txXfrm>
        <a:off x="0" y="5319388"/>
        <a:ext cx="6513603" cy="554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37CBD-50BD-451E-BB97-80179D49B314}">
      <dsp:nvSpPr>
        <dsp:cNvPr id="0" name=""/>
        <dsp:cNvSpPr/>
      </dsp:nvSpPr>
      <dsp:spPr>
        <a:xfrm>
          <a:off x="0" y="351208"/>
          <a:ext cx="6513603" cy="32760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Be sure to always be near a outlet if you want to do anything with this laptop. I have had this laptop for three months now and the battery life is horrible. When doing simple things like surfing the web or watching </a:t>
          </a:r>
          <a:r>
            <a:rPr lang="en-US" sz="2000" kern="1200" dirty="0" err="1">
              <a:solidFill>
                <a:schemeClr val="tx1"/>
              </a:solidFill>
            </a:rPr>
            <a:t>youtube</a:t>
          </a:r>
          <a:r>
            <a:rPr lang="en-US" sz="2000" kern="1200" dirty="0">
              <a:solidFill>
                <a:schemeClr val="tx1"/>
              </a:solidFill>
            </a:rPr>
            <a:t>, you will only get a hour and a half or so at best. When gaming, don't bother unless you're plugged in. </a:t>
          </a:r>
          <a:r>
            <a:rPr lang="en-US" sz="2000" kern="1200" dirty="0">
              <a:solidFill>
                <a:srgbClr val="FF0000"/>
              </a:solidFill>
            </a:rPr>
            <a:t>All the reviews I read prior to buying it claimed that the battery life was 3-4 hours when surfing the web. That never happened for me once. If you want a budget gaming laptop with a better battery life, please look elsewhere.</a:t>
          </a:r>
          <a:r>
            <a:rPr lang="en-US" sz="2000" kern="1200" dirty="0">
              <a:solidFill>
                <a:schemeClr val="tx1"/>
              </a:solidFill>
            </a:rPr>
            <a:t> </a:t>
          </a:r>
        </a:p>
      </dsp:txBody>
      <dsp:txXfrm>
        <a:off x="159921" y="511129"/>
        <a:ext cx="6193761" cy="2956158"/>
      </dsp:txXfrm>
    </dsp:sp>
    <dsp:sp modelId="{EDBB082E-BF15-46B7-A839-E635ACA25E8F}">
      <dsp:nvSpPr>
        <dsp:cNvPr id="0" name=""/>
        <dsp:cNvSpPr/>
      </dsp:nvSpPr>
      <dsp:spPr>
        <a:xfrm>
          <a:off x="0" y="3660373"/>
          <a:ext cx="6513603" cy="18982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45% Topic 7 (Battery Life), 33% Topic 0 (Use expeirence)</a:t>
          </a:r>
        </a:p>
      </dsp:txBody>
      <dsp:txXfrm>
        <a:off x="92666" y="3753039"/>
        <a:ext cx="6328271" cy="1712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37CBD-50BD-451E-BB97-80179D49B314}">
      <dsp:nvSpPr>
        <dsp:cNvPr id="0" name=""/>
        <dsp:cNvSpPr/>
      </dsp:nvSpPr>
      <dsp:spPr>
        <a:xfrm>
          <a:off x="0" y="318231"/>
          <a:ext cx="6513603" cy="46144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solidFill>
                <a:schemeClr val="tx1"/>
              </a:solidFill>
            </a:rPr>
            <a:t>I have had my Zephyrus S for a few days now and really like the performance. I chose this laptop over the MSI GS65 Stealth due to the specs </a:t>
          </a:r>
          <a:r>
            <a:rPr lang="en-US" altLang="zh-CN" sz="1500" kern="1200" dirty="0" err="1">
              <a:solidFill>
                <a:schemeClr val="tx1"/>
              </a:solidFill>
            </a:rPr>
            <a:t>bejng</a:t>
          </a:r>
          <a:r>
            <a:rPr lang="en-US" altLang="zh-CN" sz="1500" kern="1200" dirty="0">
              <a:solidFill>
                <a:schemeClr val="tx1"/>
              </a:solidFill>
            </a:rPr>
            <a:t> better slightly better and the cooling system having better reviews. This laptop does not disappoint performance wise and cooling. </a:t>
          </a:r>
          <a:r>
            <a:rPr lang="en-US" altLang="zh-CN" sz="1500" kern="1200" dirty="0">
              <a:solidFill>
                <a:srgbClr val="FF0000"/>
              </a:solidFill>
            </a:rPr>
            <a:t>I play the provided Call of Duty at max setting  for a few hours at a time and the </a:t>
          </a:r>
          <a:r>
            <a:rPr lang="en-US" altLang="zh-CN" sz="1500" kern="1200" dirty="0" err="1">
              <a:solidFill>
                <a:srgbClr val="FF0000"/>
              </a:solidFill>
            </a:rPr>
            <a:t>cpu</a:t>
          </a:r>
          <a:r>
            <a:rPr lang="en-US" altLang="zh-CN" sz="1500" kern="1200" dirty="0">
              <a:solidFill>
                <a:srgbClr val="FF0000"/>
              </a:solidFill>
            </a:rPr>
            <a:t> and GPU temp average about 65 degrees.</a:t>
          </a:r>
          <a:r>
            <a:rPr lang="en-US" altLang="zh-CN" sz="1500" kern="1200" dirty="0">
              <a:solidFill>
                <a:schemeClr val="tx1"/>
              </a:solidFill>
            </a:rPr>
            <a:t> The </a:t>
          </a:r>
          <a:r>
            <a:rPr lang="en-US" altLang="zh-CN" sz="1500" kern="1200" dirty="0">
              <a:solidFill>
                <a:srgbClr val="FF0000"/>
              </a:solidFill>
            </a:rPr>
            <a:t>battery</a:t>
          </a:r>
          <a:r>
            <a:rPr lang="en-US" altLang="zh-CN" sz="1500" kern="1200" dirty="0">
              <a:solidFill>
                <a:schemeClr val="tx1"/>
              </a:solidFill>
            </a:rPr>
            <a:t> is not as great as the stealth, but that does not bother me because I mainly have the laptop plugged in . So far my only complaint, which is why I am only giving 4/5 stars, is that the screen bleed which started after a couple days of having it, is the worst I have ever </a:t>
          </a:r>
          <a:r>
            <a:rPr lang="en-US" altLang="zh-CN" sz="1500" kern="1200" dirty="0" err="1">
              <a:solidFill>
                <a:schemeClr val="tx1"/>
              </a:solidFill>
            </a:rPr>
            <a:t>expierenced</a:t>
          </a:r>
          <a:r>
            <a:rPr lang="en-US" altLang="zh-CN" sz="1500" kern="1200" dirty="0">
              <a:solidFill>
                <a:schemeClr val="tx1"/>
              </a:solidFill>
            </a:rPr>
            <a:t>. I </a:t>
          </a:r>
          <a:r>
            <a:rPr lang="en-US" altLang="zh-CN" sz="1500" kern="1200" dirty="0">
              <a:solidFill>
                <a:srgbClr val="FF0000"/>
              </a:solidFill>
            </a:rPr>
            <a:t>will be contacting support this see how this can be fixed because it is quite distracting</a:t>
          </a:r>
          <a:r>
            <a:rPr lang="en-US" altLang="zh-CN" sz="1500" kern="1200" dirty="0">
              <a:solidFill>
                <a:schemeClr val="tx1"/>
              </a:solidFill>
            </a:rPr>
            <a:t>. Also, note that this laptop does not come with a Ethernet port or a Thunderbolt port, the wireless card does work great though. Some boxes came with a USB to Ethernet cords, but mine did not so I had to go out and buy one for about $20. The picture I included shows the screen bleed I had last night.</a:t>
          </a:r>
        </a:p>
      </dsp:txBody>
      <dsp:txXfrm>
        <a:off x="225260" y="543491"/>
        <a:ext cx="6063083" cy="4163960"/>
      </dsp:txXfrm>
    </dsp:sp>
    <dsp:sp modelId="{EDBB082E-BF15-46B7-A839-E635ACA25E8F}">
      <dsp:nvSpPr>
        <dsp:cNvPr id="0" name=""/>
        <dsp:cNvSpPr/>
      </dsp:nvSpPr>
      <dsp:spPr>
        <a:xfrm>
          <a:off x="0" y="4960902"/>
          <a:ext cx="6513603" cy="62706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27% Topic 1 (Heating)  16.5 % Topic 7 (Battery Life)  21.8% Topic 8 (Experience)</a:t>
          </a:r>
          <a:endParaRPr lang="en-US" sz="1500" kern="1200" dirty="0"/>
        </a:p>
      </dsp:txBody>
      <dsp:txXfrm>
        <a:off x="30611" y="4991513"/>
        <a:ext cx="6452381" cy="565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37CBD-50BD-451E-BB97-80179D49B314}">
      <dsp:nvSpPr>
        <dsp:cNvPr id="0" name=""/>
        <dsp:cNvSpPr/>
      </dsp:nvSpPr>
      <dsp:spPr>
        <a:xfrm>
          <a:off x="0" y="164229"/>
          <a:ext cx="6513603" cy="35100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tx1"/>
              </a:solidFill>
            </a:rPr>
            <a:t>I have had this laptop for a few weeks, gaming on a daily basis and so far I am very impressed. The laptop is good with multi-tasking as it comes with the I5-8300h quad core </a:t>
          </a:r>
          <a:r>
            <a:rPr lang="en-US" altLang="zh-CN" sz="3000" kern="1200" dirty="0" err="1">
              <a:solidFill>
                <a:schemeClr val="tx1"/>
              </a:solidFill>
            </a:rPr>
            <a:t>cpu</a:t>
          </a:r>
          <a:r>
            <a:rPr lang="en-US" altLang="zh-CN" sz="3000" kern="1200" dirty="0">
              <a:solidFill>
                <a:schemeClr val="tx1"/>
              </a:solidFill>
            </a:rPr>
            <a:t>. The </a:t>
          </a:r>
          <a:r>
            <a:rPr lang="en-US" altLang="zh-CN" sz="3000" kern="1200" dirty="0">
              <a:solidFill>
                <a:srgbClr val="FF0000"/>
              </a:solidFill>
            </a:rPr>
            <a:t>included 256GB SSD </a:t>
          </a:r>
          <a:r>
            <a:rPr lang="en-US" altLang="zh-CN" sz="3000" kern="1200" dirty="0">
              <a:solidFill>
                <a:schemeClr val="tx1"/>
              </a:solidFill>
            </a:rPr>
            <a:t>drive performs well and the </a:t>
          </a:r>
          <a:r>
            <a:rPr lang="en-US" altLang="zh-CN" sz="3000" kern="1200" dirty="0">
              <a:solidFill>
                <a:srgbClr val="FF0000"/>
              </a:solidFill>
            </a:rPr>
            <a:t>machine boots super fast</a:t>
          </a:r>
          <a:r>
            <a:rPr lang="en-US" altLang="zh-CN" sz="3000" kern="1200" dirty="0"/>
            <a:t>.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71344" y="335573"/>
        <a:ext cx="6170915" cy="3167312"/>
      </dsp:txXfrm>
    </dsp:sp>
    <dsp:sp modelId="{EDBB082E-BF15-46B7-A839-E635ACA25E8F}">
      <dsp:nvSpPr>
        <dsp:cNvPr id="0" name=""/>
        <dsp:cNvSpPr/>
      </dsp:nvSpPr>
      <dsp:spPr>
        <a:xfrm>
          <a:off x="0" y="3723978"/>
          <a:ext cx="6513603" cy="203386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49.5% Topic 5 (Storage) 45% Topic 9 (Performance)</a:t>
          </a:r>
          <a:endParaRPr lang="en-US" sz="3000" kern="1200" dirty="0"/>
        </a:p>
      </dsp:txBody>
      <dsp:txXfrm>
        <a:off x="99285" y="3823263"/>
        <a:ext cx="6315033" cy="1835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D3BAB-4BF7-489C-BD5D-67E0234B73F8}">
      <dsp:nvSpPr>
        <dsp:cNvPr id="0" name=""/>
        <dsp:cNvSpPr/>
      </dsp:nvSpPr>
      <dsp:spPr>
        <a:xfrm>
          <a:off x="1742385" y="0"/>
          <a:ext cx="1510523" cy="1081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F7182-1B59-44FC-9988-A4F2E84019A9}">
      <dsp:nvSpPr>
        <dsp:cNvPr id="0" name=""/>
        <dsp:cNvSpPr/>
      </dsp:nvSpPr>
      <dsp:spPr>
        <a:xfrm>
          <a:off x="339756" y="1168136"/>
          <a:ext cx="4315781" cy="46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Knowing each product, we can ask:</a:t>
          </a:r>
        </a:p>
      </dsp:txBody>
      <dsp:txXfrm>
        <a:off x="339756" y="1168136"/>
        <a:ext cx="4315781" cy="463434"/>
      </dsp:txXfrm>
    </dsp:sp>
    <dsp:sp modelId="{0172AD18-47DF-4CC2-AAB0-7E540E8F5FF4}">
      <dsp:nvSpPr>
        <dsp:cNvPr id="0" name=""/>
        <dsp:cNvSpPr/>
      </dsp:nvSpPr>
      <dsp:spPr>
        <a:xfrm>
          <a:off x="339756" y="1671938"/>
          <a:ext cx="4315781" cy="114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Which product has the best performance?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Actually the $2,999 gaming laptop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Which product has the most heating related reviews?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Mid-end gaming laptop Acer Predator</a:t>
          </a:r>
        </a:p>
      </dsp:txBody>
      <dsp:txXfrm>
        <a:off x="339756" y="1671938"/>
        <a:ext cx="4315781" cy="1147461"/>
      </dsp:txXfrm>
    </dsp:sp>
    <dsp:sp modelId="{A52910E4-6D33-4346-91C5-BDC35AAB46E5}">
      <dsp:nvSpPr>
        <dsp:cNvPr id="0" name=""/>
        <dsp:cNvSpPr/>
      </dsp:nvSpPr>
      <dsp:spPr>
        <a:xfrm>
          <a:off x="6813428" y="0"/>
          <a:ext cx="1510523" cy="1081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BAB4B-EE40-44DB-8AAD-AF1B53A86D8A}">
      <dsp:nvSpPr>
        <dsp:cNvPr id="0" name=""/>
        <dsp:cNvSpPr/>
      </dsp:nvSpPr>
      <dsp:spPr>
        <a:xfrm>
          <a:off x="5410799" y="1168136"/>
          <a:ext cx="4315781" cy="46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Which product has the shortest battery life?</a:t>
          </a:r>
        </a:p>
      </dsp:txBody>
      <dsp:txXfrm>
        <a:off x="5410799" y="1168136"/>
        <a:ext cx="4315781" cy="463434"/>
      </dsp:txXfrm>
    </dsp:sp>
    <dsp:sp modelId="{C056E6BF-4FFD-4C22-9531-6D7C6D2354CD}">
      <dsp:nvSpPr>
        <dsp:cNvPr id="0" name=""/>
        <dsp:cNvSpPr/>
      </dsp:nvSpPr>
      <dsp:spPr>
        <a:xfrm>
          <a:off x="5410799" y="1671938"/>
          <a:ext cx="4315781" cy="114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Oculus, reviews are 46% related to battery life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VR device with 2 hour battery life</a:t>
          </a:r>
        </a:p>
      </dsp:txBody>
      <dsp:txXfrm>
        <a:off x="5410799" y="1671938"/>
        <a:ext cx="4315781" cy="11474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F400B-DB4C-4BD5-A360-7D589F5D20D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80ED0-CF86-42A3-9FD2-23CBE61F03F5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8EE15-F5AE-4537-ABA5-E7BBB61C9E9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Acer Aspire is versatile.</a:t>
          </a:r>
        </a:p>
      </dsp:txBody>
      <dsp:txXfrm>
        <a:off x="1131174" y="4597"/>
        <a:ext cx="5382429" cy="979371"/>
      </dsp:txXfrm>
    </dsp:sp>
    <dsp:sp modelId="{A00D6357-74EB-4DBC-B36D-0514A83E8E2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831DF-F6FA-44B3-AEE9-2606354DDF7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DD0CC-D054-45BF-9535-64816C773AC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People buy cheap Chromebook for their sons. </a:t>
          </a:r>
        </a:p>
      </dsp:txBody>
      <dsp:txXfrm>
        <a:off x="1131174" y="1228812"/>
        <a:ext cx="5382429" cy="979371"/>
      </dsp:txXfrm>
    </dsp:sp>
    <dsp:sp modelId="{F98EA607-00D0-4E45-91DE-88E084C73E9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08904-8A5D-4E10-88EA-7485584FFF6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036D7-42AB-426F-ACBD-37042A846E5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more money spent, the more gaming it is.</a:t>
          </a:r>
        </a:p>
      </dsp:txBody>
      <dsp:txXfrm>
        <a:off x="1131174" y="2453027"/>
        <a:ext cx="5382429" cy="979371"/>
      </dsp:txXfrm>
    </dsp:sp>
    <dsp:sp modelId="{05604B53-E59B-4823-A61F-55B7B6B956E1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DDF25-05D3-4BC3-9228-DBD2BA70D51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7F05E-6CCE-4EBE-BDE1-ADBF4F5639DE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2.5 hours battery life is not enough for a VR device, and people are going to whine about it!</a:t>
          </a:r>
        </a:p>
      </dsp:txBody>
      <dsp:txXfrm>
        <a:off x="1131174" y="3677241"/>
        <a:ext cx="5382429" cy="979371"/>
      </dsp:txXfrm>
    </dsp:sp>
    <dsp:sp modelId="{F246F337-D542-458C-B236-76DDFD53CB6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C753D-6C63-425C-A821-C17721EA7616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DCC1F-21B1-4D88-9A71-6246F49BB29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bot can read reviews for you!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0C89-8385-4A4D-9284-26B634A67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2EF0D-109B-427A-9672-16802E052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C328-8C42-44E3-8808-E8128699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6DF1-C328-4831-97B0-001DB5EC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5A5F-12C3-4EC0-9F46-4C45DA05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AD10-2907-4911-BD18-2D2128C6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745B9-8049-49D7-8627-E84D4C9F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875A-30AD-43FA-B388-3E04A573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AD6D-C15E-4DE1-A3A8-DD0E63EB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BF77-3B05-4EBF-9039-52B7BC12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16DAF-491B-43EC-8DBB-75C2320E9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9D2C-608B-477C-96F0-BEF9D9B3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E322-E50E-4F11-B862-828699F6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7A4D8-22F5-4028-8287-DB60EE71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686F-8CE4-4D3E-B1B5-C2C369E7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2046-45E6-422A-82D3-129B21D1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BFE1-DA96-4F54-BD6A-1884C209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6E91-0303-4982-90DD-75F4F65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8950-51FD-497A-8B13-53485711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44ED-42D8-4F8B-9E79-E65998F6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100F-2138-4307-B789-38CA27B2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A10A-48D4-4A5B-B983-D969305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5ABE-E0ED-429D-8CB2-08498BF1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5228-CF6C-4595-BFC5-3FEECFE0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4A72-4E83-454D-8852-F20A274F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D4B5-2FC1-414C-B1E8-D2012785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FD02-631C-4E90-B3C9-7CFA09ACE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D1DC7-21E3-4E04-B7F1-15578767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6657-BB7A-48EB-B19C-E621FA98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863-C092-45EC-B758-21662DAF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02E9F-6EB5-4DD8-8E51-2013932D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A102-088F-4880-AD75-B6DA5EEE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32DBD-ACA5-4DC3-B425-A76F3763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C58B9-8B84-4639-8CE9-8F7C59AF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BBBFA-9D3A-4C7C-BA42-F229A7A0C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3CD26-55BC-4B84-8E96-924F66C9A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92F4F-313F-4CAE-B6D5-97E491F7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B014D-D8A1-404C-B8FC-364A1B45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1C195-F181-445F-9991-2E079EA5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A8B0-70B6-4AAB-AB4D-3FB505EE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6B237-4BBF-4C1A-A195-3BB1FDDF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55ECF-1FB6-44BC-899B-1FE6A0AF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2BB58-13E1-4F07-8747-1F98F141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96D7B-93B9-4726-8B8C-1201A8F8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0EBC-A2D0-4C73-98C1-709719E0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F21B4-30AC-4953-8461-7E39424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75AF-0D6C-4ECA-B3F9-B899F30E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C579-EB7E-4B33-8286-3770565B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5893E-D1EA-4990-969E-838DBBDB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FD046-2A1F-4812-A70B-AB1434D3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5FFE0-A1C6-4F66-95C6-4855EBB5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02633-E68A-43E0-8086-429C287E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6A61-981D-4FED-9CB0-B765B3FC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2385A-0086-41F7-9911-F9FA4F79A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3BDB-3939-46B0-91CE-B97933F14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04DCE-42F4-4145-90CC-40D1787B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E0BDE-53C7-4606-9622-9B0870B2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3B35-1628-4FFF-9F43-0D395086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1159-D22F-49AD-8624-267839CF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5E9DF-0180-4535-B5D0-782444DE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1A97-FBF2-464A-A2D3-F5E34E71C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A3F9-2287-4FC0-AFF9-14886C15CAE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0022-72F0-4CA0-911B-F80636DDF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9533-7AE2-4A4E-A88F-705F934C4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58EC-199F-4674-8266-35BDC710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64FA06A-EC3F-4A72-B495-AD094E45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Group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15568-7EF6-4310-AA75-0D7B4D56A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NLP Based E-Commerce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809C8-3F31-4D38-B08D-1AF7BC4DD1FD}"/>
              </a:ext>
            </a:extLst>
          </p:cNvPr>
          <p:cNvSpPr txBox="1"/>
          <p:nvPr/>
        </p:nvSpPr>
        <p:spPr>
          <a:xfrm>
            <a:off x="3516199" y="4929416"/>
            <a:ext cx="534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Ashish Mehra, Akhil </a:t>
            </a:r>
            <a:r>
              <a:rPr lang="en-US" dirty="0" err="1"/>
              <a:t>Chelikani</a:t>
            </a:r>
            <a:r>
              <a:rPr lang="en-US" dirty="0"/>
              <a:t> and </a:t>
            </a:r>
            <a:r>
              <a:rPr lang="en-US" dirty="0" err="1"/>
              <a:t>Kaiyue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90404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F1D8A-9672-40CF-B848-A25DD85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Example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336E07-EA2B-4B2C-9C1A-0779E9EB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6148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89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F1D8A-9672-40CF-B848-A25DD85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Example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336E07-EA2B-4B2C-9C1A-0779E9EB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8395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73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1094C-4513-4C02-902F-1ECC3BB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Test Cases</a:t>
            </a:r>
            <a:endParaRPr lang="zh-CN" alt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C24F-E96D-42D4-95F7-8DCBB6E5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Topic 1 (Heating)</a:t>
            </a:r>
          </a:p>
          <a:p>
            <a:r>
              <a:rPr lang="en-US" altLang="zh-CN" sz="1800"/>
              <a:t>Topic 9 (Performance)</a:t>
            </a:r>
          </a:p>
          <a:p>
            <a:r>
              <a:rPr lang="en-US" altLang="zh-CN" sz="1800"/>
              <a:t>Topic 2&amp;3 (Friends and Family)</a:t>
            </a:r>
            <a:endParaRPr lang="zh-CN" alt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9184B-2132-4712-A2F1-A5E42C82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62" y="2734056"/>
            <a:ext cx="1017186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9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E72-CB55-4705-B78A-A93F912D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365125"/>
            <a:ext cx="7484881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Level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1E9-0928-4EAA-B67B-96E8CCE7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6" y="1825625"/>
            <a:ext cx="5729592" cy="4351338"/>
          </a:xfrm>
        </p:spPr>
        <p:txBody>
          <a:bodyPr>
            <a:normAutofit/>
          </a:bodyPr>
          <a:lstStyle/>
          <a:p>
            <a:r>
              <a:rPr lang="en-US" sz="2600" dirty="0"/>
              <a:t>B075FLBJV7</a:t>
            </a:r>
          </a:p>
          <a:p>
            <a:r>
              <a:rPr lang="en-US" sz="2600" dirty="0"/>
              <a:t>Acer Aspire E 15 Laptop, 15.6" Full HD, 8th Gen Intel Core i5-8250U, GeForce MX150, 8GB RAM Memory, 256GB SSD, E5-576G-5762</a:t>
            </a:r>
          </a:p>
          <a:p>
            <a:r>
              <a:rPr lang="en-US" sz="2600" dirty="0"/>
              <a:t>Mid-end product, $900</a:t>
            </a:r>
          </a:p>
          <a:p>
            <a:r>
              <a:rPr lang="en-US" sz="2600" dirty="0"/>
              <a:t>No Heating because no gaming</a:t>
            </a:r>
          </a:p>
          <a:p>
            <a:r>
              <a:rPr lang="en-US" sz="2600" dirty="0"/>
              <a:t>Make and build is solid</a:t>
            </a:r>
          </a:p>
          <a:p>
            <a:r>
              <a:rPr lang="en-US" sz="2600" dirty="0"/>
              <a:t>Reviews talks Customer Experience</a:t>
            </a:r>
          </a:p>
        </p:txBody>
      </p:sp>
      <p:pic>
        <p:nvPicPr>
          <p:cNvPr id="1026" name="Picture 2" descr="https://images-na.ssl-images-amazon.com/images/I/71HaIH7W5gL._AC_SL1322_.jpg">
            <a:extLst>
              <a:ext uri="{FF2B5EF4-FFF2-40B4-BE49-F238E27FC236}">
                <a16:creationId xmlns:a16="http://schemas.microsoft.com/office/drawing/2014/main" id="{8918CE97-10A4-483C-880A-09249FC9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322" y="220938"/>
            <a:ext cx="1934491" cy="146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4D274B-A504-4136-B077-D0EEBD8BB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894323"/>
              </p:ext>
            </p:extLst>
          </p:nvPr>
        </p:nvGraphicFramePr>
        <p:xfrm>
          <a:off x="6336717" y="1994839"/>
          <a:ext cx="5729592" cy="440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110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E72-CB55-4705-B78A-A93F912D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365125"/>
            <a:ext cx="7484881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Level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1E9-0928-4EAA-B67B-96E8CCE7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6" y="1825625"/>
            <a:ext cx="572959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B01DBGVB7K</a:t>
            </a:r>
          </a:p>
          <a:p>
            <a:r>
              <a:rPr lang="en-US" sz="2400" dirty="0"/>
              <a:t>ASUS Chromebook C202SA-YS02 11.6" Ruggedized and Water Resistant Design with 180 Degree (Intel Celeron 4 GB, 16GB eMMC</a:t>
            </a:r>
          </a:p>
          <a:p>
            <a:r>
              <a:rPr lang="en-US" sz="2400" dirty="0"/>
              <a:t>Lower-end product, $200</a:t>
            </a:r>
          </a:p>
          <a:p>
            <a:r>
              <a:rPr lang="en-US" sz="2400" dirty="0"/>
              <a:t>Chromebook, friends and family gift</a:t>
            </a:r>
          </a:p>
          <a:p>
            <a:r>
              <a:rPr lang="en-US" sz="2400" dirty="0"/>
              <a:t>People do not care about specs</a:t>
            </a:r>
          </a:p>
          <a:p>
            <a:r>
              <a:rPr lang="en-US" sz="2400" dirty="0"/>
              <a:t>Reviews talks about family and work</a:t>
            </a:r>
          </a:p>
        </p:txBody>
      </p:sp>
      <p:pic>
        <p:nvPicPr>
          <p:cNvPr id="7" name="Picture 2" descr="https://images-na.ssl-images-amazon.com/images/I/71S3Rnugf7L._AC_SL1500_.jpg">
            <a:extLst>
              <a:ext uri="{FF2B5EF4-FFF2-40B4-BE49-F238E27FC236}">
                <a16:creationId xmlns:a16="http://schemas.microsoft.com/office/drawing/2014/main" id="{5F641AA1-5355-4F7F-8ADE-2E5E9771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40304" y="189750"/>
            <a:ext cx="1587797" cy="1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D8418F2-5FD9-49EF-97D4-D18885EFC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307756"/>
              </p:ext>
            </p:extLst>
          </p:nvPr>
        </p:nvGraphicFramePr>
        <p:xfrm>
          <a:off x="6327290" y="1825626"/>
          <a:ext cx="5729592" cy="428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86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E72-CB55-4705-B78A-A93F912D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365125"/>
            <a:ext cx="7484881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Level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1E9-0928-4EAA-B67B-96E8CCE7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6" y="1825625"/>
            <a:ext cx="572959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B07CTHLX8C</a:t>
            </a:r>
          </a:p>
          <a:p>
            <a:r>
              <a:rPr lang="en-US" sz="2400" dirty="0"/>
              <a:t>Acer Predator Helios 300 Gaming Laptop PC, 15.6" FHD IPS w/ 144Hz Refresh, Intel i7-8750H, GTX 1060 6GB, 16GB DDR4, 256GB </a:t>
            </a:r>
            <a:r>
              <a:rPr lang="en-US" sz="2400" dirty="0" err="1"/>
              <a:t>NVMe</a:t>
            </a:r>
            <a:r>
              <a:rPr lang="en-US" sz="2400" dirty="0"/>
              <a:t> SSD</a:t>
            </a:r>
          </a:p>
          <a:p>
            <a:r>
              <a:rPr lang="en-US" sz="2400" dirty="0"/>
              <a:t>Gaming Laptop, $1000</a:t>
            </a:r>
          </a:p>
          <a:p>
            <a:r>
              <a:rPr lang="en-US" sz="2400" dirty="0"/>
              <a:t>People buy this laptop to play games</a:t>
            </a:r>
          </a:p>
          <a:p>
            <a:r>
              <a:rPr lang="en-US" sz="2400" dirty="0"/>
              <a:t>Performance for gaming</a:t>
            </a:r>
          </a:p>
          <a:p>
            <a:r>
              <a:rPr lang="en-US" sz="2400" dirty="0"/>
              <a:t>Heating problem</a:t>
            </a:r>
          </a:p>
        </p:txBody>
      </p:sp>
      <p:pic>
        <p:nvPicPr>
          <p:cNvPr id="6" name="Picture 2" descr="https://images-na.ssl-images-amazon.com/images/I/61rjV21bzfL._AC_SL1500_.jpg">
            <a:extLst>
              <a:ext uri="{FF2B5EF4-FFF2-40B4-BE49-F238E27FC236}">
                <a16:creationId xmlns:a16="http://schemas.microsoft.com/office/drawing/2014/main" id="{56DC4264-7CC5-4D71-A228-E84EA916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688" y="257814"/>
            <a:ext cx="2208683" cy="14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E74B1AE-55C8-4510-B86E-FCB17FC04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713743"/>
              </p:ext>
            </p:extLst>
          </p:nvPr>
        </p:nvGraphicFramePr>
        <p:xfrm>
          <a:off x="6317864" y="1825625"/>
          <a:ext cx="572959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752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E72-CB55-4705-B78A-A93F912D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365125"/>
            <a:ext cx="7484881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Level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1E9-0928-4EAA-B67B-96E8CCE7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6" y="1825625"/>
            <a:ext cx="572959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MSI GS75 Stealth-093 17.3" Razor Thin Bezel Gaming Laptop NVIDIA RTX 2080 8G Max-Q, 144Hz 3ms, Intel i7-8750H (6 cores), 32GB, 512GB </a:t>
            </a:r>
            <a:r>
              <a:rPr lang="en-US" dirty="0" err="1"/>
              <a:t>NVMe</a:t>
            </a:r>
            <a:r>
              <a:rPr lang="en-US" dirty="0"/>
              <a:t> SSD, TB3, Per Key RGB, Win10H, Matte Black w/ Gold Diamond Cut</a:t>
            </a:r>
          </a:p>
          <a:p>
            <a:r>
              <a:rPr lang="en-US" dirty="0"/>
              <a:t>$3,000 High-end gaming laptop</a:t>
            </a:r>
          </a:p>
          <a:p>
            <a:r>
              <a:rPr lang="en-US" dirty="0"/>
              <a:t>Highest Performance Topic Score</a:t>
            </a:r>
          </a:p>
          <a:p>
            <a:r>
              <a:rPr lang="en-US" dirty="0"/>
              <a:t>Topic Score as measure of magnitude</a:t>
            </a:r>
          </a:p>
          <a:p>
            <a:pPr lvl="1"/>
            <a:r>
              <a:rPr lang="en-US" dirty="0"/>
              <a:t>26% reviews about performance</a:t>
            </a:r>
          </a:p>
        </p:txBody>
      </p:sp>
      <p:pic>
        <p:nvPicPr>
          <p:cNvPr id="7" name="Picture 2" descr="https://images-na.ssl-images-amazon.com/images/I/51BZEsLh4IL._AC_SL1000_.jpg">
            <a:extLst>
              <a:ext uri="{FF2B5EF4-FFF2-40B4-BE49-F238E27FC236}">
                <a16:creationId xmlns:a16="http://schemas.microsoft.com/office/drawing/2014/main" id="{AC5B5265-D7DA-4435-BABE-E3900E5C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33" y="365125"/>
            <a:ext cx="215906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4ED2D6-45E0-401B-A2F4-F82592610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44089"/>
              </p:ext>
            </p:extLst>
          </p:nvPr>
        </p:nvGraphicFramePr>
        <p:xfrm>
          <a:off x="6862712" y="1825625"/>
          <a:ext cx="5043341" cy="466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609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E72-CB55-4705-B78A-A93F912D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365125"/>
            <a:ext cx="7484881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Level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1E9-0928-4EAA-B67B-96E8CCE7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6" y="1825625"/>
            <a:ext cx="57295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B00LDLR6FM Oculus</a:t>
            </a:r>
          </a:p>
          <a:p>
            <a:r>
              <a:rPr lang="en-US" dirty="0"/>
              <a:t>Topic Score as measure of magnitude</a:t>
            </a:r>
          </a:p>
          <a:p>
            <a:pPr lvl="1"/>
            <a:r>
              <a:rPr lang="en-US" dirty="0"/>
              <a:t>Oculus has 46% reviews about battery life</a:t>
            </a:r>
          </a:p>
        </p:txBody>
      </p:sp>
      <p:pic>
        <p:nvPicPr>
          <p:cNvPr id="6" name="Picture 4" descr="https://images-na.ssl-images-amazon.com/images/I/71Jusge445L._AC_.jpg">
            <a:extLst>
              <a:ext uri="{FF2B5EF4-FFF2-40B4-BE49-F238E27FC236}">
                <a16:creationId xmlns:a16="http://schemas.microsoft.com/office/drawing/2014/main" id="{6FA88904-3CB6-4516-A56E-9DB1293C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263" y="485480"/>
            <a:ext cx="2362645" cy="10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ECA2D5-79AE-4CC6-9AEA-D6AA50033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142942"/>
              </p:ext>
            </p:extLst>
          </p:nvPr>
        </p:nvGraphicFramePr>
        <p:xfrm>
          <a:off x="6096000" y="1825625"/>
          <a:ext cx="599859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1FAAA0E-FC87-47A1-B2C5-A3DE18697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431" y="4703973"/>
            <a:ext cx="3371850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A3A94-7F3F-4172-8E44-0D64E7561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81" y="5267471"/>
            <a:ext cx="65913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B46C27-CC34-4201-B21B-9466C2A7E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231" y="4825711"/>
            <a:ext cx="2362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1823A-E5F3-4798-BCCC-1A93334F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 Knowledge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59892-C8E5-4B21-BBB5-21639708F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3100"/>
              </p:ext>
            </p:extLst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46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2ACF6-F68F-40CF-A6B5-6CAC40A5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Product Knowledge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8897C8-0480-427A-8449-7F9913217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942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99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1D797-0393-4EAA-BA48-4D0A4D50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260C8-F0FB-47B1-A0AC-DFF5A59F0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6584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76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2A55-AA45-4909-9B09-7F55CAAD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3BEE41-ADC4-4F2F-8AA2-27DEEC71523A}"/>
              </a:ext>
            </a:extLst>
          </p:cNvPr>
          <p:cNvSpPr txBox="1">
            <a:spLocks/>
          </p:cNvSpPr>
          <p:nvPr/>
        </p:nvSpPr>
        <p:spPr>
          <a:xfrm>
            <a:off x="2729559" y="4200522"/>
            <a:ext cx="6740685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5282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A354-E5B5-4DA4-921D-27812F9D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7" y="365125"/>
            <a:ext cx="11871255" cy="862495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Workflow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3A422F0-2556-4B2B-B47D-60702F48DE50}"/>
              </a:ext>
            </a:extLst>
          </p:cNvPr>
          <p:cNvSpPr/>
          <p:nvPr/>
        </p:nvSpPr>
        <p:spPr>
          <a:xfrm>
            <a:off x="365539" y="2058520"/>
            <a:ext cx="1127464" cy="1500326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Reviews Database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3F8601-0EDC-4709-A370-68DCC1A1D97A}"/>
              </a:ext>
            </a:extLst>
          </p:cNvPr>
          <p:cNvSpPr/>
          <p:nvPr/>
        </p:nvSpPr>
        <p:spPr>
          <a:xfrm>
            <a:off x="5086714" y="2508649"/>
            <a:ext cx="1402672" cy="7079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790FFB-6C73-4A13-B173-ECA5319C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" y="4759610"/>
            <a:ext cx="2762250" cy="1504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E0D652-7B4D-4B7E-8823-757F3930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54" y="4492101"/>
            <a:ext cx="2162175" cy="2219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6EA683-C2E7-4517-ADC1-58B8FD62E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349" y="4497672"/>
            <a:ext cx="4000500" cy="202882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D2367D-D65A-4933-B2EA-5CD9753A45EE}"/>
              </a:ext>
            </a:extLst>
          </p:cNvPr>
          <p:cNvSpPr/>
          <p:nvPr/>
        </p:nvSpPr>
        <p:spPr>
          <a:xfrm>
            <a:off x="10100010" y="3216642"/>
            <a:ext cx="1970103" cy="117185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Knowledge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A1D200-FC2D-4F23-9FE2-DB02CFFA3991}"/>
              </a:ext>
            </a:extLst>
          </p:cNvPr>
          <p:cNvSpPr/>
          <p:nvPr/>
        </p:nvSpPr>
        <p:spPr>
          <a:xfrm>
            <a:off x="10100010" y="1624306"/>
            <a:ext cx="1961225" cy="118437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Analysis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C33F1B4-6685-4216-9356-24F813CF2A3A}"/>
              </a:ext>
            </a:extLst>
          </p:cNvPr>
          <p:cNvSpPr/>
          <p:nvPr/>
        </p:nvSpPr>
        <p:spPr>
          <a:xfrm>
            <a:off x="1622766" y="2517156"/>
            <a:ext cx="1207363" cy="7079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1839A-CF8B-4DE3-AA69-C82B09D6C0BA}"/>
              </a:ext>
            </a:extLst>
          </p:cNvPr>
          <p:cNvSpPr/>
          <p:nvPr/>
        </p:nvSpPr>
        <p:spPr>
          <a:xfrm>
            <a:off x="2908819" y="2196123"/>
            <a:ext cx="2077375" cy="122511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Vectorizer</a:t>
            </a:r>
          </a:p>
          <a:p>
            <a:pPr algn="ctr"/>
            <a:r>
              <a:rPr lang="en-US" dirty="0"/>
              <a:t>TFIDF/DTM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89972B-DCBE-4D62-8E5D-0D2C23FA360D}"/>
              </a:ext>
            </a:extLst>
          </p:cNvPr>
          <p:cNvSpPr/>
          <p:nvPr/>
        </p:nvSpPr>
        <p:spPr>
          <a:xfrm>
            <a:off x="6606819" y="2111785"/>
            <a:ext cx="2192784" cy="139379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  <a:p>
            <a:pPr algn="ctr"/>
            <a:r>
              <a:rPr lang="en-US" dirty="0"/>
              <a:t>NMF</a:t>
            </a:r>
          </a:p>
          <a:p>
            <a:pPr algn="ctr"/>
            <a:r>
              <a:rPr lang="en-US" dirty="0"/>
              <a:t>Truncated SVD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F1849E-5BD4-4375-8DDF-86CF4E25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8" y="4759611"/>
            <a:ext cx="2762250" cy="15049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1F5F87-D58D-4A83-8362-C3496CD5E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348" y="4497673"/>
            <a:ext cx="4000500" cy="2028825"/>
          </a:xfrm>
          <a:prstGeom prst="rect">
            <a:avLst/>
          </a:prstGeom>
        </p:spPr>
      </p:pic>
      <p:sp>
        <p:nvSpPr>
          <p:cNvPr id="27" name="Arrow: Left-Up 26">
            <a:extLst>
              <a:ext uri="{FF2B5EF4-FFF2-40B4-BE49-F238E27FC236}">
                <a16:creationId xmlns:a16="http://schemas.microsoft.com/office/drawing/2014/main" id="{6266F8F1-0982-486C-B635-C5CD9C2E530F}"/>
              </a:ext>
            </a:extLst>
          </p:cNvPr>
          <p:cNvSpPr/>
          <p:nvPr/>
        </p:nvSpPr>
        <p:spPr>
          <a:xfrm rot="8449434">
            <a:off x="8914531" y="2274927"/>
            <a:ext cx="1354053" cy="1433697"/>
          </a:xfrm>
          <a:prstGeom prst="left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9714D-51C6-4C78-B4C6-F37ABB49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25BA1D-64E4-440B-8BEF-4347F821E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7342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94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640EB-12F1-4A9A-A5E3-894F03DB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Pre-processing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98D35-E9D3-4C4F-87FF-7BAA782D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2322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53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CFD5F-92D0-40B4-89B6-3A24343B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5B0C7-26EA-4B27-9D89-04C959ABC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3621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45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DD5B-1DAC-4BF2-871E-B39BCDB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Topic &amp; Terms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47A6-6880-4B6D-B597-02F38704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BC7C4-1747-48A2-B31F-A734F8AB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42887"/>
            <a:ext cx="102774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4924-8C24-42B3-BCDF-2A1E35C7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" y="92756"/>
            <a:ext cx="12023387" cy="55679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Visuals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FAE70-65DA-4E8A-89B4-236BAE23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2" y="758758"/>
            <a:ext cx="11011711" cy="6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9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F1D8A-9672-40CF-B848-A25DD85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Example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336E07-EA2B-4B2C-9C1A-0779E9EB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4517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14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1101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NLP Based E-Commerce AI</vt:lpstr>
      <vt:lpstr>Summary</vt:lpstr>
      <vt:lpstr>Project Workflow</vt:lpstr>
      <vt:lpstr>Dataset</vt:lpstr>
      <vt:lpstr>Pre-processing</vt:lpstr>
      <vt:lpstr>Topic Modeling</vt:lpstr>
      <vt:lpstr>Topic &amp; Terms</vt:lpstr>
      <vt:lpstr>Visuals Demo</vt:lpstr>
      <vt:lpstr>Review Example</vt:lpstr>
      <vt:lpstr>Review Example</vt:lpstr>
      <vt:lpstr>Review Example</vt:lpstr>
      <vt:lpstr>Test Cases</vt:lpstr>
      <vt:lpstr>Product Level Summary</vt:lpstr>
      <vt:lpstr>Product Level Summary</vt:lpstr>
      <vt:lpstr>Product Level Summary</vt:lpstr>
      <vt:lpstr>Product Level Summary</vt:lpstr>
      <vt:lpstr>Product Level Summary</vt:lpstr>
      <vt:lpstr>Topic Knowledge Example</vt:lpstr>
      <vt:lpstr>Product Knowledge Example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Based E-Commerce AI</dc:title>
  <dc:creator>Ashish Mehra</dc:creator>
  <cp:lastModifiedBy>c_akhil@yahoo.com</cp:lastModifiedBy>
  <cp:revision>4</cp:revision>
  <dcterms:created xsi:type="dcterms:W3CDTF">2019-11-21T04:21:46Z</dcterms:created>
  <dcterms:modified xsi:type="dcterms:W3CDTF">2019-12-13T22:15:48Z</dcterms:modified>
</cp:coreProperties>
</file>